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6" r:id="rId3"/>
    <p:sldId id="298" r:id="rId4"/>
    <p:sldId id="310" r:id="rId5"/>
    <p:sldId id="309" r:id="rId6"/>
    <p:sldId id="305" r:id="rId7"/>
    <p:sldId id="306" r:id="rId8"/>
    <p:sldId id="307" r:id="rId9"/>
    <p:sldId id="308" r:id="rId10"/>
    <p:sldId id="284" r:id="rId11"/>
    <p:sldId id="301" r:id="rId12"/>
    <p:sldId id="285" r:id="rId13"/>
    <p:sldId id="312" r:id="rId14"/>
    <p:sldId id="300" r:id="rId15"/>
    <p:sldId id="302" r:id="rId16"/>
    <p:sldId id="304" r:id="rId17"/>
    <p:sldId id="299" r:id="rId18"/>
    <p:sldId id="311" r:id="rId19"/>
    <p:sldId id="294" r:id="rId20"/>
    <p:sldId id="295" r:id="rId21"/>
    <p:sldId id="303" r:id="rId22"/>
    <p:sldId id="292" r:id="rId23"/>
    <p:sldId id="293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99"/>
    <a:srgbClr val="0000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37" autoAdjust="0"/>
  </p:normalViewPr>
  <p:slideViewPr>
    <p:cSldViewPr>
      <p:cViewPr varScale="1">
        <p:scale>
          <a:sx n="92" d="100"/>
          <a:sy n="92" d="100"/>
        </p:scale>
        <p:origin x="-11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1788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Renosrv\201%20-%20Urban\ppt\I80%20Corridor%20Coalition\Sparks%20RWI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Renosrv\201%20-%20Urban\ppt\I80%20Corridor%20Coalition\Sparks%20RWI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Renosrv\201%20-%20Urban\ppt\I80%20Corridor%20Coalition\Sparks%20RWI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Renosrv\201%20-%20Urban\ppt\I80%20Corridor%20Coalition\Sparks%20RWIS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Renosrv\201%20-%20Urban\ppt\I80%20Corridor%20Coalition\Sparks%20RW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275907891866164E-2"/>
          <c:y val="0.13445749366075005"/>
          <c:w val="0.80448838731430616"/>
          <c:h val="0.78073112682948553"/>
        </c:manualLayout>
      </c:layout>
      <c:scatterChart>
        <c:scatterStyle val="lineMarker"/>
        <c:varyColors val="0"/>
        <c:ser>
          <c:idx val="0"/>
          <c:order val="0"/>
          <c:tx>
            <c:v>2010</c:v>
          </c:tx>
          <c:spPr>
            <a:ln w="28575">
              <a:noFill/>
            </a:ln>
          </c:spPr>
          <c:xVal>
            <c:numRef>
              <c:f>'2010'!$C$2:$C$8933</c:f>
              <c:numCache>
                <c:formatCode>m/d/yyyy\ h:mm</c:formatCode>
                <c:ptCount val="8932"/>
                <c:pt idx="0">
                  <c:v>40179.005555555559</c:v>
                </c:pt>
                <c:pt idx="1">
                  <c:v>40179.012500000004</c:v>
                </c:pt>
                <c:pt idx="2">
                  <c:v>40179.019444444442</c:v>
                </c:pt>
                <c:pt idx="3">
                  <c:v>40179.026388888888</c:v>
                </c:pt>
                <c:pt idx="4">
                  <c:v>40179.033333333326</c:v>
                </c:pt>
                <c:pt idx="5">
                  <c:v>40179.040277777785</c:v>
                </c:pt>
                <c:pt idx="6">
                  <c:v>40179.047222222223</c:v>
                </c:pt>
                <c:pt idx="7">
                  <c:v>40179.054166666661</c:v>
                </c:pt>
                <c:pt idx="8">
                  <c:v>40179.061111111107</c:v>
                </c:pt>
                <c:pt idx="9">
                  <c:v>40179.068055555559</c:v>
                </c:pt>
                <c:pt idx="10">
                  <c:v>40179.075000000004</c:v>
                </c:pt>
                <c:pt idx="11">
                  <c:v>40179.081944444442</c:v>
                </c:pt>
                <c:pt idx="12">
                  <c:v>40179.088888888895</c:v>
                </c:pt>
                <c:pt idx="13">
                  <c:v>40179.095833333326</c:v>
                </c:pt>
                <c:pt idx="14">
                  <c:v>40179.102777777778</c:v>
                </c:pt>
                <c:pt idx="15">
                  <c:v>40179.109722222216</c:v>
                </c:pt>
                <c:pt idx="16">
                  <c:v>40179.116666666661</c:v>
                </c:pt>
                <c:pt idx="17">
                  <c:v>40179.123611111107</c:v>
                </c:pt>
                <c:pt idx="18">
                  <c:v>40179.130555555559</c:v>
                </c:pt>
                <c:pt idx="19">
                  <c:v>40179.137499999997</c:v>
                </c:pt>
                <c:pt idx="20">
                  <c:v>40179.144444444442</c:v>
                </c:pt>
                <c:pt idx="21">
                  <c:v>40179.151388888888</c:v>
                </c:pt>
                <c:pt idx="22">
                  <c:v>40179.158333333333</c:v>
                </c:pt>
                <c:pt idx="23">
                  <c:v>40179.165277777778</c:v>
                </c:pt>
                <c:pt idx="24">
                  <c:v>40179.172222222223</c:v>
                </c:pt>
                <c:pt idx="25">
                  <c:v>40179.179166666654</c:v>
                </c:pt>
                <c:pt idx="26">
                  <c:v>40179.186111111114</c:v>
                </c:pt>
                <c:pt idx="27">
                  <c:v>40179.193055555552</c:v>
                </c:pt>
                <c:pt idx="28">
                  <c:v>40179.19930555555</c:v>
                </c:pt>
                <c:pt idx="29">
                  <c:v>40179.206250000003</c:v>
                </c:pt>
                <c:pt idx="30">
                  <c:v>40179.213888888888</c:v>
                </c:pt>
                <c:pt idx="31">
                  <c:v>40179.220833333326</c:v>
                </c:pt>
                <c:pt idx="32">
                  <c:v>40179.227083333317</c:v>
                </c:pt>
                <c:pt idx="33">
                  <c:v>40179.234027777777</c:v>
                </c:pt>
                <c:pt idx="34">
                  <c:v>40179.240972222222</c:v>
                </c:pt>
                <c:pt idx="35">
                  <c:v>40179.24791666666</c:v>
                </c:pt>
                <c:pt idx="36">
                  <c:v>40179.254861111105</c:v>
                </c:pt>
                <c:pt idx="37">
                  <c:v>40179.26180555555</c:v>
                </c:pt>
                <c:pt idx="38">
                  <c:v>40179.269444444435</c:v>
                </c:pt>
                <c:pt idx="39">
                  <c:v>40179.275694444441</c:v>
                </c:pt>
                <c:pt idx="40">
                  <c:v>40179.282638888893</c:v>
                </c:pt>
                <c:pt idx="41">
                  <c:v>40179.289583333324</c:v>
                </c:pt>
                <c:pt idx="42">
                  <c:v>40179.296527777777</c:v>
                </c:pt>
                <c:pt idx="43">
                  <c:v>40179.304166666661</c:v>
                </c:pt>
                <c:pt idx="44">
                  <c:v>40179.310416666667</c:v>
                </c:pt>
                <c:pt idx="45">
                  <c:v>40179.318055555566</c:v>
                </c:pt>
                <c:pt idx="46">
                  <c:v>40179.324305555558</c:v>
                </c:pt>
                <c:pt idx="47">
                  <c:v>40179.331250000003</c:v>
                </c:pt>
                <c:pt idx="48">
                  <c:v>40179.338888888895</c:v>
                </c:pt>
                <c:pt idx="49">
                  <c:v>40179.345138888893</c:v>
                </c:pt>
                <c:pt idx="50">
                  <c:v>40179.352083333331</c:v>
                </c:pt>
                <c:pt idx="51">
                  <c:v>40179.359722222223</c:v>
                </c:pt>
                <c:pt idx="52">
                  <c:v>40179.365972222222</c:v>
                </c:pt>
                <c:pt idx="53">
                  <c:v>40179.372916666667</c:v>
                </c:pt>
                <c:pt idx="54">
                  <c:v>40179.379861111105</c:v>
                </c:pt>
                <c:pt idx="55">
                  <c:v>40179.386805555565</c:v>
                </c:pt>
                <c:pt idx="56">
                  <c:v>40179.393749999996</c:v>
                </c:pt>
                <c:pt idx="57">
                  <c:v>40179.401388888888</c:v>
                </c:pt>
                <c:pt idx="58">
                  <c:v>40179.408333333333</c:v>
                </c:pt>
                <c:pt idx="59">
                  <c:v>40179.414583333331</c:v>
                </c:pt>
                <c:pt idx="60">
                  <c:v>40179.422222222223</c:v>
                </c:pt>
                <c:pt idx="61">
                  <c:v>40179.429166666654</c:v>
                </c:pt>
                <c:pt idx="62">
                  <c:v>40179.436111111114</c:v>
                </c:pt>
                <c:pt idx="63">
                  <c:v>40179.443055555559</c:v>
                </c:pt>
                <c:pt idx="64">
                  <c:v>40179.450000000004</c:v>
                </c:pt>
                <c:pt idx="65">
                  <c:v>40179.45625000001</c:v>
                </c:pt>
                <c:pt idx="66">
                  <c:v>40179.463888888888</c:v>
                </c:pt>
                <c:pt idx="67">
                  <c:v>40179.470138888893</c:v>
                </c:pt>
                <c:pt idx="68">
                  <c:v>40179.477777777778</c:v>
                </c:pt>
                <c:pt idx="69">
                  <c:v>40179.484722222223</c:v>
                </c:pt>
                <c:pt idx="70">
                  <c:v>40179.491666666654</c:v>
                </c:pt>
                <c:pt idx="71">
                  <c:v>40179.49791666666</c:v>
                </c:pt>
                <c:pt idx="72">
                  <c:v>40179.505555555559</c:v>
                </c:pt>
                <c:pt idx="73">
                  <c:v>40179.512500000004</c:v>
                </c:pt>
                <c:pt idx="74">
                  <c:v>40179.519444444442</c:v>
                </c:pt>
                <c:pt idx="75">
                  <c:v>40179.526388888888</c:v>
                </c:pt>
                <c:pt idx="76">
                  <c:v>40179.532638888893</c:v>
                </c:pt>
                <c:pt idx="77">
                  <c:v>40179.539583333324</c:v>
                </c:pt>
                <c:pt idx="78">
                  <c:v>40179.547222222223</c:v>
                </c:pt>
                <c:pt idx="79">
                  <c:v>40179.554166666661</c:v>
                </c:pt>
                <c:pt idx="80">
                  <c:v>40179.561111111107</c:v>
                </c:pt>
                <c:pt idx="81">
                  <c:v>40179.568055555559</c:v>
                </c:pt>
                <c:pt idx="82">
                  <c:v>40179.575000000004</c:v>
                </c:pt>
                <c:pt idx="83">
                  <c:v>40179.581944444442</c:v>
                </c:pt>
                <c:pt idx="84">
                  <c:v>40179.588888888895</c:v>
                </c:pt>
                <c:pt idx="85">
                  <c:v>40179.595833333326</c:v>
                </c:pt>
                <c:pt idx="86">
                  <c:v>40179.602777777778</c:v>
                </c:pt>
                <c:pt idx="87">
                  <c:v>40179.609722222216</c:v>
                </c:pt>
                <c:pt idx="88">
                  <c:v>40179.616666666661</c:v>
                </c:pt>
                <c:pt idx="89">
                  <c:v>40179.623611111107</c:v>
                </c:pt>
                <c:pt idx="90">
                  <c:v>40179.630555555559</c:v>
                </c:pt>
                <c:pt idx="91">
                  <c:v>40179.637499999997</c:v>
                </c:pt>
                <c:pt idx="92">
                  <c:v>40179.644444444442</c:v>
                </c:pt>
                <c:pt idx="93">
                  <c:v>40179.651388888888</c:v>
                </c:pt>
                <c:pt idx="94">
                  <c:v>40179.658333333333</c:v>
                </c:pt>
                <c:pt idx="95">
                  <c:v>40179.665277777778</c:v>
                </c:pt>
                <c:pt idx="96">
                  <c:v>40179.672222222223</c:v>
                </c:pt>
                <c:pt idx="97">
                  <c:v>40179.679166666654</c:v>
                </c:pt>
                <c:pt idx="98">
                  <c:v>40179.686111111114</c:v>
                </c:pt>
                <c:pt idx="99">
                  <c:v>40179.693055555552</c:v>
                </c:pt>
                <c:pt idx="100">
                  <c:v>40179.699999999997</c:v>
                </c:pt>
                <c:pt idx="101">
                  <c:v>40179.706944444442</c:v>
                </c:pt>
                <c:pt idx="102">
                  <c:v>40179.713888888888</c:v>
                </c:pt>
                <c:pt idx="103">
                  <c:v>40179.720833333326</c:v>
                </c:pt>
                <c:pt idx="104">
                  <c:v>40179.727777777771</c:v>
                </c:pt>
                <c:pt idx="105">
                  <c:v>40179.734722222216</c:v>
                </c:pt>
                <c:pt idx="106">
                  <c:v>40179.741666666654</c:v>
                </c:pt>
                <c:pt idx="107">
                  <c:v>40179.748611111114</c:v>
                </c:pt>
                <c:pt idx="108">
                  <c:v>40179.755555555559</c:v>
                </c:pt>
                <c:pt idx="109">
                  <c:v>40179.762499999997</c:v>
                </c:pt>
                <c:pt idx="110">
                  <c:v>40179.769444444435</c:v>
                </c:pt>
                <c:pt idx="111">
                  <c:v>40179.775694444441</c:v>
                </c:pt>
                <c:pt idx="112">
                  <c:v>40179.984722222223</c:v>
                </c:pt>
                <c:pt idx="113">
                  <c:v>40179.991666666654</c:v>
                </c:pt>
                <c:pt idx="114">
                  <c:v>40179.998611111114</c:v>
                </c:pt>
                <c:pt idx="115">
                  <c:v>40180.005555555559</c:v>
                </c:pt>
                <c:pt idx="116">
                  <c:v>40180.012500000004</c:v>
                </c:pt>
                <c:pt idx="117">
                  <c:v>40180.019444444442</c:v>
                </c:pt>
                <c:pt idx="118">
                  <c:v>40180.026388888888</c:v>
                </c:pt>
                <c:pt idx="119">
                  <c:v>40180.033333333326</c:v>
                </c:pt>
                <c:pt idx="120">
                  <c:v>40180.040277777785</c:v>
                </c:pt>
                <c:pt idx="121">
                  <c:v>40180.047222222223</c:v>
                </c:pt>
                <c:pt idx="122">
                  <c:v>40180.054166666661</c:v>
                </c:pt>
                <c:pt idx="123">
                  <c:v>40180.061111111107</c:v>
                </c:pt>
                <c:pt idx="124">
                  <c:v>40180.068055555559</c:v>
                </c:pt>
                <c:pt idx="125">
                  <c:v>40180.075000000004</c:v>
                </c:pt>
                <c:pt idx="126">
                  <c:v>40180.081944444442</c:v>
                </c:pt>
                <c:pt idx="127">
                  <c:v>40180.088888888895</c:v>
                </c:pt>
                <c:pt idx="128">
                  <c:v>40180.095833333326</c:v>
                </c:pt>
                <c:pt idx="129">
                  <c:v>40180.102777777778</c:v>
                </c:pt>
                <c:pt idx="130">
                  <c:v>40180.109722222216</c:v>
                </c:pt>
                <c:pt idx="131">
                  <c:v>40180.116666666661</c:v>
                </c:pt>
                <c:pt idx="132">
                  <c:v>40180.123611111107</c:v>
                </c:pt>
                <c:pt idx="133">
                  <c:v>40180.130555555559</c:v>
                </c:pt>
                <c:pt idx="134">
                  <c:v>40180.137499999997</c:v>
                </c:pt>
                <c:pt idx="135">
                  <c:v>40180.144444444442</c:v>
                </c:pt>
                <c:pt idx="136">
                  <c:v>40180.151388888888</c:v>
                </c:pt>
                <c:pt idx="137">
                  <c:v>40180.158333333333</c:v>
                </c:pt>
                <c:pt idx="138">
                  <c:v>40180.165277777778</c:v>
                </c:pt>
                <c:pt idx="139">
                  <c:v>40180.172222222223</c:v>
                </c:pt>
                <c:pt idx="140">
                  <c:v>40180.179166666654</c:v>
                </c:pt>
                <c:pt idx="141">
                  <c:v>40180.186111111114</c:v>
                </c:pt>
                <c:pt idx="142">
                  <c:v>40180.192361111098</c:v>
                </c:pt>
                <c:pt idx="143">
                  <c:v>40180.19930555555</c:v>
                </c:pt>
                <c:pt idx="144">
                  <c:v>40180.206250000003</c:v>
                </c:pt>
                <c:pt idx="145">
                  <c:v>40180.213888888888</c:v>
                </c:pt>
                <c:pt idx="146">
                  <c:v>40180.220833333326</c:v>
                </c:pt>
                <c:pt idx="147">
                  <c:v>40180.234027777777</c:v>
                </c:pt>
                <c:pt idx="148">
                  <c:v>40180.241666666654</c:v>
                </c:pt>
                <c:pt idx="149">
                  <c:v>40180.24791666666</c:v>
                </c:pt>
                <c:pt idx="150">
                  <c:v>40180.255555555559</c:v>
                </c:pt>
                <c:pt idx="151">
                  <c:v>40180.262499999997</c:v>
                </c:pt>
                <c:pt idx="152">
                  <c:v>40180.269444444435</c:v>
                </c:pt>
                <c:pt idx="153">
                  <c:v>40180.276388888888</c:v>
                </c:pt>
                <c:pt idx="154">
                  <c:v>40180.283333333326</c:v>
                </c:pt>
                <c:pt idx="155">
                  <c:v>40180.290277777778</c:v>
                </c:pt>
                <c:pt idx="156">
                  <c:v>40180.297222222216</c:v>
                </c:pt>
                <c:pt idx="157">
                  <c:v>40180.304166666661</c:v>
                </c:pt>
                <c:pt idx="158">
                  <c:v>40180.311111111114</c:v>
                </c:pt>
                <c:pt idx="159">
                  <c:v>40180.318055555566</c:v>
                </c:pt>
                <c:pt idx="160">
                  <c:v>40180.324305555558</c:v>
                </c:pt>
                <c:pt idx="161">
                  <c:v>40180.331250000003</c:v>
                </c:pt>
                <c:pt idx="162">
                  <c:v>40180.338888888895</c:v>
                </c:pt>
                <c:pt idx="163">
                  <c:v>40180.345833333333</c:v>
                </c:pt>
                <c:pt idx="164">
                  <c:v>40180.352777777785</c:v>
                </c:pt>
                <c:pt idx="165">
                  <c:v>40180.359722222223</c:v>
                </c:pt>
                <c:pt idx="166">
                  <c:v>40180.366666666661</c:v>
                </c:pt>
                <c:pt idx="167">
                  <c:v>40180.373611111114</c:v>
                </c:pt>
                <c:pt idx="168">
                  <c:v>40180.380555555566</c:v>
                </c:pt>
                <c:pt idx="169">
                  <c:v>40180.387500000004</c:v>
                </c:pt>
                <c:pt idx="170">
                  <c:v>40180.394444444442</c:v>
                </c:pt>
                <c:pt idx="171">
                  <c:v>40180.401388888888</c:v>
                </c:pt>
                <c:pt idx="172">
                  <c:v>40180.408333333333</c:v>
                </c:pt>
                <c:pt idx="173">
                  <c:v>40180.415277777785</c:v>
                </c:pt>
                <c:pt idx="174">
                  <c:v>40180.422222222223</c:v>
                </c:pt>
                <c:pt idx="175">
                  <c:v>40180.429166666654</c:v>
                </c:pt>
                <c:pt idx="176">
                  <c:v>40180.436111111114</c:v>
                </c:pt>
                <c:pt idx="177">
                  <c:v>40180.443055555559</c:v>
                </c:pt>
                <c:pt idx="178">
                  <c:v>40180.450000000004</c:v>
                </c:pt>
                <c:pt idx="179">
                  <c:v>40180.45694444445</c:v>
                </c:pt>
                <c:pt idx="180">
                  <c:v>40180.463888888888</c:v>
                </c:pt>
                <c:pt idx="181">
                  <c:v>40180.470833333333</c:v>
                </c:pt>
                <c:pt idx="182">
                  <c:v>40180.477777777778</c:v>
                </c:pt>
                <c:pt idx="183">
                  <c:v>40180.484722222223</c:v>
                </c:pt>
                <c:pt idx="184">
                  <c:v>40180.491666666654</c:v>
                </c:pt>
                <c:pt idx="185">
                  <c:v>40180.568055555559</c:v>
                </c:pt>
                <c:pt idx="186">
                  <c:v>40180.574305555558</c:v>
                </c:pt>
                <c:pt idx="187">
                  <c:v>40180.581944444442</c:v>
                </c:pt>
                <c:pt idx="188">
                  <c:v>40180.588888888895</c:v>
                </c:pt>
                <c:pt idx="189">
                  <c:v>40180.595833333326</c:v>
                </c:pt>
                <c:pt idx="190">
                  <c:v>40180.602777777778</c:v>
                </c:pt>
                <c:pt idx="191">
                  <c:v>40180.609722222216</c:v>
                </c:pt>
                <c:pt idx="192">
                  <c:v>40180.616666666661</c:v>
                </c:pt>
                <c:pt idx="193">
                  <c:v>40180.623611111107</c:v>
                </c:pt>
                <c:pt idx="194">
                  <c:v>40180.630555555559</c:v>
                </c:pt>
                <c:pt idx="195">
                  <c:v>40180.637499999997</c:v>
                </c:pt>
                <c:pt idx="196">
                  <c:v>40180.644444444442</c:v>
                </c:pt>
                <c:pt idx="197">
                  <c:v>40180.651388888888</c:v>
                </c:pt>
                <c:pt idx="198">
                  <c:v>40180.658333333333</c:v>
                </c:pt>
                <c:pt idx="199">
                  <c:v>40180.665277777778</c:v>
                </c:pt>
                <c:pt idx="200">
                  <c:v>40180.672222222223</c:v>
                </c:pt>
                <c:pt idx="201">
                  <c:v>40180.679166666654</c:v>
                </c:pt>
                <c:pt idx="202">
                  <c:v>40180.686111111114</c:v>
                </c:pt>
                <c:pt idx="203">
                  <c:v>40180.693055555552</c:v>
                </c:pt>
                <c:pt idx="204">
                  <c:v>40180.699999999997</c:v>
                </c:pt>
                <c:pt idx="205">
                  <c:v>40180.706944444442</c:v>
                </c:pt>
                <c:pt idx="206">
                  <c:v>40180.713888888888</c:v>
                </c:pt>
                <c:pt idx="207">
                  <c:v>40180.720833333326</c:v>
                </c:pt>
                <c:pt idx="208">
                  <c:v>40180.727777777771</c:v>
                </c:pt>
                <c:pt idx="209">
                  <c:v>40180.734722222216</c:v>
                </c:pt>
                <c:pt idx="210">
                  <c:v>40180.741666666654</c:v>
                </c:pt>
                <c:pt idx="211">
                  <c:v>40180.748611111114</c:v>
                </c:pt>
                <c:pt idx="212">
                  <c:v>40180.825000000004</c:v>
                </c:pt>
                <c:pt idx="213">
                  <c:v>40180.831944444442</c:v>
                </c:pt>
                <c:pt idx="214">
                  <c:v>40180.838888888895</c:v>
                </c:pt>
                <c:pt idx="215">
                  <c:v>40180.845833333333</c:v>
                </c:pt>
                <c:pt idx="216">
                  <c:v>40180.922222222223</c:v>
                </c:pt>
                <c:pt idx="217">
                  <c:v>40180.929166666654</c:v>
                </c:pt>
                <c:pt idx="218">
                  <c:v>40180.936111111114</c:v>
                </c:pt>
                <c:pt idx="219">
                  <c:v>40180.943055555559</c:v>
                </c:pt>
                <c:pt idx="220">
                  <c:v>40180.950000000004</c:v>
                </c:pt>
                <c:pt idx="221">
                  <c:v>40180.95694444445</c:v>
                </c:pt>
                <c:pt idx="222">
                  <c:v>40180.963888888888</c:v>
                </c:pt>
                <c:pt idx="223">
                  <c:v>40180.970833333333</c:v>
                </c:pt>
                <c:pt idx="224">
                  <c:v>40180.977777777778</c:v>
                </c:pt>
                <c:pt idx="225">
                  <c:v>40180.984722222223</c:v>
                </c:pt>
                <c:pt idx="226">
                  <c:v>40180.991666666654</c:v>
                </c:pt>
                <c:pt idx="227">
                  <c:v>40180.998611111114</c:v>
                </c:pt>
                <c:pt idx="228">
                  <c:v>40181.005555555559</c:v>
                </c:pt>
                <c:pt idx="229">
                  <c:v>40181.012500000004</c:v>
                </c:pt>
                <c:pt idx="230">
                  <c:v>40181.019444444442</c:v>
                </c:pt>
                <c:pt idx="231">
                  <c:v>40181.026388888888</c:v>
                </c:pt>
                <c:pt idx="232">
                  <c:v>40181.033333333326</c:v>
                </c:pt>
                <c:pt idx="233">
                  <c:v>40181.040277777785</c:v>
                </c:pt>
                <c:pt idx="234">
                  <c:v>40181.047222222223</c:v>
                </c:pt>
                <c:pt idx="235">
                  <c:v>40181.054166666661</c:v>
                </c:pt>
                <c:pt idx="236">
                  <c:v>40181.061111111107</c:v>
                </c:pt>
                <c:pt idx="237">
                  <c:v>40181.068055555559</c:v>
                </c:pt>
                <c:pt idx="238">
                  <c:v>40181.075000000004</c:v>
                </c:pt>
                <c:pt idx="239">
                  <c:v>40181.081944444442</c:v>
                </c:pt>
                <c:pt idx="240">
                  <c:v>40181.088888888895</c:v>
                </c:pt>
                <c:pt idx="241">
                  <c:v>40181.095833333326</c:v>
                </c:pt>
                <c:pt idx="242">
                  <c:v>40181.102777777778</c:v>
                </c:pt>
                <c:pt idx="243">
                  <c:v>40181.109722222216</c:v>
                </c:pt>
                <c:pt idx="244">
                  <c:v>40181.116666666661</c:v>
                </c:pt>
                <c:pt idx="245">
                  <c:v>40181.123611111107</c:v>
                </c:pt>
                <c:pt idx="246">
                  <c:v>40181.130555555559</c:v>
                </c:pt>
                <c:pt idx="247">
                  <c:v>40181.137499999997</c:v>
                </c:pt>
                <c:pt idx="248">
                  <c:v>40181.144444444442</c:v>
                </c:pt>
                <c:pt idx="249">
                  <c:v>40181.151388888888</c:v>
                </c:pt>
                <c:pt idx="250">
                  <c:v>40181.158333333333</c:v>
                </c:pt>
                <c:pt idx="251">
                  <c:v>40181.165277777778</c:v>
                </c:pt>
                <c:pt idx="252">
                  <c:v>40181.172222222223</c:v>
                </c:pt>
                <c:pt idx="253">
                  <c:v>40181.179166666654</c:v>
                </c:pt>
                <c:pt idx="254">
                  <c:v>40181.186111111114</c:v>
                </c:pt>
                <c:pt idx="255">
                  <c:v>40181.192361111098</c:v>
                </c:pt>
                <c:pt idx="256">
                  <c:v>40181.19930555555</c:v>
                </c:pt>
                <c:pt idx="257">
                  <c:v>40181.206250000003</c:v>
                </c:pt>
                <c:pt idx="258">
                  <c:v>40181.213888888888</c:v>
                </c:pt>
                <c:pt idx="259">
                  <c:v>40181.220833333326</c:v>
                </c:pt>
                <c:pt idx="260">
                  <c:v>40181.227083333317</c:v>
                </c:pt>
                <c:pt idx="261">
                  <c:v>40181.428472222222</c:v>
                </c:pt>
                <c:pt idx="262">
                  <c:v>40181.436111111114</c:v>
                </c:pt>
                <c:pt idx="263">
                  <c:v>40181.443055555559</c:v>
                </c:pt>
                <c:pt idx="264">
                  <c:v>40181.450000000004</c:v>
                </c:pt>
                <c:pt idx="265">
                  <c:v>40181.45694444445</c:v>
                </c:pt>
                <c:pt idx="266">
                  <c:v>40181.463888888888</c:v>
                </c:pt>
                <c:pt idx="267">
                  <c:v>40181.470833333333</c:v>
                </c:pt>
                <c:pt idx="268">
                  <c:v>40181.477777777778</c:v>
                </c:pt>
                <c:pt idx="269">
                  <c:v>40181.484722222223</c:v>
                </c:pt>
                <c:pt idx="270">
                  <c:v>40181.491666666654</c:v>
                </c:pt>
                <c:pt idx="271">
                  <c:v>40181.498611111114</c:v>
                </c:pt>
                <c:pt idx="272">
                  <c:v>40181.505555555559</c:v>
                </c:pt>
                <c:pt idx="273">
                  <c:v>40181.512500000004</c:v>
                </c:pt>
                <c:pt idx="274">
                  <c:v>40181.519444444442</c:v>
                </c:pt>
                <c:pt idx="275">
                  <c:v>40181.526388888888</c:v>
                </c:pt>
                <c:pt idx="276">
                  <c:v>40181.533333333326</c:v>
                </c:pt>
                <c:pt idx="277">
                  <c:v>40181.540277777785</c:v>
                </c:pt>
                <c:pt idx="278">
                  <c:v>40181.547222222223</c:v>
                </c:pt>
                <c:pt idx="279">
                  <c:v>40181.554166666661</c:v>
                </c:pt>
                <c:pt idx="280">
                  <c:v>40181.561111111107</c:v>
                </c:pt>
                <c:pt idx="281">
                  <c:v>40181.568055555559</c:v>
                </c:pt>
                <c:pt idx="282">
                  <c:v>40181.575000000004</c:v>
                </c:pt>
                <c:pt idx="283">
                  <c:v>40181.581944444442</c:v>
                </c:pt>
                <c:pt idx="284">
                  <c:v>40181.588888888895</c:v>
                </c:pt>
                <c:pt idx="285">
                  <c:v>40181.595833333326</c:v>
                </c:pt>
                <c:pt idx="286">
                  <c:v>40181.602777777778</c:v>
                </c:pt>
                <c:pt idx="287">
                  <c:v>40181.609722222216</c:v>
                </c:pt>
                <c:pt idx="288">
                  <c:v>40181.616666666661</c:v>
                </c:pt>
                <c:pt idx="289">
                  <c:v>40181.623611111107</c:v>
                </c:pt>
                <c:pt idx="290">
                  <c:v>40181.630555555559</c:v>
                </c:pt>
                <c:pt idx="291">
                  <c:v>40181.637499999997</c:v>
                </c:pt>
                <c:pt idx="292">
                  <c:v>40181.644444444442</c:v>
                </c:pt>
                <c:pt idx="293">
                  <c:v>40181.651388888888</c:v>
                </c:pt>
                <c:pt idx="294">
                  <c:v>40181.658333333333</c:v>
                </c:pt>
                <c:pt idx="295">
                  <c:v>40181.665277777778</c:v>
                </c:pt>
                <c:pt idx="296">
                  <c:v>40181.672222222223</c:v>
                </c:pt>
                <c:pt idx="297">
                  <c:v>40181.679166666654</c:v>
                </c:pt>
                <c:pt idx="298">
                  <c:v>40181.693055555552</c:v>
                </c:pt>
                <c:pt idx="299">
                  <c:v>40181.699999999997</c:v>
                </c:pt>
                <c:pt idx="300">
                  <c:v>40181.706944444442</c:v>
                </c:pt>
                <c:pt idx="301">
                  <c:v>40181.713888888888</c:v>
                </c:pt>
                <c:pt idx="302">
                  <c:v>40181.720833333326</c:v>
                </c:pt>
                <c:pt idx="303">
                  <c:v>40181.727777777771</c:v>
                </c:pt>
                <c:pt idx="304">
                  <c:v>40181.734722222216</c:v>
                </c:pt>
                <c:pt idx="305">
                  <c:v>40181.741666666654</c:v>
                </c:pt>
                <c:pt idx="306">
                  <c:v>40181.748611111114</c:v>
                </c:pt>
                <c:pt idx="307">
                  <c:v>40181.755555555559</c:v>
                </c:pt>
                <c:pt idx="308">
                  <c:v>40181.762499999997</c:v>
                </c:pt>
                <c:pt idx="309">
                  <c:v>40181.769444444435</c:v>
                </c:pt>
                <c:pt idx="310">
                  <c:v>40181.776388888888</c:v>
                </c:pt>
                <c:pt idx="311">
                  <c:v>40181.783333333326</c:v>
                </c:pt>
                <c:pt idx="312">
                  <c:v>40181.790277777778</c:v>
                </c:pt>
                <c:pt idx="313">
                  <c:v>40181.797222222216</c:v>
                </c:pt>
                <c:pt idx="314">
                  <c:v>40181.804166666661</c:v>
                </c:pt>
                <c:pt idx="315">
                  <c:v>40181.811111111114</c:v>
                </c:pt>
                <c:pt idx="316">
                  <c:v>40181.818055555566</c:v>
                </c:pt>
                <c:pt idx="317">
                  <c:v>40181.825000000004</c:v>
                </c:pt>
                <c:pt idx="318">
                  <c:v>40181.831944444442</c:v>
                </c:pt>
                <c:pt idx="319">
                  <c:v>40181.838888888895</c:v>
                </c:pt>
                <c:pt idx="320">
                  <c:v>40181.845833333333</c:v>
                </c:pt>
                <c:pt idx="321">
                  <c:v>40181.852777777785</c:v>
                </c:pt>
                <c:pt idx="322">
                  <c:v>40181.859722222223</c:v>
                </c:pt>
                <c:pt idx="323">
                  <c:v>40181.866666666661</c:v>
                </c:pt>
                <c:pt idx="324">
                  <c:v>40181.873611111114</c:v>
                </c:pt>
                <c:pt idx="325">
                  <c:v>40181.880555555566</c:v>
                </c:pt>
                <c:pt idx="326">
                  <c:v>40181.887500000004</c:v>
                </c:pt>
                <c:pt idx="327">
                  <c:v>40181.894444444442</c:v>
                </c:pt>
                <c:pt idx="328">
                  <c:v>40181.901388888888</c:v>
                </c:pt>
                <c:pt idx="329">
                  <c:v>40181.908333333333</c:v>
                </c:pt>
                <c:pt idx="330">
                  <c:v>40181.915277777785</c:v>
                </c:pt>
                <c:pt idx="331">
                  <c:v>40181.922222222223</c:v>
                </c:pt>
                <c:pt idx="332">
                  <c:v>40181.929166666654</c:v>
                </c:pt>
                <c:pt idx="333">
                  <c:v>40181.936111111114</c:v>
                </c:pt>
                <c:pt idx="334">
                  <c:v>40181.943055555559</c:v>
                </c:pt>
                <c:pt idx="335">
                  <c:v>40181.950000000004</c:v>
                </c:pt>
                <c:pt idx="336">
                  <c:v>40181.95694444445</c:v>
                </c:pt>
                <c:pt idx="337">
                  <c:v>40181.963888888888</c:v>
                </c:pt>
                <c:pt idx="338">
                  <c:v>40181.970833333333</c:v>
                </c:pt>
                <c:pt idx="339">
                  <c:v>40181.977777777778</c:v>
                </c:pt>
                <c:pt idx="340">
                  <c:v>40181.984722222223</c:v>
                </c:pt>
                <c:pt idx="341">
                  <c:v>40181.991666666654</c:v>
                </c:pt>
                <c:pt idx="342">
                  <c:v>40181.998611111114</c:v>
                </c:pt>
                <c:pt idx="343">
                  <c:v>40182.005555555559</c:v>
                </c:pt>
                <c:pt idx="344">
                  <c:v>40182.012500000004</c:v>
                </c:pt>
                <c:pt idx="345">
                  <c:v>40182.019444444442</c:v>
                </c:pt>
                <c:pt idx="346">
                  <c:v>40182.026388888888</c:v>
                </c:pt>
                <c:pt idx="347">
                  <c:v>40182.033333333326</c:v>
                </c:pt>
                <c:pt idx="348">
                  <c:v>40182.040277777785</c:v>
                </c:pt>
                <c:pt idx="349">
                  <c:v>40182.047222222223</c:v>
                </c:pt>
                <c:pt idx="350">
                  <c:v>40182.054166666661</c:v>
                </c:pt>
                <c:pt idx="351">
                  <c:v>40182.061111111107</c:v>
                </c:pt>
                <c:pt idx="352">
                  <c:v>40182.068055555559</c:v>
                </c:pt>
                <c:pt idx="353">
                  <c:v>40182.075000000004</c:v>
                </c:pt>
                <c:pt idx="354">
                  <c:v>40182.081944444442</c:v>
                </c:pt>
                <c:pt idx="355">
                  <c:v>40182.088888888895</c:v>
                </c:pt>
                <c:pt idx="356">
                  <c:v>40182.095833333326</c:v>
                </c:pt>
                <c:pt idx="357">
                  <c:v>40182.102777777778</c:v>
                </c:pt>
                <c:pt idx="358">
                  <c:v>40182.109722222216</c:v>
                </c:pt>
                <c:pt idx="359">
                  <c:v>40182.116666666661</c:v>
                </c:pt>
                <c:pt idx="360">
                  <c:v>40182.123611111107</c:v>
                </c:pt>
                <c:pt idx="361">
                  <c:v>40182.130555555559</c:v>
                </c:pt>
                <c:pt idx="362">
                  <c:v>40182.137499999997</c:v>
                </c:pt>
                <c:pt idx="363">
                  <c:v>40182.144444444442</c:v>
                </c:pt>
                <c:pt idx="364">
                  <c:v>40182.151388888888</c:v>
                </c:pt>
                <c:pt idx="365">
                  <c:v>40182.158333333333</c:v>
                </c:pt>
                <c:pt idx="366">
                  <c:v>40182.165277777778</c:v>
                </c:pt>
                <c:pt idx="367">
                  <c:v>40182.172222222223</c:v>
                </c:pt>
                <c:pt idx="368">
                  <c:v>40182.179166666654</c:v>
                </c:pt>
                <c:pt idx="369">
                  <c:v>40182.186111111114</c:v>
                </c:pt>
                <c:pt idx="370">
                  <c:v>40182.192361111098</c:v>
                </c:pt>
                <c:pt idx="371">
                  <c:v>40182.19930555555</c:v>
                </c:pt>
                <c:pt idx="372">
                  <c:v>40182.206250000003</c:v>
                </c:pt>
                <c:pt idx="373">
                  <c:v>40182.213194444441</c:v>
                </c:pt>
                <c:pt idx="374">
                  <c:v>40182.220833333326</c:v>
                </c:pt>
                <c:pt idx="375">
                  <c:v>40182.227083333317</c:v>
                </c:pt>
                <c:pt idx="376">
                  <c:v>40182.234027777777</c:v>
                </c:pt>
                <c:pt idx="377">
                  <c:v>40182.240972222222</c:v>
                </c:pt>
                <c:pt idx="378">
                  <c:v>40182.24791666666</c:v>
                </c:pt>
                <c:pt idx="379">
                  <c:v>40182.255555555559</c:v>
                </c:pt>
                <c:pt idx="380">
                  <c:v>40182.26180555555</c:v>
                </c:pt>
                <c:pt idx="381">
                  <c:v>40182.268749999996</c:v>
                </c:pt>
                <c:pt idx="382">
                  <c:v>40182.276388888888</c:v>
                </c:pt>
                <c:pt idx="383">
                  <c:v>40182.282638888893</c:v>
                </c:pt>
                <c:pt idx="384">
                  <c:v>40182.289583333324</c:v>
                </c:pt>
                <c:pt idx="385">
                  <c:v>40182.297222222216</c:v>
                </c:pt>
                <c:pt idx="386">
                  <c:v>40182.304166666661</c:v>
                </c:pt>
                <c:pt idx="387">
                  <c:v>40182.311111111114</c:v>
                </c:pt>
                <c:pt idx="388">
                  <c:v>40182.317361111105</c:v>
                </c:pt>
                <c:pt idx="389">
                  <c:v>40182.325000000004</c:v>
                </c:pt>
                <c:pt idx="390">
                  <c:v>40182.331944444442</c:v>
                </c:pt>
                <c:pt idx="391">
                  <c:v>40182.338888888895</c:v>
                </c:pt>
                <c:pt idx="392">
                  <c:v>40182.345833333333</c:v>
                </c:pt>
                <c:pt idx="393">
                  <c:v>40182.352777777785</c:v>
                </c:pt>
                <c:pt idx="394">
                  <c:v>40182.359722222223</c:v>
                </c:pt>
                <c:pt idx="395">
                  <c:v>40182.366666666661</c:v>
                </c:pt>
                <c:pt idx="396">
                  <c:v>40182.373611111114</c:v>
                </c:pt>
                <c:pt idx="397">
                  <c:v>40182.380555555566</c:v>
                </c:pt>
                <c:pt idx="398">
                  <c:v>40182.387500000004</c:v>
                </c:pt>
                <c:pt idx="399">
                  <c:v>40182.394444444442</c:v>
                </c:pt>
                <c:pt idx="400">
                  <c:v>40182.401388888888</c:v>
                </c:pt>
                <c:pt idx="401">
                  <c:v>40182.408333333333</c:v>
                </c:pt>
                <c:pt idx="402">
                  <c:v>40182.415277777785</c:v>
                </c:pt>
                <c:pt idx="403">
                  <c:v>40182.422222222223</c:v>
                </c:pt>
                <c:pt idx="404">
                  <c:v>40182.429166666654</c:v>
                </c:pt>
                <c:pt idx="405">
                  <c:v>40182.436111111114</c:v>
                </c:pt>
                <c:pt idx="406">
                  <c:v>40182.443055555559</c:v>
                </c:pt>
                <c:pt idx="407">
                  <c:v>40182.450000000004</c:v>
                </c:pt>
                <c:pt idx="408">
                  <c:v>40182.45694444445</c:v>
                </c:pt>
                <c:pt idx="409">
                  <c:v>40182.463888888888</c:v>
                </c:pt>
                <c:pt idx="410">
                  <c:v>40182.470833333333</c:v>
                </c:pt>
                <c:pt idx="411">
                  <c:v>40182.477777777778</c:v>
                </c:pt>
                <c:pt idx="412">
                  <c:v>40182.484722222223</c:v>
                </c:pt>
                <c:pt idx="413">
                  <c:v>40182.491666666654</c:v>
                </c:pt>
                <c:pt idx="414">
                  <c:v>40182.498611111114</c:v>
                </c:pt>
                <c:pt idx="415">
                  <c:v>40182.505555555559</c:v>
                </c:pt>
                <c:pt idx="416">
                  <c:v>40182.512500000004</c:v>
                </c:pt>
                <c:pt idx="417">
                  <c:v>40182.519444444442</c:v>
                </c:pt>
                <c:pt idx="418">
                  <c:v>40182.526388888888</c:v>
                </c:pt>
                <c:pt idx="419">
                  <c:v>40182.533333333326</c:v>
                </c:pt>
                <c:pt idx="420">
                  <c:v>40182.540277777785</c:v>
                </c:pt>
                <c:pt idx="421">
                  <c:v>40182.547222222223</c:v>
                </c:pt>
                <c:pt idx="422">
                  <c:v>40182.554166666661</c:v>
                </c:pt>
                <c:pt idx="423">
                  <c:v>40182.561111111107</c:v>
                </c:pt>
                <c:pt idx="424">
                  <c:v>40182.568055555559</c:v>
                </c:pt>
                <c:pt idx="425">
                  <c:v>40182.575000000004</c:v>
                </c:pt>
                <c:pt idx="426">
                  <c:v>40182.581944444442</c:v>
                </c:pt>
                <c:pt idx="427">
                  <c:v>40182.588888888895</c:v>
                </c:pt>
                <c:pt idx="428">
                  <c:v>40182.595833333326</c:v>
                </c:pt>
                <c:pt idx="429">
                  <c:v>40182.602777777778</c:v>
                </c:pt>
                <c:pt idx="430">
                  <c:v>40182.609722222216</c:v>
                </c:pt>
                <c:pt idx="431">
                  <c:v>40182.616666666661</c:v>
                </c:pt>
                <c:pt idx="432">
                  <c:v>40182.623611111107</c:v>
                </c:pt>
                <c:pt idx="433">
                  <c:v>40182.630555555559</c:v>
                </c:pt>
                <c:pt idx="434">
                  <c:v>40182.637499999997</c:v>
                </c:pt>
                <c:pt idx="435">
                  <c:v>40182.644444444442</c:v>
                </c:pt>
                <c:pt idx="436">
                  <c:v>40182.651388888888</c:v>
                </c:pt>
                <c:pt idx="437">
                  <c:v>40182.658333333333</c:v>
                </c:pt>
                <c:pt idx="438">
                  <c:v>40182.665277777778</c:v>
                </c:pt>
                <c:pt idx="439">
                  <c:v>40182.672222222223</c:v>
                </c:pt>
                <c:pt idx="440">
                  <c:v>40182.679166666654</c:v>
                </c:pt>
                <c:pt idx="441">
                  <c:v>40182.686111111114</c:v>
                </c:pt>
                <c:pt idx="442">
                  <c:v>40182.693055555552</c:v>
                </c:pt>
                <c:pt idx="443">
                  <c:v>40182.762499999997</c:v>
                </c:pt>
                <c:pt idx="444">
                  <c:v>40182.769444444435</c:v>
                </c:pt>
                <c:pt idx="445">
                  <c:v>40182.970833333333</c:v>
                </c:pt>
                <c:pt idx="446">
                  <c:v>40182.977777777778</c:v>
                </c:pt>
                <c:pt idx="447">
                  <c:v>40183.172222222223</c:v>
                </c:pt>
                <c:pt idx="448">
                  <c:v>40183.179166666654</c:v>
                </c:pt>
                <c:pt idx="449">
                  <c:v>40183.186111111114</c:v>
                </c:pt>
                <c:pt idx="450">
                  <c:v>40183.193055555552</c:v>
                </c:pt>
                <c:pt idx="451">
                  <c:v>40183.199999999997</c:v>
                </c:pt>
                <c:pt idx="452">
                  <c:v>40183.206944444442</c:v>
                </c:pt>
                <c:pt idx="453">
                  <c:v>40183.213888888888</c:v>
                </c:pt>
                <c:pt idx="454">
                  <c:v>40183.220833333326</c:v>
                </c:pt>
                <c:pt idx="455">
                  <c:v>40183.227777777771</c:v>
                </c:pt>
                <c:pt idx="456">
                  <c:v>40183.234722222216</c:v>
                </c:pt>
                <c:pt idx="457">
                  <c:v>40183.241666666654</c:v>
                </c:pt>
                <c:pt idx="458">
                  <c:v>40183.248611111114</c:v>
                </c:pt>
                <c:pt idx="459">
                  <c:v>40183.255555555559</c:v>
                </c:pt>
                <c:pt idx="460">
                  <c:v>40183.262499999997</c:v>
                </c:pt>
                <c:pt idx="461">
                  <c:v>40183.269444444435</c:v>
                </c:pt>
                <c:pt idx="462">
                  <c:v>40183.276388888888</c:v>
                </c:pt>
                <c:pt idx="463">
                  <c:v>40183.283333333326</c:v>
                </c:pt>
                <c:pt idx="464">
                  <c:v>40183.290277777778</c:v>
                </c:pt>
                <c:pt idx="465">
                  <c:v>40183.297222222216</c:v>
                </c:pt>
                <c:pt idx="466">
                  <c:v>40183.304166666661</c:v>
                </c:pt>
                <c:pt idx="467">
                  <c:v>40183.311111111114</c:v>
                </c:pt>
                <c:pt idx="468">
                  <c:v>40183.318055555566</c:v>
                </c:pt>
                <c:pt idx="469">
                  <c:v>40183.325000000004</c:v>
                </c:pt>
                <c:pt idx="470">
                  <c:v>40183.331944444442</c:v>
                </c:pt>
                <c:pt idx="471">
                  <c:v>40183.338888888895</c:v>
                </c:pt>
                <c:pt idx="472">
                  <c:v>40183.345833333333</c:v>
                </c:pt>
                <c:pt idx="473">
                  <c:v>40183.352777777785</c:v>
                </c:pt>
                <c:pt idx="474">
                  <c:v>40183.359722222223</c:v>
                </c:pt>
                <c:pt idx="475">
                  <c:v>40183.366666666661</c:v>
                </c:pt>
                <c:pt idx="476">
                  <c:v>40183.373611111114</c:v>
                </c:pt>
                <c:pt idx="477">
                  <c:v>40183.380555555566</c:v>
                </c:pt>
                <c:pt idx="478">
                  <c:v>40183.588888888895</c:v>
                </c:pt>
                <c:pt idx="479">
                  <c:v>40183.595833333326</c:v>
                </c:pt>
                <c:pt idx="480">
                  <c:v>40183.602777777778</c:v>
                </c:pt>
                <c:pt idx="481">
                  <c:v>40183.609722222216</c:v>
                </c:pt>
                <c:pt idx="482">
                  <c:v>40183.616666666661</c:v>
                </c:pt>
                <c:pt idx="483">
                  <c:v>40183.623611111107</c:v>
                </c:pt>
                <c:pt idx="484">
                  <c:v>40183.630555555559</c:v>
                </c:pt>
                <c:pt idx="485">
                  <c:v>40183.637499999997</c:v>
                </c:pt>
                <c:pt idx="486">
                  <c:v>40183.644444444442</c:v>
                </c:pt>
                <c:pt idx="487">
                  <c:v>40183.651388888888</c:v>
                </c:pt>
                <c:pt idx="488">
                  <c:v>40183.658333333333</c:v>
                </c:pt>
                <c:pt idx="489">
                  <c:v>40183.665277777778</c:v>
                </c:pt>
                <c:pt idx="490">
                  <c:v>40183.672222222223</c:v>
                </c:pt>
                <c:pt idx="491">
                  <c:v>40183.679166666654</c:v>
                </c:pt>
                <c:pt idx="492">
                  <c:v>40183.686111111114</c:v>
                </c:pt>
                <c:pt idx="493">
                  <c:v>40183.693055555552</c:v>
                </c:pt>
                <c:pt idx="494">
                  <c:v>40183.699999999997</c:v>
                </c:pt>
                <c:pt idx="495">
                  <c:v>40183.706944444442</c:v>
                </c:pt>
                <c:pt idx="496">
                  <c:v>40183.713888888888</c:v>
                </c:pt>
                <c:pt idx="497">
                  <c:v>40183.720833333326</c:v>
                </c:pt>
                <c:pt idx="498">
                  <c:v>40183.727777777771</c:v>
                </c:pt>
                <c:pt idx="499">
                  <c:v>40183.734722222216</c:v>
                </c:pt>
                <c:pt idx="500">
                  <c:v>40183.741666666654</c:v>
                </c:pt>
                <c:pt idx="501">
                  <c:v>40183.748611111114</c:v>
                </c:pt>
                <c:pt idx="502">
                  <c:v>40183.755555555559</c:v>
                </c:pt>
                <c:pt idx="503">
                  <c:v>40183.825000000004</c:v>
                </c:pt>
                <c:pt idx="504">
                  <c:v>40183.831944444442</c:v>
                </c:pt>
                <c:pt idx="505">
                  <c:v>40183.838888888895</c:v>
                </c:pt>
                <c:pt idx="506">
                  <c:v>40183.908333333333</c:v>
                </c:pt>
                <c:pt idx="507">
                  <c:v>40183.915277777785</c:v>
                </c:pt>
                <c:pt idx="508">
                  <c:v>40183.922222222223</c:v>
                </c:pt>
                <c:pt idx="509">
                  <c:v>40183.929166666654</c:v>
                </c:pt>
                <c:pt idx="510">
                  <c:v>40183.936111111114</c:v>
                </c:pt>
                <c:pt idx="511">
                  <c:v>40183.943055555559</c:v>
                </c:pt>
                <c:pt idx="512">
                  <c:v>40183.950000000004</c:v>
                </c:pt>
                <c:pt idx="513">
                  <c:v>40183.95694444445</c:v>
                </c:pt>
                <c:pt idx="514">
                  <c:v>40183.963888888888</c:v>
                </c:pt>
                <c:pt idx="515">
                  <c:v>40183.970833333333</c:v>
                </c:pt>
                <c:pt idx="516">
                  <c:v>40183.977777777778</c:v>
                </c:pt>
                <c:pt idx="517">
                  <c:v>40183.984722222223</c:v>
                </c:pt>
                <c:pt idx="518">
                  <c:v>40183.991666666654</c:v>
                </c:pt>
                <c:pt idx="519">
                  <c:v>40183.998611111114</c:v>
                </c:pt>
                <c:pt idx="520">
                  <c:v>40184.005555555559</c:v>
                </c:pt>
                <c:pt idx="521">
                  <c:v>40184.012500000004</c:v>
                </c:pt>
                <c:pt idx="522">
                  <c:v>40184.019444444442</c:v>
                </c:pt>
                <c:pt idx="523">
                  <c:v>40184.026388888888</c:v>
                </c:pt>
                <c:pt idx="524">
                  <c:v>40184.033333333326</c:v>
                </c:pt>
                <c:pt idx="525">
                  <c:v>40184.040277777785</c:v>
                </c:pt>
                <c:pt idx="526">
                  <c:v>40184.047222222223</c:v>
                </c:pt>
                <c:pt idx="527">
                  <c:v>40184.054166666661</c:v>
                </c:pt>
                <c:pt idx="528">
                  <c:v>40184.061111111107</c:v>
                </c:pt>
                <c:pt idx="529">
                  <c:v>40184.068055555559</c:v>
                </c:pt>
                <c:pt idx="530">
                  <c:v>40184.075000000004</c:v>
                </c:pt>
                <c:pt idx="531">
                  <c:v>40184.081944444442</c:v>
                </c:pt>
                <c:pt idx="532">
                  <c:v>40184.088888888895</c:v>
                </c:pt>
                <c:pt idx="533">
                  <c:v>40184.095833333326</c:v>
                </c:pt>
                <c:pt idx="534">
                  <c:v>40184.102777777778</c:v>
                </c:pt>
                <c:pt idx="535">
                  <c:v>40184.109722222216</c:v>
                </c:pt>
                <c:pt idx="536">
                  <c:v>40184.116666666661</c:v>
                </c:pt>
                <c:pt idx="537">
                  <c:v>40184.172222222223</c:v>
                </c:pt>
                <c:pt idx="538">
                  <c:v>40184.179166666654</c:v>
                </c:pt>
                <c:pt idx="539">
                  <c:v>40184.186111111114</c:v>
                </c:pt>
                <c:pt idx="540">
                  <c:v>40184.193055555552</c:v>
                </c:pt>
                <c:pt idx="541">
                  <c:v>40184.199999999997</c:v>
                </c:pt>
                <c:pt idx="542">
                  <c:v>40184.401388888888</c:v>
                </c:pt>
                <c:pt idx="543">
                  <c:v>40184.408333333333</c:v>
                </c:pt>
                <c:pt idx="544">
                  <c:v>40184.415277777785</c:v>
                </c:pt>
                <c:pt idx="545">
                  <c:v>40184.422222222223</c:v>
                </c:pt>
                <c:pt idx="546">
                  <c:v>40184.429166666654</c:v>
                </c:pt>
                <c:pt idx="547">
                  <c:v>40184.436111111114</c:v>
                </c:pt>
                <c:pt idx="548">
                  <c:v>40184.443055555559</c:v>
                </c:pt>
                <c:pt idx="549">
                  <c:v>40184.450000000004</c:v>
                </c:pt>
                <c:pt idx="550">
                  <c:v>40184.45694444445</c:v>
                </c:pt>
                <c:pt idx="551">
                  <c:v>40184.463888888888</c:v>
                </c:pt>
                <c:pt idx="552">
                  <c:v>40184.470833333333</c:v>
                </c:pt>
                <c:pt idx="553">
                  <c:v>40184.477777777778</c:v>
                </c:pt>
                <c:pt idx="554">
                  <c:v>40184.484722222223</c:v>
                </c:pt>
                <c:pt idx="555">
                  <c:v>40184.491666666654</c:v>
                </c:pt>
                <c:pt idx="556">
                  <c:v>40184.693055555552</c:v>
                </c:pt>
                <c:pt idx="557">
                  <c:v>40184.699999999997</c:v>
                </c:pt>
                <c:pt idx="558">
                  <c:v>40184.706944444442</c:v>
                </c:pt>
                <c:pt idx="559">
                  <c:v>40184.713888888888</c:v>
                </c:pt>
                <c:pt idx="560">
                  <c:v>40184.720833333326</c:v>
                </c:pt>
                <c:pt idx="561">
                  <c:v>40184.727777777771</c:v>
                </c:pt>
                <c:pt idx="562">
                  <c:v>40184.734722222216</c:v>
                </c:pt>
                <c:pt idx="563">
                  <c:v>40184.741666666654</c:v>
                </c:pt>
                <c:pt idx="564">
                  <c:v>40184.748611111114</c:v>
                </c:pt>
                <c:pt idx="565">
                  <c:v>40184.755555555559</c:v>
                </c:pt>
                <c:pt idx="566">
                  <c:v>40184.762499999997</c:v>
                </c:pt>
                <c:pt idx="567">
                  <c:v>40184.769444444435</c:v>
                </c:pt>
                <c:pt idx="568">
                  <c:v>40184.776388888888</c:v>
                </c:pt>
                <c:pt idx="569">
                  <c:v>40184.783333333326</c:v>
                </c:pt>
                <c:pt idx="570">
                  <c:v>40184.790277777778</c:v>
                </c:pt>
                <c:pt idx="571">
                  <c:v>40184.797222222216</c:v>
                </c:pt>
                <c:pt idx="572">
                  <c:v>40184.804166666661</c:v>
                </c:pt>
                <c:pt idx="573">
                  <c:v>40184.811111111114</c:v>
                </c:pt>
                <c:pt idx="574">
                  <c:v>40184.818055555566</c:v>
                </c:pt>
                <c:pt idx="575">
                  <c:v>40184.825000000004</c:v>
                </c:pt>
                <c:pt idx="576">
                  <c:v>40184.831944444442</c:v>
                </c:pt>
                <c:pt idx="577">
                  <c:v>40184.838888888895</c:v>
                </c:pt>
                <c:pt idx="578">
                  <c:v>40184.845833333333</c:v>
                </c:pt>
                <c:pt idx="579">
                  <c:v>40184.852777777785</c:v>
                </c:pt>
                <c:pt idx="580">
                  <c:v>40184.859722222223</c:v>
                </c:pt>
                <c:pt idx="581">
                  <c:v>40184.866666666661</c:v>
                </c:pt>
                <c:pt idx="582">
                  <c:v>40184.873611111114</c:v>
                </c:pt>
                <c:pt idx="583">
                  <c:v>40184.950000000004</c:v>
                </c:pt>
                <c:pt idx="584">
                  <c:v>40184.95694444445</c:v>
                </c:pt>
                <c:pt idx="585">
                  <c:v>40184.963888888888</c:v>
                </c:pt>
                <c:pt idx="586">
                  <c:v>40184.970833333333</c:v>
                </c:pt>
                <c:pt idx="587">
                  <c:v>40184.977777777778</c:v>
                </c:pt>
                <c:pt idx="588">
                  <c:v>40184.984722222223</c:v>
                </c:pt>
                <c:pt idx="589">
                  <c:v>40184.991666666654</c:v>
                </c:pt>
                <c:pt idx="590">
                  <c:v>40184.998611111114</c:v>
                </c:pt>
                <c:pt idx="591">
                  <c:v>40185.005555555559</c:v>
                </c:pt>
                <c:pt idx="592">
                  <c:v>40185.012500000004</c:v>
                </c:pt>
                <c:pt idx="593">
                  <c:v>40185.019444444442</c:v>
                </c:pt>
                <c:pt idx="594">
                  <c:v>40185.026388888888</c:v>
                </c:pt>
                <c:pt idx="595">
                  <c:v>40185.033333333326</c:v>
                </c:pt>
                <c:pt idx="596">
                  <c:v>40185.040277777785</c:v>
                </c:pt>
                <c:pt idx="597">
                  <c:v>40185.047222222223</c:v>
                </c:pt>
                <c:pt idx="598">
                  <c:v>40185.054166666661</c:v>
                </c:pt>
                <c:pt idx="599">
                  <c:v>40185.061111111107</c:v>
                </c:pt>
                <c:pt idx="600">
                  <c:v>40185.068055555559</c:v>
                </c:pt>
                <c:pt idx="601">
                  <c:v>40185.075000000004</c:v>
                </c:pt>
                <c:pt idx="602">
                  <c:v>40185.081944444442</c:v>
                </c:pt>
                <c:pt idx="603">
                  <c:v>40185.088888888895</c:v>
                </c:pt>
                <c:pt idx="604">
                  <c:v>40185.095833333326</c:v>
                </c:pt>
                <c:pt idx="605">
                  <c:v>40185.102777777778</c:v>
                </c:pt>
                <c:pt idx="606">
                  <c:v>40185.109722222216</c:v>
                </c:pt>
                <c:pt idx="607">
                  <c:v>40185.116666666661</c:v>
                </c:pt>
                <c:pt idx="608">
                  <c:v>40185.123611111107</c:v>
                </c:pt>
                <c:pt idx="609">
                  <c:v>40185.130555555559</c:v>
                </c:pt>
                <c:pt idx="610">
                  <c:v>40185.137499999997</c:v>
                </c:pt>
                <c:pt idx="611">
                  <c:v>40185.144444444442</c:v>
                </c:pt>
                <c:pt idx="612">
                  <c:v>40185.151388888888</c:v>
                </c:pt>
                <c:pt idx="613">
                  <c:v>40185.158333333333</c:v>
                </c:pt>
                <c:pt idx="614">
                  <c:v>40185.165277777778</c:v>
                </c:pt>
                <c:pt idx="615">
                  <c:v>40185.172222222223</c:v>
                </c:pt>
                <c:pt idx="616">
                  <c:v>40185.178472222222</c:v>
                </c:pt>
                <c:pt idx="617">
                  <c:v>40185.18541666666</c:v>
                </c:pt>
                <c:pt idx="618">
                  <c:v>40185.192361111098</c:v>
                </c:pt>
                <c:pt idx="619">
                  <c:v>40185.19930555555</c:v>
                </c:pt>
                <c:pt idx="620">
                  <c:v>40185.206250000003</c:v>
                </c:pt>
                <c:pt idx="621">
                  <c:v>40185.213194444441</c:v>
                </c:pt>
                <c:pt idx="622">
                  <c:v>40185.220833333326</c:v>
                </c:pt>
                <c:pt idx="623">
                  <c:v>40185.227083333317</c:v>
                </c:pt>
                <c:pt idx="624">
                  <c:v>40185.234027777777</c:v>
                </c:pt>
                <c:pt idx="625">
                  <c:v>40185.248611111114</c:v>
                </c:pt>
                <c:pt idx="626">
                  <c:v>40185.254861111105</c:v>
                </c:pt>
                <c:pt idx="627">
                  <c:v>40185.26180555555</c:v>
                </c:pt>
                <c:pt idx="628">
                  <c:v>40185.268749999996</c:v>
                </c:pt>
                <c:pt idx="629">
                  <c:v>40185.275694444441</c:v>
                </c:pt>
                <c:pt idx="630">
                  <c:v>40185.282638888893</c:v>
                </c:pt>
                <c:pt idx="631">
                  <c:v>40185.289583333324</c:v>
                </c:pt>
                <c:pt idx="632">
                  <c:v>40185.297222222216</c:v>
                </c:pt>
                <c:pt idx="633">
                  <c:v>40185.303472222222</c:v>
                </c:pt>
                <c:pt idx="634">
                  <c:v>40185.310416666667</c:v>
                </c:pt>
                <c:pt idx="635">
                  <c:v>40185.317361111105</c:v>
                </c:pt>
                <c:pt idx="636">
                  <c:v>40185.325000000004</c:v>
                </c:pt>
                <c:pt idx="637">
                  <c:v>40185.331250000003</c:v>
                </c:pt>
                <c:pt idx="638">
                  <c:v>40185.338888888895</c:v>
                </c:pt>
                <c:pt idx="639">
                  <c:v>40185.345138888893</c:v>
                </c:pt>
                <c:pt idx="640">
                  <c:v>40185.352777777785</c:v>
                </c:pt>
                <c:pt idx="641">
                  <c:v>40185.359027777784</c:v>
                </c:pt>
                <c:pt idx="642">
                  <c:v>40185.365972222222</c:v>
                </c:pt>
                <c:pt idx="643">
                  <c:v>40185.372916666667</c:v>
                </c:pt>
                <c:pt idx="644">
                  <c:v>40185.379861111105</c:v>
                </c:pt>
                <c:pt idx="645">
                  <c:v>40185.386805555565</c:v>
                </c:pt>
                <c:pt idx="646">
                  <c:v>40185.393749999996</c:v>
                </c:pt>
                <c:pt idx="647">
                  <c:v>40185.400694444448</c:v>
                </c:pt>
                <c:pt idx="648">
                  <c:v>40185.407638888893</c:v>
                </c:pt>
                <c:pt idx="649">
                  <c:v>40185.415277777785</c:v>
                </c:pt>
                <c:pt idx="650">
                  <c:v>40185.421527777777</c:v>
                </c:pt>
                <c:pt idx="651">
                  <c:v>40185.428472222222</c:v>
                </c:pt>
                <c:pt idx="652">
                  <c:v>40185.436111111114</c:v>
                </c:pt>
                <c:pt idx="653">
                  <c:v>40185.442361111105</c:v>
                </c:pt>
                <c:pt idx="654">
                  <c:v>40185.449305555558</c:v>
                </c:pt>
                <c:pt idx="655">
                  <c:v>40185.45625000001</c:v>
                </c:pt>
                <c:pt idx="656">
                  <c:v>40185.463888888888</c:v>
                </c:pt>
                <c:pt idx="657">
                  <c:v>40185.470138888893</c:v>
                </c:pt>
                <c:pt idx="658">
                  <c:v>40185.477083333324</c:v>
                </c:pt>
                <c:pt idx="659">
                  <c:v>40185.484722222223</c:v>
                </c:pt>
                <c:pt idx="660">
                  <c:v>40185.491666666654</c:v>
                </c:pt>
                <c:pt idx="661">
                  <c:v>40185.49791666666</c:v>
                </c:pt>
                <c:pt idx="662">
                  <c:v>40185.505555555559</c:v>
                </c:pt>
                <c:pt idx="663">
                  <c:v>40185.511805555558</c:v>
                </c:pt>
                <c:pt idx="664">
                  <c:v>40185.519444444442</c:v>
                </c:pt>
                <c:pt idx="665">
                  <c:v>40185.525694444441</c:v>
                </c:pt>
                <c:pt idx="666">
                  <c:v>40185.532638888893</c:v>
                </c:pt>
                <c:pt idx="667">
                  <c:v>40185.539583333324</c:v>
                </c:pt>
                <c:pt idx="668">
                  <c:v>40185.547222222223</c:v>
                </c:pt>
                <c:pt idx="669">
                  <c:v>40185.554166666661</c:v>
                </c:pt>
                <c:pt idx="670">
                  <c:v>40185.56041666666</c:v>
                </c:pt>
                <c:pt idx="671">
                  <c:v>40185.568055555559</c:v>
                </c:pt>
                <c:pt idx="672">
                  <c:v>40185.575000000004</c:v>
                </c:pt>
                <c:pt idx="673">
                  <c:v>40185.581250000003</c:v>
                </c:pt>
                <c:pt idx="674">
                  <c:v>40185.588888888895</c:v>
                </c:pt>
                <c:pt idx="675">
                  <c:v>40185.595833333326</c:v>
                </c:pt>
                <c:pt idx="676">
                  <c:v>40185.602083333324</c:v>
                </c:pt>
                <c:pt idx="677">
                  <c:v>40185.609722222216</c:v>
                </c:pt>
                <c:pt idx="678">
                  <c:v>40185.616666666661</c:v>
                </c:pt>
                <c:pt idx="679">
                  <c:v>40185.62291666666</c:v>
                </c:pt>
                <c:pt idx="680">
                  <c:v>40185.630555555559</c:v>
                </c:pt>
                <c:pt idx="681">
                  <c:v>40185.637499999997</c:v>
                </c:pt>
                <c:pt idx="682">
                  <c:v>40185.644444444442</c:v>
                </c:pt>
                <c:pt idx="683">
                  <c:v>40185.657638888893</c:v>
                </c:pt>
                <c:pt idx="684">
                  <c:v>40185.664583333324</c:v>
                </c:pt>
                <c:pt idx="685">
                  <c:v>40185.672222222223</c:v>
                </c:pt>
                <c:pt idx="686">
                  <c:v>40185.679166666654</c:v>
                </c:pt>
                <c:pt idx="687">
                  <c:v>40185.686111111114</c:v>
                </c:pt>
                <c:pt idx="688">
                  <c:v>40185.693055555552</c:v>
                </c:pt>
                <c:pt idx="689">
                  <c:v>40185.699999999997</c:v>
                </c:pt>
                <c:pt idx="690">
                  <c:v>40185.706250000003</c:v>
                </c:pt>
                <c:pt idx="691">
                  <c:v>40185.713888888888</c:v>
                </c:pt>
                <c:pt idx="692">
                  <c:v>40185.720833333326</c:v>
                </c:pt>
                <c:pt idx="693">
                  <c:v>40185.727777777771</c:v>
                </c:pt>
                <c:pt idx="694">
                  <c:v>40185.734722222216</c:v>
                </c:pt>
                <c:pt idx="695">
                  <c:v>40185.741666666654</c:v>
                </c:pt>
                <c:pt idx="696">
                  <c:v>40185.748611111114</c:v>
                </c:pt>
                <c:pt idx="697">
                  <c:v>40185.755555555559</c:v>
                </c:pt>
                <c:pt idx="698">
                  <c:v>40185.762499999997</c:v>
                </c:pt>
                <c:pt idx="699">
                  <c:v>40185.769444444435</c:v>
                </c:pt>
                <c:pt idx="700">
                  <c:v>40185.776388888888</c:v>
                </c:pt>
                <c:pt idx="701">
                  <c:v>40185.783333333326</c:v>
                </c:pt>
                <c:pt idx="702">
                  <c:v>40185.790277777778</c:v>
                </c:pt>
                <c:pt idx="703">
                  <c:v>40185.797222222216</c:v>
                </c:pt>
                <c:pt idx="704">
                  <c:v>40185.804166666661</c:v>
                </c:pt>
                <c:pt idx="705">
                  <c:v>40185.811111111114</c:v>
                </c:pt>
                <c:pt idx="706">
                  <c:v>40185.818055555566</c:v>
                </c:pt>
                <c:pt idx="707">
                  <c:v>40185.825000000004</c:v>
                </c:pt>
                <c:pt idx="708">
                  <c:v>40185.831944444442</c:v>
                </c:pt>
                <c:pt idx="709">
                  <c:v>40185.838888888895</c:v>
                </c:pt>
                <c:pt idx="710">
                  <c:v>40185.845833333333</c:v>
                </c:pt>
                <c:pt idx="711">
                  <c:v>40185.852777777785</c:v>
                </c:pt>
                <c:pt idx="712">
                  <c:v>40185.859722222223</c:v>
                </c:pt>
                <c:pt idx="713">
                  <c:v>40185.866666666661</c:v>
                </c:pt>
                <c:pt idx="714">
                  <c:v>40185.873611111114</c:v>
                </c:pt>
                <c:pt idx="715">
                  <c:v>40185.880555555566</c:v>
                </c:pt>
                <c:pt idx="716">
                  <c:v>40185.887500000004</c:v>
                </c:pt>
                <c:pt idx="717">
                  <c:v>40185.894444444442</c:v>
                </c:pt>
                <c:pt idx="718">
                  <c:v>40185.901388888888</c:v>
                </c:pt>
                <c:pt idx="719">
                  <c:v>40185.908333333333</c:v>
                </c:pt>
                <c:pt idx="720">
                  <c:v>40185.915277777785</c:v>
                </c:pt>
                <c:pt idx="721">
                  <c:v>40185.922222222223</c:v>
                </c:pt>
                <c:pt idx="722">
                  <c:v>40185.929166666654</c:v>
                </c:pt>
                <c:pt idx="723">
                  <c:v>40185.936111111114</c:v>
                </c:pt>
                <c:pt idx="724">
                  <c:v>40185.943055555559</c:v>
                </c:pt>
                <c:pt idx="725">
                  <c:v>40185.950000000004</c:v>
                </c:pt>
                <c:pt idx="726">
                  <c:v>40185.95694444445</c:v>
                </c:pt>
                <c:pt idx="727">
                  <c:v>40185.963888888888</c:v>
                </c:pt>
                <c:pt idx="728">
                  <c:v>40185.970833333333</c:v>
                </c:pt>
                <c:pt idx="729">
                  <c:v>40185.977777777778</c:v>
                </c:pt>
                <c:pt idx="730">
                  <c:v>40185.984722222223</c:v>
                </c:pt>
                <c:pt idx="731">
                  <c:v>40185.991666666654</c:v>
                </c:pt>
                <c:pt idx="732">
                  <c:v>40185.998611111114</c:v>
                </c:pt>
                <c:pt idx="733">
                  <c:v>40186.005555555559</c:v>
                </c:pt>
                <c:pt idx="734">
                  <c:v>40186.012500000004</c:v>
                </c:pt>
                <c:pt idx="735">
                  <c:v>40186.018750000003</c:v>
                </c:pt>
                <c:pt idx="736">
                  <c:v>40186.026388888888</c:v>
                </c:pt>
                <c:pt idx="737">
                  <c:v>40186.033333333326</c:v>
                </c:pt>
                <c:pt idx="738">
                  <c:v>40186.040277777785</c:v>
                </c:pt>
                <c:pt idx="739">
                  <c:v>40186.047222222223</c:v>
                </c:pt>
                <c:pt idx="740">
                  <c:v>40186.054166666661</c:v>
                </c:pt>
                <c:pt idx="741">
                  <c:v>40186.061111111107</c:v>
                </c:pt>
                <c:pt idx="742">
                  <c:v>40186.068055555559</c:v>
                </c:pt>
                <c:pt idx="743">
                  <c:v>40186.075000000004</c:v>
                </c:pt>
                <c:pt idx="744">
                  <c:v>40186.081944444442</c:v>
                </c:pt>
                <c:pt idx="745">
                  <c:v>40186.088888888895</c:v>
                </c:pt>
                <c:pt idx="746">
                  <c:v>40186.095833333326</c:v>
                </c:pt>
                <c:pt idx="747">
                  <c:v>40186.102777777778</c:v>
                </c:pt>
                <c:pt idx="748">
                  <c:v>40186.109722222216</c:v>
                </c:pt>
                <c:pt idx="749">
                  <c:v>40186.116666666661</c:v>
                </c:pt>
                <c:pt idx="750">
                  <c:v>40186.123611111107</c:v>
                </c:pt>
                <c:pt idx="751">
                  <c:v>40186.130555555559</c:v>
                </c:pt>
                <c:pt idx="752">
                  <c:v>40186.137499999997</c:v>
                </c:pt>
                <c:pt idx="753">
                  <c:v>40186.144444444442</c:v>
                </c:pt>
                <c:pt idx="754">
                  <c:v>40186.151388888888</c:v>
                </c:pt>
                <c:pt idx="755">
                  <c:v>40186.158333333333</c:v>
                </c:pt>
                <c:pt idx="756">
                  <c:v>40186.165277777778</c:v>
                </c:pt>
                <c:pt idx="757">
                  <c:v>40186.172222222223</c:v>
                </c:pt>
                <c:pt idx="758">
                  <c:v>40186.178472222222</c:v>
                </c:pt>
                <c:pt idx="759">
                  <c:v>40186.18541666666</c:v>
                </c:pt>
                <c:pt idx="760">
                  <c:v>40186.193055555552</c:v>
                </c:pt>
                <c:pt idx="761">
                  <c:v>40186.19930555555</c:v>
                </c:pt>
                <c:pt idx="762">
                  <c:v>40186.206250000003</c:v>
                </c:pt>
                <c:pt idx="763">
                  <c:v>40186.213888888888</c:v>
                </c:pt>
                <c:pt idx="764">
                  <c:v>40186.220833333326</c:v>
                </c:pt>
                <c:pt idx="765">
                  <c:v>40186.227777777771</c:v>
                </c:pt>
                <c:pt idx="766">
                  <c:v>40186.234027777777</c:v>
                </c:pt>
                <c:pt idx="767">
                  <c:v>40186.240972222222</c:v>
                </c:pt>
                <c:pt idx="768">
                  <c:v>40186.248611111114</c:v>
                </c:pt>
                <c:pt idx="769">
                  <c:v>40186.255555555559</c:v>
                </c:pt>
                <c:pt idx="770">
                  <c:v>40186.26180555555</c:v>
                </c:pt>
                <c:pt idx="771">
                  <c:v>40186.268749999996</c:v>
                </c:pt>
                <c:pt idx="772">
                  <c:v>40186.276388888888</c:v>
                </c:pt>
                <c:pt idx="773">
                  <c:v>40186.283333333326</c:v>
                </c:pt>
                <c:pt idx="774">
                  <c:v>40186.289583333324</c:v>
                </c:pt>
                <c:pt idx="775">
                  <c:v>40186.297222222216</c:v>
                </c:pt>
                <c:pt idx="776">
                  <c:v>40186.304166666661</c:v>
                </c:pt>
                <c:pt idx="777">
                  <c:v>40186.311111111114</c:v>
                </c:pt>
                <c:pt idx="778">
                  <c:v>40186.318055555566</c:v>
                </c:pt>
                <c:pt idx="779">
                  <c:v>40186.324305555558</c:v>
                </c:pt>
                <c:pt idx="780">
                  <c:v>40186.331250000003</c:v>
                </c:pt>
                <c:pt idx="781">
                  <c:v>40186.338888888895</c:v>
                </c:pt>
                <c:pt idx="782">
                  <c:v>40186.345833333333</c:v>
                </c:pt>
                <c:pt idx="783">
                  <c:v>40186.352777777785</c:v>
                </c:pt>
                <c:pt idx="784">
                  <c:v>40186.359722222223</c:v>
                </c:pt>
                <c:pt idx="785">
                  <c:v>40186.366666666661</c:v>
                </c:pt>
                <c:pt idx="786">
                  <c:v>40186.373611111114</c:v>
                </c:pt>
                <c:pt idx="787">
                  <c:v>40186.380555555566</c:v>
                </c:pt>
                <c:pt idx="788">
                  <c:v>40186.387500000004</c:v>
                </c:pt>
                <c:pt idx="789">
                  <c:v>40186.394444444442</c:v>
                </c:pt>
                <c:pt idx="790">
                  <c:v>40186.401388888888</c:v>
                </c:pt>
                <c:pt idx="791">
                  <c:v>40186.408333333333</c:v>
                </c:pt>
                <c:pt idx="792">
                  <c:v>40186.415277777785</c:v>
                </c:pt>
                <c:pt idx="793">
                  <c:v>40186.422222222223</c:v>
                </c:pt>
                <c:pt idx="794">
                  <c:v>40186.429166666654</c:v>
                </c:pt>
                <c:pt idx="795">
                  <c:v>40186.443055555559</c:v>
                </c:pt>
                <c:pt idx="796">
                  <c:v>40186.450000000004</c:v>
                </c:pt>
                <c:pt idx="797">
                  <c:v>40186.45694444445</c:v>
                </c:pt>
                <c:pt idx="798">
                  <c:v>40186.463888888888</c:v>
                </c:pt>
                <c:pt idx="799">
                  <c:v>40186.470833333333</c:v>
                </c:pt>
                <c:pt idx="800">
                  <c:v>40186.477777777778</c:v>
                </c:pt>
                <c:pt idx="801">
                  <c:v>40186.484722222223</c:v>
                </c:pt>
                <c:pt idx="802">
                  <c:v>40186.491666666654</c:v>
                </c:pt>
                <c:pt idx="803">
                  <c:v>40186.498611111114</c:v>
                </c:pt>
                <c:pt idx="804">
                  <c:v>40186.505555555559</c:v>
                </c:pt>
                <c:pt idx="805">
                  <c:v>40186.512500000004</c:v>
                </c:pt>
                <c:pt idx="806">
                  <c:v>40186.519444444442</c:v>
                </c:pt>
                <c:pt idx="807">
                  <c:v>40186.526388888888</c:v>
                </c:pt>
                <c:pt idx="808">
                  <c:v>40186.533333333326</c:v>
                </c:pt>
                <c:pt idx="809">
                  <c:v>40186.540277777785</c:v>
                </c:pt>
                <c:pt idx="810">
                  <c:v>40186.547222222223</c:v>
                </c:pt>
                <c:pt idx="811">
                  <c:v>40186.554166666661</c:v>
                </c:pt>
                <c:pt idx="812">
                  <c:v>40186.561111111107</c:v>
                </c:pt>
                <c:pt idx="813">
                  <c:v>40186.568055555559</c:v>
                </c:pt>
                <c:pt idx="814">
                  <c:v>40186.575000000004</c:v>
                </c:pt>
                <c:pt idx="815">
                  <c:v>40186.581944444442</c:v>
                </c:pt>
                <c:pt idx="816">
                  <c:v>40186.588888888895</c:v>
                </c:pt>
                <c:pt idx="817">
                  <c:v>40186.595833333326</c:v>
                </c:pt>
                <c:pt idx="818">
                  <c:v>40186.672222222223</c:v>
                </c:pt>
                <c:pt idx="819">
                  <c:v>40186.679166666654</c:v>
                </c:pt>
                <c:pt idx="820">
                  <c:v>40186.686111111114</c:v>
                </c:pt>
                <c:pt idx="821">
                  <c:v>40186.693055555552</c:v>
                </c:pt>
                <c:pt idx="822">
                  <c:v>40186.901388888888</c:v>
                </c:pt>
                <c:pt idx="823">
                  <c:v>40186.908333333333</c:v>
                </c:pt>
                <c:pt idx="824">
                  <c:v>40186.915277777785</c:v>
                </c:pt>
                <c:pt idx="825">
                  <c:v>40186.922222222223</c:v>
                </c:pt>
                <c:pt idx="826">
                  <c:v>40186.929166666654</c:v>
                </c:pt>
                <c:pt idx="827">
                  <c:v>40186.936111111114</c:v>
                </c:pt>
                <c:pt idx="828">
                  <c:v>40186.943055555559</c:v>
                </c:pt>
                <c:pt idx="829">
                  <c:v>40186.950000000004</c:v>
                </c:pt>
                <c:pt idx="830">
                  <c:v>40186.95694444445</c:v>
                </c:pt>
                <c:pt idx="831">
                  <c:v>40186.963888888888</c:v>
                </c:pt>
                <c:pt idx="832">
                  <c:v>40186.970833333333</c:v>
                </c:pt>
                <c:pt idx="833">
                  <c:v>40186.977777777778</c:v>
                </c:pt>
                <c:pt idx="834">
                  <c:v>40186.984722222223</c:v>
                </c:pt>
                <c:pt idx="835">
                  <c:v>40186.991666666654</c:v>
                </c:pt>
                <c:pt idx="836">
                  <c:v>40186.998611111114</c:v>
                </c:pt>
                <c:pt idx="837">
                  <c:v>40187.005555555559</c:v>
                </c:pt>
                <c:pt idx="838">
                  <c:v>40187.012500000004</c:v>
                </c:pt>
                <c:pt idx="839">
                  <c:v>40187.019444444442</c:v>
                </c:pt>
                <c:pt idx="840">
                  <c:v>40187.026388888888</c:v>
                </c:pt>
                <c:pt idx="841">
                  <c:v>40187.033333333326</c:v>
                </c:pt>
                <c:pt idx="842">
                  <c:v>40187.040277777785</c:v>
                </c:pt>
                <c:pt idx="843">
                  <c:v>40187.047222222223</c:v>
                </c:pt>
                <c:pt idx="844">
                  <c:v>40187.054166666661</c:v>
                </c:pt>
                <c:pt idx="845">
                  <c:v>40187.061111111107</c:v>
                </c:pt>
                <c:pt idx="846">
                  <c:v>40187.068055555559</c:v>
                </c:pt>
                <c:pt idx="847">
                  <c:v>40187.075000000004</c:v>
                </c:pt>
                <c:pt idx="848">
                  <c:v>40187.081944444442</c:v>
                </c:pt>
                <c:pt idx="849">
                  <c:v>40187.088888888895</c:v>
                </c:pt>
                <c:pt idx="850">
                  <c:v>40187.095833333326</c:v>
                </c:pt>
                <c:pt idx="851">
                  <c:v>40187.102777777778</c:v>
                </c:pt>
                <c:pt idx="852">
                  <c:v>40187.109722222216</c:v>
                </c:pt>
                <c:pt idx="853">
                  <c:v>40187.116666666661</c:v>
                </c:pt>
                <c:pt idx="854">
                  <c:v>40187.123611111107</c:v>
                </c:pt>
                <c:pt idx="855">
                  <c:v>40187.130555555559</c:v>
                </c:pt>
                <c:pt idx="856">
                  <c:v>40187.137499999997</c:v>
                </c:pt>
                <c:pt idx="857">
                  <c:v>40187.144444444442</c:v>
                </c:pt>
                <c:pt idx="858">
                  <c:v>40187.151388888888</c:v>
                </c:pt>
                <c:pt idx="859">
                  <c:v>40187.158333333333</c:v>
                </c:pt>
                <c:pt idx="860">
                  <c:v>40187.165277777778</c:v>
                </c:pt>
                <c:pt idx="861">
                  <c:v>40187.172222222223</c:v>
                </c:pt>
                <c:pt idx="862">
                  <c:v>40187.179166666654</c:v>
                </c:pt>
                <c:pt idx="863">
                  <c:v>40187.18541666666</c:v>
                </c:pt>
                <c:pt idx="864">
                  <c:v>40187.192361111098</c:v>
                </c:pt>
                <c:pt idx="865">
                  <c:v>40187.19930555555</c:v>
                </c:pt>
                <c:pt idx="866">
                  <c:v>40187.206250000003</c:v>
                </c:pt>
                <c:pt idx="867">
                  <c:v>40187.213888888888</c:v>
                </c:pt>
                <c:pt idx="868">
                  <c:v>40187.220138888886</c:v>
                </c:pt>
                <c:pt idx="869">
                  <c:v>40187.227083333317</c:v>
                </c:pt>
                <c:pt idx="870">
                  <c:v>40187.234027777777</c:v>
                </c:pt>
                <c:pt idx="871">
                  <c:v>40187.240972222222</c:v>
                </c:pt>
                <c:pt idx="872">
                  <c:v>40187.248611111114</c:v>
                </c:pt>
                <c:pt idx="873">
                  <c:v>40187.255555555559</c:v>
                </c:pt>
                <c:pt idx="874">
                  <c:v>40187.262499999997</c:v>
                </c:pt>
                <c:pt idx="875">
                  <c:v>40187.269444444435</c:v>
                </c:pt>
                <c:pt idx="876">
                  <c:v>40187.276388888888</c:v>
                </c:pt>
                <c:pt idx="877">
                  <c:v>40187.282638888893</c:v>
                </c:pt>
                <c:pt idx="878">
                  <c:v>40187.289583333324</c:v>
                </c:pt>
                <c:pt idx="879">
                  <c:v>40187.297222222216</c:v>
                </c:pt>
                <c:pt idx="880">
                  <c:v>40187.304166666661</c:v>
                </c:pt>
                <c:pt idx="881">
                  <c:v>40187.311111111114</c:v>
                </c:pt>
                <c:pt idx="882">
                  <c:v>40187.318055555566</c:v>
                </c:pt>
                <c:pt idx="883">
                  <c:v>40187.325000000004</c:v>
                </c:pt>
                <c:pt idx="884">
                  <c:v>40187.331250000003</c:v>
                </c:pt>
                <c:pt idx="885">
                  <c:v>40187.338888888895</c:v>
                </c:pt>
                <c:pt idx="886">
                  <c:v>40187.345833333333</c:v>
                </c:pt>
                <c:pt idx="887">
                  <c:v>40187.352083333331</c:v>
                </c:pt>
                <c:pt idx="888">
                  <c:v>40187.359722222223</c:v>
                </c:pt>
                <c:pt idx="889">
                  <c:v>40187.366666666661</c:v>
                </c:pt>
                <c:pt idx="890">
                  <c:v>40187.373611111114</c:v>
                </c:pt>
                <c:pt idx="891">
                  <c:v>40187.380555555566</c:v>
                </c:pt>
                <c:pt idx="892">
                  <c:v>40187.450000000004</c:v>
                </c:pt>
                <c:pt idx="893">
                  <c:v>40187.45694444445</c:v>
                </c:pt>
                <c:pt idx="894">
                  <c:v>40187.463888888888</c:v>
                </c:pt>
                <c:pt idx="895">
                  <c:v>40187.470833333333</c:v>
                </c:pt>
                <c:pt idx="896">
                  <c:v>40187.477777777778</c:v>
                </c:pt>
                <c:pt idx="897">
                  <c:v>40187.484722222223</c:v>
                </c:pt>
                <c:pt idx="898">
                  <c:v>40187.491666666654</c:v>
                </c:pt>
                <c:pt idx="899">
                  <c:v>40187.498611111114</c:v>
                </c:pt>
                <c:pt idx="900">
                  <c:v>40187.505555555559</c:v>
                </c:pt>
                <c:pt idx="901">
                  <c:v>40187.512500000004</c:v>
                </c:pt>
                <c:pt idx="902">
                  <c:v>40187.519444444442</c:v>
                </c:pt>
                <c:pt idx="903">
                  <c:v>40187.526388888888</c:v>
                </c:pt>
                <c:pt idx="904">
                  <c:v>40187.533333333326</c:v>
                </c:pt>
                <c:pt idx="905">
                  <c:v>40187.540277777785</c:v>
                </c:pt>
                <c:pt idx="906">
                  <c:v>40187.547222222223</c:v>
                </c:pt>
                <c:pt idx="907">
                  <c:v>40187.554166666661</c:v>
                </c:pt>
                <c:pt idx="908">
                  <c:v>40187.561111111107</c:v>
                </c:pt>
                <c:pt idx="909">
                  <c:v>40187.568055555559</c:v>
                </c:pt>
                <c:pt idx="910">
                  <c:v>40187.575000000004</c:v>
                </c:pt>
                <c:pt idx="911">
                  <c:v>40187.581944444442</c:v>
                </c:pt>
                <c:pt idx="912">
                  <c:v>40187.588888888895</c:v>
                </c:pt>
                <c:pt idx="913">
                  <c:v>40187.595833333326</c:v>
                </c:pt>
                <c:pt idx="914">
                  <c:v>40187.602777777778</c:v>
                </c:pt>
                <c:pt idx="915">
                  <c:v>40187.804166666661</c:v>
                </c:pt>
                <c:pt idx="916">
                  <c:v>40187.811111111114</c:v>
                </c:pt>
                <c:pt idx="917">
                  <c:v>40187.818055555566</c:v>
                </c:pt>
                <c:pt idx="918">
                  <c:v>40187.825000000004</c:v>
                </c:pt>
                <c:pt idx="919">
                  <c:v>40187.831944444442</c:v>
                </c:pt>
                <c:pt idx="920">
                  <c:v>40187.838888888895</c:v>
                </c:pt>
                <c:pt idx="921">
                  <c:v>40187.845833333333</c:v>
                </c:pt>
                <c:pt idx="922">
                  <c:v>40187.852777777785</c:v>
                </c:pt>
                <c:pt idx="923">
                  <c:v>40187.859722222223</c:v>
                </c:pt>
                <c:pt idx="924">
                  <c:v>40187.866666666661</c:v>
                </c:pt>
                <c:pt idx="925">
                  <c:v>40187.873611111114</c:v>
                </c:pt>
                <c:pt idx="926">
                  <c:v>40187.880555555566</c:v>
                </c:pt>
                <c:pt idx="927">
                  <c:v>40187.887500000004</c:v>
                </c:pt>
                <c:pt idx="928">
                  <c:v>40187.894444444442</c:v>
                </c:pt>
                <c:pt idx="929">
                  <c:v>40187.901388888888</c:v>
                </c:pt>
                <c:pt idx="930">
                  <c:v>40187.908333333333</c:v>
                </c:pt>
                <c:pt idx="931">
                  <c:v>40187.915277777785</c:v>
                </c:pt>
                <c:pt idx="932">
                  <c:v>40187.922222222223</c:v>
                </c:pt>
                <c:pt idx="933">
                  <c:v>40187.929166666654</c:v>
                </c:pt>
                <c:pt idx="934">
                  <c:v>40187.936111111114</c:v>
                </c:pt>
                <c:pt idx="935">
                  <c:v>40187.943055555559</c:v>
                </c:pt>
                <c:pt idx="936">
                  <c:v>40187.950000000004</c:v>
                </c:pt>
                <c:pt idx="937">
                  <c:v>40187.95694444445</c:v>
                </c:pt>
                <c:pt idx="938">
                  <c:v>40187.963888888888</c:v>
                </c:pt>
                <c:pt idx="939">
                  <c:v>40187.970833333333</c:v>
                </c:pt>
                <c:pt idx="940">
                  <c:v>40187.977777777778</c:v>
                </c:pt>
                <c:pt idx="941">
                  <c:v>40187.984722222223</c:v>
                </c:pt>
                <c:pt idx="942">
                  <c:v>40187.991666666654</c:v>
                </c:pt>
                <c:pt idx="943">
                  <c:v>40187.998611111114</c:v>
                </c:pt>
                <c:pt idx="944">
                  <c:v>40188.005555555559</c:v>
                </c:pt>
                <c:pt idx="945">
                  <c:v>40188.012500000004</c:v>
                </c:pt>
                <c:pt idx="946">
                  <c:v>40188.019444444442</c:v>
                </c:pt>
                <c:pt idx="947">
                  <c:v>40188.171527777777</c:v>
                </c:pt>
                <c:pt idx="948">
                  <c:v>40188.178472222222</c:v>
                </c:pt>
                <c:pt idx="949">
                  <c:v>40188.18541666666</c:v>
                </c:pt>
                <c:pt idx="950">
                  <c:v>40188.192361111098</c:v>
                </c:pt>
                <c:pt idx="951">
                  <c:v>40188.19930555555</c:v>
                </c:pt>
                <c:pt idx="952">
                  <c:v>40188.206250000003</c:v>
                </c:pt>
                <c:pt idx="953">
                  <c:v>40188.213888888888</c:v>
                </c:pt>
                <c:pt idx="954">
                  <c:v>40188.220138888886</c:v>
                </c:pt>
                <c:pt idx="955">
                  <c:v>40188.227083333317</c:v>
                </c:pt>
                <c:pt idx="956">
                  <c:v>40188.234027777777</c:v>
                </c:pt>
                <c:pt idx="957">
                  <c:v>40188.240972222222</c:v>
                </c:pt>
                <c:pt idx="958">
                  <c:v>40188.24791666666</c:v>
                </c:pt>
                <c:pt idx="959">
                  <c:v>40188.255555555559</c:v>
                </c:pt>
                <c:pt idx="960">
                  <c:v>40188.26180555555</c:v>
                </c:pt>
                <c:pt idx="961">
                  <c:v>40188.268749999996</c:v>
                </c:pt>
                <c:pt idx="962">
                  <c:v>40188.275694444441</c:v>
                </c:pt>
                <c:pt idx="963">
                  <c:v>40188.282638888893</c:v>
                </c:pt>
                <c:pt idx="964">
                  <c:v>40188.289583333324</c:v>
                </c:pt>
                <c:pt idx="965">
                  <c:v>40188.296527777777</c:v>
                </c:pt>
                <c:pt idx="966">
                  <c:v>40188.303472222222</c:v>
                </c:pt>
                <c:pt idx="967">
                  <c:v>40188.310416666667</c:v>
                </c:pt>
                <c:pt idx="968">
                  <c:v>40188.317361111105</c:v>
                </c:pt>
                <c:pt idx="969">
                  <c:v>40188.324305555558</c:v>
                </c:pt>
                <c:pt idx="970">
                  <c:v>40188.331250000003</c:v>
                </c:pt>
                <c:pt idx="971">
                  <c:v>40188.338888888895</c:v>
                </c:pt>
                <c:pt idx="972">
                  <c:v>40188.345138888893</c:v>
                </c:pt>
                <c:pt idx="973">
                  <c:v>40188.352777777785</c:v>
                </c:pt>
                <c:pt idx="974">
                  <c:v>40188.359027777784</c:v>
                </c:pt>
                <c:pt idx="975">
                  <c:v>40188.366666666661</c:v>
                </c:pt>
                <c:pt idx="976">
                  <c:v>40188.372916666667</c:v>
                </c:pt>
                <c:pt idx="977">
                  <c:v>40188.380555555566</c:v>
                </c:pt>
                <c:pt idx="978">
                  <c:v>40188.387500000004</c:v>
                </c:pt>
                <c:pt idx="979">
                  <c:v>40188.393749999996</c:v>
                </c:pt>
                <c:pt idx="980">
                  <c:v>40188.401388888888</c:v>
                </c:pt>
                <c:pt idx="981">
                  <c:v>40188.407638888893</c:v>
                </c:pt>
                <c:pt idx="982">
                  <c:v>40188.415277777785</c:v>
                </c:pt>
                <c:pt idx="983">
                  <c:v>40188.422222222223</c:v>
                </c:pt>
                <c:pt idx="984">
                  <c:v>40188.429166666654</c:v>
                </c:pt>
                <c:pt idx="985">
                  <c:v>40188.436111111114</c:v>
                </c:pt>
                <c:pt idx="986">
                  <c:v>40188.443055555559</c:v>
                </c:pt>
                <c:pt idx="987">
                  <c:v>40188.450000000004</c:v>
                </c:pt>
                <c:pt idx="988">
                  <c:v>40188.45625000001</c:v>
                </c:pt>
                <c:pt idx="989">
                  <c:v>40188.463888888888</c:v>
                </c:pt>
                <c:pt idx="990">
                  <c:v>40188.470833333333</c:v>
                </c:pt>
                <c:pt idx="991">
                  <c:v>40188.477777777778</c:v>
                </c:pt>
                <c:pt idx="992">
                  <c:v>40188.484722222223</c:v>
                </c:pt>
                <c:pt idx="993">
                  <c:v>40188.491666666654</c:v>
                </c:pt>
                <c:pt idx="994">
                  <c:v>40188.498611111114</c:v>
                </c:pt>
                <c:pt idx="995">
                  <c:v>40188.505555555559</c:v>
                </c:pt>
                <c:pt idx="996">
                  <c:v>40188.512500000004</c:v>
                </c:pt>
                <c:pt idx="997">
                  <c:v>40188.519444444442</c:v>
                </c:pt>
                <c:pt idx="998">
                  <c:v>40188.526388888888</c:v>
                </c:pt>
                <c:pt idx="999">
                  <c:v>40188.533333333326</c:v>
                </c:pt>
                <c:pt idx="1000">
                  <c:v>40188.540277777785</c:v>
                </c:pt>
                <c:pt idx="1001">
                  <c:v>40188.547222222223</c:v>
                </c:pt>
                <c:pt idx="1002">
                  <c:v>40188.554166666661</c:v>
                </c:pt>
                <c:pt idx="1003">
                  <c:v>40188.561111111107</c:v>
                </c:pt>
                <c:pt idx="1004">
                  <c:v>40188.568055555559</c:v>
                </c:pt>
                <c:pt idx="1005">
                  <c:v>40188.575000000004</c:v>
                </c:pt>
                <c:pt idx="1006">
                  <c:v>40188.581944444442</c:v>
                </c:pt>
                <c:pt idx="1007">
                  <c:v>40188.588888888895</c:v>
                </c:pt>
                <c:pt idx="1008">
                  <c:v>40188.595833333326</c:v>
                </c:pt>
                <c:pt idx="1009">
                  <c:v>40188.602777777778</c:v>
                </c:pt>
                <c:pt idx="1010">
                  <c:v>40188.609722222216</c:v>
                </c:pt>
                <c:pt idx="1011">
                  <c:v>40188.616666666661</c:v>
                </c:pt>
                <c:pt idx="1012">
                  <c:v>40188.623611111107</c:v>
                </c:pt>
                <c:pt idx="1013">
                  <c:v>40188.630555555559</c:v>
                </c:pt>
                <c:pt idx="1014">
                  <c:v>40188.637499999997</c:v>
                </c:pt>
                <c:pt idx="1015">
                  <c:v>40188.644444444442</c:v>
                </c:pt>
                <c:pt idx="1016">
                  <c:v>40188.651388888888</c:v>
                </c:pt>
                <c:pt idx="1017">
                  <c:v>40188.658333333333</c:v>
                </c:pt>
                <c:pt idx="1018">
                  <c:v>40188.665277777778</c:v>
                </c:pt>
                <c:pt idx="1019">
                  <c:v>40188.672222222223</c:v>
                </c:pt>
                <c:pt idx="1020">
                  <c:v>40188.679166666654</c:v>
                </c:pt>
                <c:pt idx="1021">
                  <c:v>40188.686111111114</c:v>
                </c:pt>
                <c:pt idx="1022">
                  <c:v>40188.693055555552</c:v>
                </c:pt>
                <c:pt idx="1023">
                  <c:v>40188.699999999997</c:v>
                </c:pt>
                <c:pt idx="1024">
                  <c:v>40188.706944444442</c:v>
                </c:pt>
                <c:pt idx="1025">
                  <c:v>40188.713888888888</c:v>
                </c:pt>
                <c:pt idx="1026">
                  <c:v>40188.720833333326</c:v>
                </c:pt>
                <c:pt idx="1027">
                  <c:v>40188.727777777771</c:v>
                </c:pt>
                <c:pt idx="1028">
                  <c:v>40188.734722222216</c:v>
                </c:pt>
                <c:pt idx="1029">
                  <c:v>40188.741666666654</c:v>
                </c:pt>
                <c:pt idx="1030">
                  <c:v>40188.748611111114</c:v>
                </c:pt>
                <c:pt idx="1031">
                  <c:v>40188.755555555559</c:v>
                </c:pt>
                <c:pt idx="1032">
                  <c:v>40188.762499999997</c:v>
                </c:pt>
                <c:pt idx="1033">
                  <c:v>40188.769444444435</c:v>
                </c:pt>
                <c:pt idx="1034">
                  <c:v>40188.776388888888</c:v>
                </c:pt>
                <c:pt idx="1035">
                  <c:v>40188.783333333326</c:v>
                </c:pt>
                <c:pt idx="1036">
                  <c:v>40188.790277777778</c:v>
                </c:pt>
                <c:pt idx="1037">
                  <c:v>40188.797222222216</c:v>
                </c:pt>
                <c:pt idx="1038">
                  <c:v>40189.005555555559</c:v>
                </c:pt>
                <c:pt idx="1039">
                  <c:v>40189.012500000004</c:v>
                </c:pt>
                <c:pt idx="1040">
                  <c:v>40189.019444444442</c:v>
                </c:pt>
                <c:pt idx="1041">
                  <c:v>40189.026388888888</c:v>
                </c:pt>
                <c:pt idx="1042">
                  <c:v>40189.033333333326</c:v>
                </c:pt>
                <c:pt idx="1043">
                  <c:v>40189.040277777785</c:v>
                </c:pt>
                <c:pt idx="1044">
                  <c:v>40189.047222222223</c:v>
                </c:pt>
                <c:pt idx="1045">
                  <c:v>40189.054166666661</c:v>
                </c:pt>
                <c:pt idx="1046">
                  <c:v>40189.061111111107</c:v>
                </c:pt>
                <c:pt idx="1047">
                  <c:v>40189.068055555559</c:v>
                </c:pt>
                <c:pt idx="1048">
                  <c:v>40189.075000000004</c:v>
                </c:pt>
                <c:pt idx="1049">
                  <c:v>40189.081944444442</c:v>
                </c:pt>
                <c:pt idx="1050">
                  <c:v>40189.088888888895</c:v>
                </c:pt>
                <c:pt idx="1051">
                  <c:v>40189.095833333326</c:v>
                </c:pt>
                <c:pt idx="1052">
                  <c:v>40189.102777777778</c:v>
                </c:pt>
                <c:pt idx="1053">
                  <c:v>40189.109722222216</c:v>
                </c:pt>
                <c:pt idx="1054">
                  <c:v>40189.116666666661</c:v>
                </c:pt>
                <c:pt idx="1055">
                  <c:v>40189.172222222223</c:v>
                </c:pt>
                <c:pt idx="1056">
                  <c:v>40189.179166666654</c:v>
                </c:pt>
                <c:pt idx="1057">
                  <c:v>40189.186111111114</c:v>
                </c:pt>
                <c:pt idx="1058">
                  <c:v>40189.193055555552</c:v>
                </c:pt>
                <c:pt idx="1059">
                  <c:v>40189.199999999997</c:v>
                </c:pt>
                <c:pt idx="1060">
                  <c:v>40189.206944444442</c:v>
                </c:pt>
                <c:pt idx="1061">
                  <c:v>40189.213888888888</c:v>
                </c:pt>
                <c:pt idx="1062">
                  <c:v>40189.220833333326</c:v>
                </c:pt>
                <c:pt idx="1063">
                  <c:v>40189.227777777771</c:v>
                </c:pt>
                <c:pt idx="1064">
                  <c:v>40189.234722222216</c:v>
                </c:pt>
                <c:pt idx="1065">
                  <c:v>40189.241666666654</c:v>
                </c:pt>
                <c:pt idx="1066">
                  <c:v>40189.248611111114</c:v>
                </c:pt>
                <c:pt idx="1067">
                  <c:v>40189.255555555559</c:v>
                </c:pt>
                <c:pt idx="1068">
                  <c:v>40189.262499999997</c:v>
                </c:pt>
                <c:pt idx="1069">
                  <c:v>40189.269444444435</c:v>
                </c:pt>
                <c:pt idx="1070">
                  <c:v>40189.276388888888</c:v>
                </c:pt>
                <c:pt idx="1071">
                  <c:v>40189.283333333326</c:v>
                </c:pt>
                <c:pt idx="1072">
                  <c:v>40189.289583333324</c:v>
                </c:pt>
                <c:pt idx="1073">
                  <c:v>40189.297222222216</c:v>
                </c:pt>
                <c:pt idx="1074">
                  <c:v>40189.304166666661</c:v>
                </c:pt>
                <c:pt idx="1075">
                  <c:v>40189.311111111114</c:v>
                </c:pt>
                <c:pt idx="1076">
                  <c:v>40189.318055555566</c:v>
                </c:pt>
                <c:pt idx="1077">
                  <c:v>40189.325000000004</c:v>
                </c:pt>
                <c:pt idx="1078">
                  <c:v>40189.331944444442</c:v>
                </c:pt>
                <c:pt idx="1079">
                  <c:v>40189.338888888895</c:v>
                </c:pt>
                <c:pt idx="1080">
                  <c:v>40189.345833333333</c:v>
                </c:pt>
                <c:pt idx="1081">
                  <c:v>40189.352777777785</c:v>
                </c:pt>
                <c:pt idx="1082">
                  <c:v>40189.359722222223</c:v>
                </c:pt>
                <c:pt idx="1083">
                  <c:v>40189.366666666661</c:v>
                </c:pt>
                <c:pt idx="1084">
                  <c:v>40189.373611111114</c:v>
                </c:pt>
                <c:pt idx="1085">
                  <c:v>40189.380555555566</c:v>
                </c:pt>
                <c:pt idx="1086">
                  <c:v>40189.387500000004</c:v>
                </c:pt>
                <c:pt idx="1087">
                  <c:v>40189.394444444442</c:v>
                </c:pt>
                <c:pt idx="1088">
                  <c:v>40189.401388888888</c:v>
                </c:pt>
                <c:pt idx="1089">
                  <c:v>40189.408333333333</c:v>
                </c:pt>
                <c:pt idx="1090">
                  <c:v>40189.415277777785</c:v>
                </c:pt>
                <c:pt idx="1091">
                  <c:v>40189.422222222223</c:v>
                </c:pt>
                <c:pt idx="1092">
                  <c:v>40189.429166666654</c:v>
                </c:pt>
                <c:pt idx="1093">
                  <c:v>40189.436111111114</c:v>
                </c:pt>
                <c:pt idx="1094">
                  <c:v>40189.443055555559</c:v>
                </c:pt>
                <c:pt idx="1095">
                  <c:v>40189.450000000004</c:v>
                </c:pt>
                <c:pt idx="1096">
                  <c:v>40189.45694444445</c:v>
                </c:pt>
                <c:pt idx="1097">
                  <c:v>40189.463888888888</c:v>
                </c:pt>
                <c:pt idx="1098">
                  <c:v>40189.470833333333</c:v>
                </c:pt>
                <c:pt idx="1099">
                  <c:v>40189.477777777778</c:v>
                </c:pt>
                <c:pt idx="1100">
                  <c:v>40189.484722222223</c:v>
                </c:pt>
                <c:pt idx="1101">
                  <c:v>40189.491666666654</c:v>
                </c:pt>
                <c:pt idx="1102">
                  <c:v>40189.498611111114</c:v>
                </c:pt>
                <c:pt idx="1103">
                  <c:v>40189.505555555559</c:v>
                </c:pt>
                <c:pt idx="1104">
                  <c:v>40189.512500000004</c:v>
                </c:pt>
                <c:pt idx="1105">
                  <c:v>40189.519444444442</c:v>
                </c:pt>
                <c:pt idx="1106">
                  <c:v>40189.526388888888</c:v>
                </c:pt>
                <c:pt idx="1107">
                  <c:v>40189.533333333326</c:v>
                </c:pt>
                <c:pt idx="1108">
                  <c:v>40189.540277777785</c:v>
                </c:pt>
                <c:pt idx="1109">
                  <c:v>40189.547222222223</c:v>
                </c:pt>
                <c:pt idx="1110">
                  <c:v>40189.554166666661</c:v>
                </c:pt>
                <c:pt idx="1111">
                  <c:v>40189.561111111107</c:v>
                </c:pt>
                <c:pt idx="1112">
                  <c:v>40189.568055555559</c:v>
                </c:pt>
                <c:pt idx="1113">
                  <c:v>40189.575000000004</c:v>
                </c:pt>
                <c:pt idx="1114">
                  <c:v>40189.581944444442</c:v>
                </c:pt>
                <c:pt idx="1115">
                  <c:v>40189.588888888895</c:v>
                </c:pt>
                <c:pt idx="1116">
                  <c:v>40189.595833333326</c:v>
                </c:pt>
                <c:pt idx="1117">
                  <c:v>40189.602777777778</c:v>
                </c:pt>
                <c:pt idx="1118">
                  <c:v>40189.609722222216</c:v>
                </c:pt>
                <c:pt idx="1119">
                  <c:v>40189.616666666661</c:v>
                </c:pt>
                <c:pt idx="1120">
                  <c:v>40189.623611111107</c:v>
                </c:pt>
                <c:pt idx="1121">
                  <c:v>40189.630555555559</c:v>
                </c:pt>
                <c:pt idx="1122">
                  <c:v>40189.637499999997</c:v>
                </c:pt>
                <c:pt idx="1123">
                  <c:v>40189.644444444442</c:v>
                </c:pt>
                <c:pt idx="1124">
                  <c:v>40189.651388888888</c:v>
                </c:pt>
                <c:pt idx="1125">
                  <c:v>40189.658333333333</c:v>
                </c:pt>
                <c:pt idx="1126">
                  <c:v>40189.665277777778</c:v>
                </c:pt>
                <c:pt idx="1127">
                  <c:v>40189.672222222223</c:v>
                </c:pt>
                <c:pt idx="1128">
                  <c:v>40189.679166666654</c:v>
                </c:pt>
                <c:pt idx="1129">
                  <c:v>40189.686111111114</c:v>
                </c:pt>
                <c:pt idx="1130">
                  <c:v>40189.693055555552</c:v>
                </c:pt>
                <c:pt idx="1131">
                  <c:v>40189.699999999997</c:v>
                </c:pt>
                <c:pt idx="1132">
                  <c:v>40189.706944444442</c:v>
                </c:pt>
                <c:pt idx="1133">
                  <c:v>40189.713888888888</c:v>
                </c:pt>
                <c:pt idx="1134">
                  <c:v>40189.720833333326</c:v>
                </c:pt>
                <c:pt idx="1135">
                  <c:v>40189.727777777771</c:v>
                </c:pt>
                <c:pt idx="1136">
                  <c:v>40189.734722222216</c:v>
                </c:pt>
                <c:pt idx="1137">
                  <c:v>40189.741666666654</c:v>
                </c:pt>
                <c:pt idx="1138">
                  <c:v>40189.748611111114</c:v>
                </c:pt>
                <c:pt idx="1139">
                  <c:v>40189.755555555559</c:v>
                </c:pt>
                <c:pt idx="1140">
                  <c:v>40189.762499999997</c:v>
                </c:pt>
                <c:pt idx="1141">
                  <c:v>40189.769444444435</c:v>
                </c:pt>
                <c:pt idx="1142">
                  <c:v>40189.776388888888</c:v>
                </c:pt>
                <c:pt idx="1143">
                  <c:v>40189.783333333326</c:v>
                </c:pt>
                <c:pt idx="1144">
                  <c:v>40189.790277777778</c:v>
                </c:pt>
                <c:pt idx="1145">
                  <c:v>40189.866666666661</c:v>
                </c:pt>
                <c:pt idx="1146">
                  <c:v>40189.873611111114</c:v>
                </c:pt>
                <c:pt idx="1147">
                  <c:v>40189.880555555566</c:v>
                </c:pt>
                <c:pt idx="1148">
                  <c:v>40189.887500000004</c:v>
                </c:pt>
                <c:pt idx="1149">
                  <c:v>40189.894444444442</c:v>
                </c:pt>
                <c:pt idx="1150">
                  <c:v>40189.901388888888</c:v>
                </c:pt>
                <c:pt idx="1151">
                  <c:v>40189.908333333333</c:v>
                </c:pt>
                <c:pt idx="1152">
                  <c:v>40189.915277777785</c:v>
                </c:pt>
                <c:pt idx="1153">
                  <c:v>40189.922222222223</c:v>
                </c:pt>
                <c:pt idx="1154">
                  <c:v>40189.929166666654</c:v>
                </c:pt>
                <c:pt idx="1155">
                  <c:v>40190.130555555559</c:v>
                </c:pt>
                <c:pt idx="1156">
                  <c:v>40190.137499999997</c:v>
                </c:pt>
                <c:pt idx="1157">
                  <c:v>40190.144444444442</c:v>
                </c:pt>
                <c:pt idx="1158">
                  <c:v>40190.151388888888</c:v>
                </c:pt>
                <c:pt idx="1159">
                  <c:v>40190.158333333333</c:v>
                </c:pt>
                <c:pt idx="1160">
                  <c:v>40190.165277777778</c:v>
                </c:pt>
                <c:pt idx="1161">
                  <c:v>40190.172222222223</c:v>
                </c:pt>
                <c:pt idx="1162">
                  <c:v>40190.179166666654</c:v>
                </c:pt>
                <c:pt idx="1163">
                  <c:v>40190.18541666666</c:v>
                </c:pt>
                <c:pt idx="1164">
                  <c:v>40190.192361111098</c:v>
                </c:pt>
                <c:pt idx="1165">
                  <c:v>40190.19930555555</c:v>
                </c:pt>
                <c:pt idx="1166">
                  <c:v>40190.206250000003</c:v>
                </c:pt>
                <c:pt idx="1167">
                  <c:v>40190.213888888888</c:v>
                </c:pt>
                <c:pt idx="1168">
                  <c:v>40190.220833333326</c:v>
                </c:pt>
                <c:pt idx="1169">
                  <c:v>40190.227083333317</c:v>
                </c:pt>
                <c:pt idx="1170">
                  <c:v>40190.234027777777</c:v>
                </c:pt>
                <c:pt idx="1171">
                  <c:v>40190.240972222222</c:v>
                </c:pt>
                <c:pt idx="1172">
                  <c:v>40190.24791666666</c:v>
                </c:pt>
                <c:pt idx="1173">
                  <c:v>40190.26180555555</c:v>
                </c:pt>
                <c:pt idx="1174">
                  <c:v>40190.269444444435</c:v>
                </c:pt>
                <c:pt idx="1175">
                  <c:v>40190.276388888888</c:v>
                </c:pt>
                <c:pt idx="1176">
                  <c:v>40190.282638888893</c:v>
                </c:pt>
                <c:pt idx="1177">
                  <c:v>40190.289583333324</c:v>
                </c:pt>
                <c:pt idx="1178">
                  <c:v>40190.297222222216</c:v>
                </c:pt>
                <c:pt idx="1179">
                  <c:v>40190.304166666661</c:v>
                </c:pt>
                <c:pt idx="1180">
                  <c:v>40190.311111111114</c:v>
                </c:pt>
                <c:pt idx="1181">
                  <c:v>40190.318055555566</c:v>
                </c:pt>
                <c:pt idx="1182">
                  <c:v>40190.325000000004</c:v>
                </c:pt>
                <c:pt idx="1183">
                  <c:v>40190.331250000003</c:v>
                </c:pt>
                <c:pt idx="1184">
                  <c:v>40190.338888888895</c:v>
                </c:pt>
                <c:pt idx="1185">
                  <c:v>40190.345833333333</c:v>
                </c:pt>
                <c:pt idx="1186">
                  <c:v>40190.352777777785</c:v>
                </c:pt>
                <c:pt idx="1187">
                  <c:v>40190.359722222223</c:v>
                </c:pt>
                <c:pt idx="1188">
                  <c:v>40190.366666666661</c:v>
                </c:pt>
                <c:pt idx="1189">
                  <c:v>40190.373611111114</c:v>
                </c:pt>
                <c:pt idx="1190">
                  <c:v>40190.380555555566</c:v>
                </c:pt>
                <c:pt idx="1191">
                  <c:v>40190.387500000004</c:v>
                </c:pt>
                <c:pt idx="1192">
                  <c:v>40190.394444444442</c:v>
                </c:pt>
                <c:pt idx="1193">
                  <c:v>40190.401388888888</c:v>
                </c:pt>
                <c:pt idx="1194">
                  <c:v>40190.408333333333</c:v>
                </c:pt>
                <c:pt idx="1195">
                  <c:v>40190.415277777785</c:v>
                </c:pt>
                <c:pt idx="1196">
                  <c:v>40190.422222222223</c:v>
                </c:pt>
                <c:pt idx="1197">
                  <c:v>40190.429166666654</c:v>
                </c:pt>
                <c:pt idx="1198">
                  <c:v>40190.436111111114</c:v>
                </c:pt>
                <c:pt idx="1199">
                  <c:v>40190.443055555559</c:v>
                </c:pt>
                <c:pt idx="1200">
                  <c:v>40190.450000000004</c:v>
                </c:pt>
                <c:pt idx="1201">
                  <c:v>40190.45694444445</c:v>
                </c:pt>
                <c:pt idx="1202">
                  <c:v>40190.463888888888</c:v>
                </c:pt>
                <c:pt idx="1203">
                  <c:v>40190.470833333333</c:v>
                </c:pt>
                <c:pt idx="1204">
                  <c:v>40190.477777777778</c:v>
                </c:pt>
                <c:pt idx="1205">
                  <c:v>40190.484722222223</c:v>
                </c:pt>
                <c:pt idx="1206">
                  <c:v>40190.491666666654</c:v>
                </c:pt>
                <c:pt idx="1207">
                  <c:v>40190.498611111114</c:v>
                </c:pt>
                <c:pt idx="1208">
                  <c:v>40190.505555555559</c:v>
                </c:pt>
                <c:pt idx="1209">
                  <c:v>40190.512500000004</c:v>
                </c:pt>
                <c:pt idx="1210">
                  <c:v>40190.519444444442</c:v>
                </c:pt>
                <c:pt idx="1211">
                  <c:v>40190.526388888888</c:v>
                </c:pt>
                <c:pt idx="1212">
                  <c:v>40190.533333333326</c:v>
                </c:pt>
                <c:pt idx="1213">
                  <c:v>40190.540277777785</c:v>
                </c:pt>
                <c:pt idx="1214">
                  <c:v>40190.547222222223</c:v>
                </c:pt>
                <c:pt idx="1215">
                  <c:v>40190.554166666661</c:v>
                </c:pt>
                <c:pt idx="1216">
                  <c:v>40190.561111111107</c:v>
                </c:pt>
                <c:pt idx="1217">
                  <c:v>40190.568055555559</c:v>
                </c:pt>
                <c:pt idx="1218">
                  <c:v>40190.575000000004</c:v>
                </c:pt>
                <c:pt idx="1219">
                  <c:v>40190.581944444442</c:v>
                </c:pt>
                <c:pt idx="1220">
                  <c:v>40190.588888888895</c:v>
                </c:pt>
                <c:pt idx="1221">
                  <c:v>40190.595833333326</c:v>
                </c:pt>
                <c:pt idx="1222">
                  <c:v>40190.602777777778</c:v>
                </c:pt>
                <c:pt idx="1223">
                  <c:v>40190.609722222216</c:v>
                </c:pt>
                <c:pt idx="1224">
                  <c:v>40190.616666666661</c:v>
                </c:pt>
                <c:pt idx="1225">
                  <c:v>40190.623611111107</c:v>
                </c:pt>
                <c:pt idx="1226">
                  <c:v>40190.630555555559</c:v>
                </c:pt>
                <c:pt idx="1227">
                  <c:v>40190.637499999997</c:v>
                </c:pt>
                <c:pt idx="1228">
                  <c:v>40190.644444444442</c:v>
                </c:pt>
                <c:pt idx="1229">
                  <c:v>40190.651388888888</c:v>
                </c:pt>
                <c:pt idx="1230">
                  <c:v>40190.658333333333</c:v>
                </c:pt>
                <c:pt idx="1231">
                  <c:v>40190.665277777778</c:v>
                </c:pt>
                <c:pt idx="1232">
                  <c:v>40190.672222222223</c:v>
                </c:pt>
                <c:pt idx="1233">
                  <c:v>40190.679166666654</c:v>
                </c:pt>
                <c:pt idx="1234">
                  <c:v>40190.686111111114</c:v>
                </c:pt>
                <c:pt idx="1235">
                  <c:v>40190.693055555552</c:v>
                </c:pt>
                <c:pt idx="1236">
                  <c:v>40190.699999999997</c:v>
                </c:pt>
                <c:pt idx="1237">
                  <c:v>40190.706944444442</c:v>
                </c:pt>
                <c:pt idx="1238">
                  <c:v>40190.713888888888</c:v>
                </c:pt>
                <c:pt idx="1239">
                  <c:v>40190.720833333326</c:v>
                </c:pt>
                <c:pt idx="1240">
                  <c:v>40190.727777777771</c:v>
                </c:pt>
                <c:pt idx="1241">
                  <c:v>40190.734722222216</c:v>
                </c:pt>
                <c:pt idx="1242">
                  <c:v>40190.741666666654</c:v>
                </c:pt>
                <c:pt idx="1243">
                  <c:v>40190.748611111114</c:v>
                </c:pt>
                <c:pt idx="1244">
                  <c:v>40190.755555555559</c:v>
                </c:pt>
                <c:pt idx="1245">
                  <c:v>40190.762499999997</c:v>
                </c:pt>
                <c:pt idx="1246">
                  <c:v>40190.769444444435</c:v>
                </c:pt>
                <c:pt idx="1247">
                  <c:v>40190.776388888888</c:v>
                </c:pt>
                <c:pt idx="1248">
                  <c:v>40190.783333333326</c:v>
                </c:pt>
                <c:pt idx="1249">
                  <c:v>40190.790277777778</c:v>
                </c:pt>
                <c:pt idx="1250">
                  <c:v>40190.797222222216</c:v>
                </c:pt>
                <c:pt idx="1251">
                  <c:v>40190.804166666661</c:v>
                </c:pt>
                <c:pt idx="1252">
                  <c:v>40190.811111111114</c:v>
                </c:pt>
                <c:pt idx="1253">
                  <c:v>40190.825000000004</c:v>
                </c:pt>
                <c:pt idx="1254">
                  <c:v>40190.831944444442</c:v>
                </c:pt>
                <c:pt idx="1255">
                  <c:v>40190.838888888895</c:v>
                </c:pt>
                <c:pt idx="1256">
                  <c:v>40190.845833333333</c:v>
                </c:pt>
                <c:pt idx="1257">
                  <c:v>40190.852777777785</c:v>
                </c:pt>
                <c:pt idx="1258">
                  <c:v>40190.859722222223</c:v>
                </c:pt>
                <c:pt idx="1259">
                  <c:v>40190.866666666661</c:v>
                </c:pt>
                <c:pt idx="1260">
                  <c:v>40190.873611111114</c:v>
                </c:pt>
                <c:pt idx="1261">
                  <c:v>40190.880555555566</c:v>
                </c:pt>
                <c:pt idx="1262">
                  <c:v>40190.887500000004</c:v>
                </c:pt>
                <c:pt idx="1263">
                  <c:v>40190.894444444442</c:v>
                </c:pt>
                <c:pt idx="1264">
                  <c:v>40190.901388888888</c:v>
                </c:pt>
                <c:pt idx="1265">
                  <c:v>40190.908333333333</c:v>
                </c:pt>
                <c:pt idx="1266">
                  <c:v>40190.915277777785</c:v>
                </c:pt>
                <c:pt idx="1267">
                  <c:v>40190.922222222223</c:v>
                </c:pt>
                <c:pt idx="1268">
                  <c:v>40190.929166666654</c:v>
                </c:pt>
                <c:pt idx="1269">
                  <c:v>40190.936111111114</c:v>
                </c:pt>
                <c:pt idx="1270">
                  <c:v>40190.943055555559</c:v>
                </c:pt>
                <c:pt idx="1271">
                  <c:v>40190.950000000004</c:v>
                </c:pt>
                <c:pt idx="1272">
                  <c:v>40190.95694444445</c:v>
                </c:pt>
                <c:pt idx="1273">
                  <c:v>40190.963888888888</c:v>
                </c:pt>
                <c:pt idx="1274">
                  <c:v>40190.970833333333</c:v>
                </c:pt>
                <c:pt idx="1275">
                  <c:v>40190.977777777778</c:v>
                </c:pt>
                <c:pt idx="1276">
                  <c:v>40191.054166666661</c:v>
                </c:pt>
                <c:pt idx="1277">
                  <c:v>40191.061111111107</c:v>
                </c:pt>
                <c:pt idx="1278">
                  <c:v>40191.068055555559</c:v>
                </c:pt>
                <c:pt idx="1279">
                  <c:v>40191.075000000004</c:v>
                </c:pt>
                <c:pt idx="1280">
                  <c:v>40191.081944444442</c:v>
                </c:pt>
                <c:pt idx="1281">
                  <c:v>40191.088888888895</c:v>
                </c:pt>
                <c:pt idx="1282">
                  <c:v>40191.095833333326</c:v>
                </c:pt>
                <c:pt idx="1283">
                  <c:v>40191.102777777778</c:v>
                </c:pt>
                <c:pt idx="1284">
                  <c:v>40191.109722222216</c:v>
                </c:pt>
                <c:pt idx="1285">
                  <c:v>40191.116666666661</c:v>
                </c:pt>
                <c:pt idx="1286">
                  <c:v>40191.123611111107</c:v>
                </c:pt>
                <c:pt idx="1287">
                  <c:v>40191.130555555559</c:v>
                </c:pt>
                <c:pt idx="1288">
                  <c:v>40191.137499999997</c:v>
                </c:pt>
                <c:pt idx="1289">
                  <c:v>40191.144444444442</c:v>
                </c:pt>
                <c:pt idx="1290">
                  <c:v>40191.151388888888</c:v>
                </c:pt>
                <c:pt idx="1291">
                  <c:v>40191.158333333333</c:v>
                </c:pt>
                <c:pt idx="1292">
                  <c:v>40191.165277777778</c:v>
                </c:pt>
                <c:pt idx="1293">
                  <c:v>40191.172222222223</c:v>
                </c:pt>
                <c:pt idx="1294">
                  <c:v>40191.178472222222</c:v>
                </c:pt>
                <c:pt idx="1295">
                  <c:v>40191.18541666666</c:v>
                </c:pt>
                <c:pt idx="1296">
                  <c:v>40191.192361111098</c:v>
                </c:pt>
                <c:pt idx="1297">
                  <c:v>40191.199999999997</c:v>
                </c:pt>
                <c:pt idx="1298">
                  <c:v>40191.206250000003</c:v>
                </c:pt>
                <c:pt idx="1299">
                  <c:v>40191.213194444441</c:v>
                </c:pt>
                <c:pt idx="1300">
                  <c:v>40191.220138888886</c:v>
                </c:pt>
                <c:pt idx="1301">
                  <c:v>40191.227083333317</c:v>
                </c:pt>
                <c:pt idx="1302">
                  <c:v>40191.234027777777</c:v>
                </c:pt>
                <c:pt idx="1303">
                  <c:v>40191.303472222222</c:v>
                </c:pt>
                <c:pt idx="1304">
                  <c:v>40191.311111111114</c:v>
                </c:pt>
                <c:pt idx="1305">
                  <c:v>40191.317361111105</c:v>
                </c:pt>
                <c:pt idx="1306">
                  <c:v>40191.324305555558</c:v>
                </c:pt>
                <c:pt idx="1307">
                  <c:v>40191.331250000003</c:v>
                </c:pt>
                <c:pt idx="1308">
                  <c:v>40191.338194444448</c:v>
                </c:pt>
                <c:pt idx="1309">
                  <c:v>40191.345833333333</c:v>
                </c:pt>
                <c:pt idx="1310">
                  <c:v>40191.352083333331</c:v>
                </c:pt>
                <c:pt idx="1311">
                  <c:v>40191.359027777784</c:v>
                </c:pt>
                <c:pt idx="1312">
                  <c:v>40191.365972222222</c:v>
                </c:pt>
                <c:pt idx="1313">
                  <c:v>40191.373611111114</c:v>
                </c:pt>
                <c:pt idx="1314">
                  <c:v>40191.380555555566</c:v>
                </c:pt>
                <c:pt idx="1315">
                  <c:v>40191.386805555565</c:v>
                </c:pt>
                <c:pt idx="1316">
                  <c:v>40191.393749999996</c:v>
                </c:pt>
                <c:pt idx="1317">
                  <c:v>40191.400694444448</c:v>
                </c:pt>
                <c:pt idx="1318">
                  <c:v>40191.407638888893</c:v>
                </c:pt>
                <c:pt idx="1319">
                  <c:v>40191.415277777785</c:v>
                </c:pt>
                <c:pt idx="1320">
                  <c:v>40191.422222222223</c:v>
                </c:pt>
                <c:pt idx="1321">
                  <c:v>40191.429166666654</c:v>
                </c:pt>
                <c:pt idx="1322">
                  <c:v>40191.436111111114</c:v>
                </c:pt>
                <c:pt idx="1323">
                  <c:v>40191.442361111105</c:v>
                </c:pt>
                <c:pt idx="1324">
                  <c:v>40191.450000000004</c:v>
                </c:pt>
                <c:pt idx="1325">
                  <c:v>40191.45625000001</c:v>
                </c:pt>
                <c:pt idx="1326">
                  <c:v>40191.463888888888</c:v>
                </c:pt>
                <c:pt idx="1327">
                  <c:v>40191.470833333333</c:v>
                </c:pt>
                <c:pt idx="1328">
                  <c:v>40191.477083333324</c:v>
                </c:pt>
                <c:pt idx="1329">
                  <c:v>40191.484722222223</c:v>
                </c:pt>
                <c:pt idx="1330">
                  <c:v>40191.491666666654</c:v>
                </c:pt>
                <c:pt idx="1331">
                  <c:v>40191.498611111114</c:v>
                </c:pt>
                <c:pt idx="1332">
                  <c:v>40191.505555555559</c:v>
                </c:pt>
                <c:pt idx="1333">
                  <c:v>40191.512500000004</c:v>
                </c:pt>
                <c:pt idx="1334">
                  <c:v>40191.519444444442</c:v>
                </c:pt>
                <c:pt idx="1335">
                  <c:v>40191.526388888888</c:v>
                </c:pt>
                <c:pt idx="1336">
                  <c:v>40191.533333333326</c:v>
                </c:pt>
                <c:pt idx="1337">
                  <c:v>40191.540277777785</c:v>
                </c:pt>
                <c:pt idx="1338">
                  <c:v>40191.547222222223</c:v>
                </c:pt>
                <c:pt idx="1339">
                  <c:v>40191.554166666661</c:v>
                </c:pt>
                <c:pt idx="1340">
                  <c:v>40191.561111111107</c:v>
                </c:pt>
                <c:pt idx="1341">
                  <c:v>40191.568055555559</c:v>
                </c:pt>
                <c:pt idx="1342">
                  <c:v>40191.575000000004</c:v>
                </c:pt>
                <c:pt idx="1343">
                  <c:v>40191.581944444442</c:v>
                </c:pt>
                <c:pt idx="1344">
                  <c:v>40191.588888888895</c:v>
                </c:pt>
                <c:pt idx="1345">
                  <c:v>40191.595833333326</c:v>
                </c:pt>
                <c:pt idx="1346">
                  <c:v>40191.602777777778</c:v>
                </c:pt>
                <c:pt idx="1347">
                  <c:v>40191.609722222216</c:v>
                </c:pt>
                <c:pt idx="1348">
                  <c:v>40191.616666666661</c:v>
                </c:pt>
                <c:pt idx="1349">
                  <c:v>40191.623611111107</c:v>
                </c:pt>
                <c:pt idx="1350">
                  <c:v>40191.630555555559</c:v>
                </c:pt>
                <c:pt idx="1351">
                  <c:v>40191.637499999997</c:v>
                </c:pt>
                <c:pt idx="1352">
                  <c:v>40191.644444444442</c:v>
                </c:pt>
                <c:pt idx="1353">
                  <c:v>40191.651388888888</c:v>
                </c:pt>
                <c:pt idx="1354">
                  <c:v>40191.658333333333</c:v>
                </c:pt>
                <c:pt idx="1355">
                  <c:v>40191.665277777778</c:v>
                </c:pt>
                <c:pt idx="1356">
                  <c:v>40191.672222222223</c:v>
                </c:pt>
                <c:pt idx="1357">
                  <c:v>40191.679166666654</c:v>
                </c:pt>
                <c:pt idx="1358">
                  <c:v>40191.686111111114</c:v>
                </c:pt>
                <c:pt idx="1359">
                  <c:v>40191.693055555552</c:v>
                </c:pt>
                <c:pt idx="1360">
                  <c:v>40191.699999999997</c:v>
                </c:pt>
                <c:pt idx="1361">
                  <c:v>40191.706944444442</c:v>
                </c:pt>
                <c:pt idx="1362">
                  <c:v>40191.713888888888</c:v>
                </c:pt>
                <c:pt idx="1363">
                  <c:v>40191.720833333326</c:v>
                </c:pt>
                <c:pt idx="1364">
                  <c:v>40191.727777777771</c:v>
                </c:pt>
                <c:pt idx="1365">
                  <c:v>40191.734722222216</c:v>
                </c:pt>
                <c:pt idx="1366">
                  <c:v>40191.741666666654</c:v>
                </c:pt>
                <c:pt idx="1367">
                  <c:v>40191.748611111114</c:v>
                </c:pt>
                <c:pt idx="1368">
                  <c:v>40191.755555555559</c:v>
                </c:pt>
                <c:pt idx="1369">
                  <c:v>40191.963888888888</c:v>
                </c:pt>
                <c:pt idx="1370">
                  <c:v>40191.970833333333</c:v>
                </c:pt>
                <c:pt idx="1371">
                  <c:v>40191.977777777778</c:v>
                </c:pt>
                <c:pt idx="1372">
                  <c:v>40191.984722222223</c:v>
                </c:pt>
                <c:pt idx="1373">
                  <c:v>40191.991666666654</c:v>
                </c:pt>
                <c:pt idx="1374">
                  <c:v>40191.998611111114</c:v>
                </c:pt>
                <c:pt idx="1375">
                  <c:v>40192.005555555559</c:v>
                </c:pt>
                <c:pt idx="1376">
                  <c:v>40192.012500000004</c:v>
                </c:pt>
                <c:pt idx="1377">
                  <c:v>40192.019444444442</c:v>
                </c:pt>
                <c:pt idx="1378">
                  <c:v>40192.026388888888</c:v>
                </c:pt>
                <c:pt idx="1379">
                  <c:v>40192.095833333326</c:v>
                </c:pt>
                <c:pt idx="1380">
                  <c:v>40192.102777777778</c:v>
                </c:pt>
                <c:pt idx="1381">
                  <c:v>40192.109722222216</c:v>
                </c:pt>
                <c:pt idx="1382">
                  <c:v>40192.116666666661</c:v>
                </c:pt>
                <c:pt idx="1383">
                  <c:v>40192.123611111107</c:v>
                </c:pt>
                <c:pt idx="1384">
                  <c:v>40192.130555555559</c:v>
                </c:pt>
                <c:pt idx="1385">
                  <c:v>40192.137499999997</c:v>
                </c:pt>
                <c:pt idx="1386">
                  <c:v>40192.144444444442</c:v>
                </c:pt>
                <c:pt idx="1387">
                  <c:v>40192.151388888888</c:v>
                </c:pt>
                <c:pt idx="1388">
                  <c:v>40192.158333333333</c:v>
                </c:pt>
                <c:pt idx="1389">
                  <c:v>40192.165277777778</c:v>
                </c:pt>
                <c:pt idx="1390">
                  <c:v>40192.172222222223</c:v>
                </c:pt>
                <c:pt idx="1391">
                  <c:v>40192.179166666654</c:v>
                </c:pt>
                <c:pt idx="1392">
                  <c:v>40192.186111111114</c:v>
                </c:pt>
                <c:pt idx="1393">
                  <c:v>40192.26180555555</c:v>
                </c:pt>
                <c:pt idx="1394">
                  <c:v>40192.269444444435</c:v>
                </c:pt>
                <c:pt idx="1395">
                  <c:v>40192.276388888888</c:v>
                </c:pt>
                <c:pt idx="1396">
                  <c:v>40192.283333333326</c:v>
                </c:pt>
                <c:pt idx="1397">
                  <c:v>40192.290277777778</c:v>
                </c:pt>
                <c:pt idx="1398">
                  <c:v>40192.297222222216</c:v>
                </c:pt>
                <c:pt idx="1399">
                  <c:v>40192.304166666661</c:v>
                </c:pt>
                <c:pt idx="1400">
                  <c:v>40192.311111111114</c:v>
                </c:pt>
                <c:pt idx="1401">
                  <c:v>40192.318055555566</c:v>
                </c:pt>
                <c:pt idx="1402">
                  <c:v>40192.324305555558</c:v>
                </c:pt>
                <c:pt idx="1403">
                  <c:v>40192.331944444442</c:v>
                </c:pt>
                <c:pt idx="1404">
                  <c:v>40192.338888888895</c:v>
                </c:pt>
                <c:pt idx="1405">
                  <c:v>40192.345833333333</c:v>
                </c:pt>
                <c:pt idx="1406">
                  <c:v>40192.352777777785</c:v>
                </c:pt>
                <c:pt idx="1407">
                  <c:v>40192.359722222223</c:v>
                </c:pt>
                <c:pt idx="1408">
                  <c:v>40192.366666666661</c:v>
                </c:pt>
                <c:pt idx="1409">
                  <c:v>40192.373611111114</c:v>
                </c:pt>
                <c:pt idx="1410">
                  <c:v>40192.380555555566</c:v>
                </c:pt>
                <c:pt idx="1411">
                  <c:v>40192.386805555565</c:v>
                </c:pt>
                <c:pt idx="1412">
                  <c:v>40192.394444444442</c:v>
                </c:pt>
                <c:pt idx="1413">
                  <c:v>40192.401388888888</c:v>
                </c:pt>
                <c:pt idx="1414">
                  <c:v>40192.408333333333</c:v>
                </c:pt>
                <c:pt idx="1415">
                  <c:v>40192.415277777785</c:v>
                </c:pt>
                <c:pt idx="1416">
                  <c:v>40192.422222222223</c:v>
                </c:pt>
                <c:pt idx="1417">
                  <c:v>40192.429166666654</c:v>
                </c:pt>
                <c:pt idx="1418">
                  <c:v>40192.436111111114</c:v>
                </c:pt>
                <c:pt idx="1419">
                  <c:v>40192.443055555559</c:v>
                </c:pt>
                <c:pt idx="1420">
                  <c:v>40192.450000000004</c:v>
                </c:pt>
                <c:pt idx="1421">
                  <c:v>40192.45694444445</c:v>
                </c:pt>
                <c:pt idx="1422">
                  <c:v>40192.463888888888</c:v>
                </c:pt>
                <c:pt idx="1423">
                  <c:v>40192.470833333333</c:v>
                </c:pt>
                <c:pt idx="1424">
                  <c:v>40192.477777777778</c:v>
                </c:pt>
                <c:pt idx="1425">
                  <c:v>40192.484722222223</c:v>
                </c:pt>
                <c:pt idx="1426">
                  <c:v>40192.491666666654</c:v>
                </c:pt>
                <c:pt idx="1427">
                  <c:v>40192.498611111114</c:v>
                </c:pt>
                <c:pt idx="1428">
                  <c:v>40192.505555555559</c:v>
                </c:pt>
                <c:pt idx="1429">
                  <c:v>40192.512500000004</c:v>
                </c:pt>
                <c:pt idx="1430">
                  <c:v>40192.519444444442</c:v>
                </c:pt>
                <c:pt idx="1431">
                  <c:v>40192.526388888888</c:v>
                </c:pt>
                <c:pt idx="1432">
                  <c:v>40192.533333333326</c:v>
                </c:pt>
                <c:pt idx="1433">
                  <c:v>40192.540277777785</c:v>
                </c:pt>
                <c:pt idx="1434">
                  <c:v>40192.547222222223</c:v>
                </c:pt>
                <c:pt idx="1435">
                  <c:v>40192.554166666661</c:v>
                </c:pt>
                <c:pt idx="1436">
                  <c:v>40192.561111111107</c:v>
                </c:pt>
                <c:pt idx="1437">
                  <c:v>40192.568055555559</c:v>
                </c:pt>
                <c:pt idx="1438">
                  <c:v>40192.575000000004</c:v>
                </c:pt>
                <c:pt idx="1439">
                  <c:v>40192.581944444442</c:v>
                </c:pt>
                <c:pt idx="1440">
                  <c:v>40192.588888888895</c:v>
                </c:pt>
                <c:pt idx="1441">
                  <c:v>40192.595833333326</c:v>
                </c:pt>
                <c:pt idx="1442">
                  <c:v>40192.602777777778</c:v>
                </c:pt>
                <c:pt idx="1443">
                  <c:v>40192.609722222216</c:v>
                </c:pt>
                <c:pt idx="1444">
                  <c:v>40192.616666666661</c:v>
                </c:pt>
                <c:pt idx="1445">
                  <c:v>40192.623611111107</c:v>
                </c:pt>
                <c:pt idx="1446">
                  <c:v>40192.630555555559</c:v>
                </c:pt>
                <c:pt idx="1447">
                  <c:v>40192.637499999997</c:v>
                </c:pt>
                <c:pt idx="1448">
                  <c:v>40192.644444444442</c:v>
                </c:pt>
                <c:pt idx="1449">
                  <c:v>40192.651388888888</c:v>
                </c:pt>
                <c:pt idx="1450">
                  <c:v>40192.658333333333</c:v>
                </c:pt>
                <c:pt idx="1451">
                  <c:v>40192.665277777778</c:v>
                </c:pt>
                <c:pt idx="1452">
                  <c:v>40192.672222222223</c:v>
                </c:pt>
                <c:pt idx="1453">
                  <c:v>40192.679166666654</c:v>
                </c:pt>
                <c:pt idx="1454">
                  <c:v>40192.686111111114</c:v>
                </c:pt>
                <c:pt idx="1455">
                  <c:v>40192.693055555552</c:v>
                </c:pt>
                <c:pt idx="1456">
                  <c:v>40192.699999999997</c:v>
                </c:pt>
                <c:pt idx="1457">
                  <c:v>40192.706944444442</c:v>
                </c:pt>
                <c:pt idx="1458">
                  <c:v>40192.713888888888</c:v>
                </c:pt>
                <c:pt idx="1459">
                  <c:v>40192.720833333326</c:v>
                </c:pt>
                <c:pt idx="1460">
                  <c:v>40192.727777777771</c:v>
                </c:pt>
                <c:pt idx="1461">
                  <c:v>40192.734722222216</c:v>
                </c:pt>
                <c:pt idx="1462">
                  <c:v>40192.741666666654</c:v>
                </c:pt>
                <c:pt idx="1463">
                  <c:v>40192.748611111114</c:v>
                </c:pt>
                <c:pt idx="1464">
                  <c:v>40192.755555555559</c:v>
                </c:pt>
                <c:pt idx="1465">
                  <c:v>40192.762499999997</c:v>
                </c:pt>
                <c:pt idx="1466">
                  <c:v>40192.769444444435</c:v>
                </c:pt>
                <c:pt idx="1467">
                  <c:v>40192.776388888888</c:v>
                </c:pt>
                <c:pt idx="1468">
                  <c:v>40192.783333333326</c:v>
                </c:pt>
                <c:pt idx="1469">
                  <c:v>40192.790277777778</c:v>
                </c:pt>
                <c:pt idx="1470">
                  <c:v>40192.797222222216</c:v>
                </c:pt>
                <c:pt idx="1471">
                  <c:v>40192.804166666661</c:v>
                </c:pt>
                <c:pt idx="1472">
                  <c:v>40192.811111111114</c:v>
                </c:pt>
                <c:pt idx="1473">
                  <c:v>40192.818055555566</c:v>
                </c:pt>
                <c:pt idx="1474">
                  <c:v>40192.825000000004</c:v>
                </c:pt>
                <c:pt idx="1475">
                  <c:v>40192.831944444442</c:v>
                </c:pt>
                <c:pt idx="1476">
                  <c:v>40192.838888888895</c:v>
                </c:pt>
                <c:pt idx="1477">
                  <c:v>40192.845833333333</c:v>
                </c:pt>
                <c:pt idx="1478">
                  <c:v>40192.852777777785</c:v>
                </c:pt>
                <c:pt idx="1479">
                  <c:v>40192.859722222223</c:v>
                </c:pt>
                <c:pt idx="1480">
                  <c:v>40192.866666666661</c:v>
                </c:pt>
                <c:pt idx="1481">
                  <c:v>40192.873611111114</c:v>
                </c:pt>
                <c:pt idx="1482">
                  <c:v>40192.880555555566</c:v>
                </c:pt>
                <c:pt idx="1483">
                  <c:v>40192.887500000004</c:v>
                </c:pt>
                <c:pt idx="1484">
                  <c:v>40192.894444444442</c:v>
                </c:pt>
                <c:pt idx="1485">
                  <c:v>40192.901388888888</c:v>
                </c:pt>
                <c:pt idx="1486">
                  <c:v>40192.908333333333</c:v>
                </c:pt>
                <c:pt idx="1487">
                  <c:v>40192.915277777785</c:v>
                </c:pt>
                <c:pt idx="1488">
                  <c:v>40192.922222222223</c:v>
                </c:pt>
                <c:pt idx="1489">
                  <c:v>40192.929166666654</c:v>
                </c:pt>
                <c:pt idx="1490">
                  <c:v>40192.936111111114</c:v>
                </c:pt>
                <c:pt idx="1491">
                  <c:v>40192.943055555559</c:v>
                </c:pt>
                <c:pt idx="1492">
                  <c:v>40192.950000000004</c:v>
                </c:pt>
                <c:pt idx="1493">
                  <c:v>40192.95694444445</c:v>
                </c:pt>
                <c:pt idx="1494">
                  <c:v>40192.963888888888</c:v>
                </c:pt>
                <c:pt idx="1495">
                  <c:v>40192.970833333333</c:v>
                </c:pt>
                <c:pt idx="1496">
                  <c:v>40192.977777777778</c:v>
                </c:pt>
                <c:pt idx="1497">
                  <c:v>40192.984722222223</c:v>
                </c:pt>
                <c:pt idx="1498">
                  <c:v>40192.991666666654</c:v>
                </c:pt>
                <c:pt idx="1499">
                  <c:v>40192.998611111114</c:v>
                </c:pt>
                <c:pt idx="1500">
                  <c:v>40193.005555555559</c:v>
                </c:pt>
                <c:pt idx="1501">
                  <c:v>40193.012500000004</c:v>
                </c:pt>
                <c:pt idx="1502">
                  <c:v>40193.019444444442</c:v>
                </c:pt>
                <c:pt idx="1503">
                  <c:v>40193.026388888888</c:v>
                </c:pt>
                <c:pt idx="1504">
                  <c:v>40193.033333333326</c:v>
                </c:pt>
                <c:pt idx="1505">
                  <c:v>40193.040277777785</c:v>
                </c:pt>
                <c:pt idx="1506">
                  <c:v>40193.047222222223</c:v>
                </c:pt>
                <c:pt idx="1507">
                  <c:v>40193.054166666661</c:v>
                </c:pt>
                <c:pt idx="1508">
                  <c:v>40193.061111111107</c:v>
                </c:pt>
                <c:pt idx="1509">
                  <c:v>40193.068055555559</c:v>
                </c:pt>
                <c:pt idx="1510">
                  <c:v>40193.075000000004</c:v>
                </c:pt>
                <c:pt idx="1511">
                  <c:v>40193.081944444442</c:v>
                </c:pt>
                <c:pt idx="1512">
                  <c:v>40193.088888888895</c:v>
                </c:pt>
                <c:pt idx="1513">
                  <c:v>40193.095833333326</c:v>
                </c:pt>
                <c:pt idx="1514">
                  <c:v>40193.102777777778</c:v>
                </c:pt>
                <c:pt idx="1515">
                  <c:v>40193.109722222216</c:v>
                </c:pt>
                <c:pt idx="1516">
                  <c:v>40193.116666666661</c:v>
                </c:pt>
                <c:pt idx="1517">
                  <c:v>40193.123611111107</c:v>
                </c:pt>
                <c:pt idx="1518">
                  <c:v>40193.130555555559</c:v>
                </c:pt>
                <c:pt idx="1519">
                  <c:v>40193.137499999997</c:v>
                </c:pt>
                <c:pt idx="1520">
                  <c:v>40193.144444444442</c:v>
                </c:pt>
                <c:pt idx="1521">
                  <c:v>40193.151388888888</c:v>
                </c:pt>
                <c:pt idx="1522">
                  <c:v>40193.158333333333</c:v>
                </c:pt>
                <c:pt idx="1523">
                  <c:v>40193.165277777778</c:v>
                </c:pt>
                <c:pt idx="1524">
                  <c:v>40193.172222222223</c:v>
                </c:pt>
                <c:pt idx="1525">
                  <c:v>40193.179166666654</c:v>
                </c:pt>
                <c:pt idx="1526">
                  <c:v>40193.186111111114</c:v>
                </c:pt>
                <c:pt idx="1527">
                  <c:v>40193.192361111098</c:v>
                </c:pt>
                <c:pt idx="1528">
                  <c:v>40193.19930555555</c:v>
                </c:pt>
                <c:pt idx="1529">
                  <c:v>40193.206250000003</c:v>
                </c:pt>
                <c:pt idx="1530">
                  <c:v>40193.213888888888</c:v>
                </c:pt>
                <c:pt idx="1531">
                  <c:v>40193.220833333326</c:v>
                </c:pt>
                <c:pt idx="1532">
                  <c:v>40193.227083333317</c:v>
                </c:pt>
                <c:pt idx="1533">
                  <c:v>40193.234722222216</c:v>
                </c:pt>
                <c:pt idx="1534">
                  <c:v>40193.241666666654</c:v>
                </c:pt>
                <c:pt idx="1535">
                  <c:v>40193.24791666666</c:v>
                </c:pt>
                <c:pt idx="1536">
                  <c:v>40193.255555555559</c:v>
                </c:pt>
                <c:pt idx="1537">
                  <c:v>40193.262499999997</c:v>
                </c:pt>
                <c:pt idx="1538">
                  <c:v>40193.269444444435</c:v>
                </c:pt>
                <c:pt idx="1539">
                  <c:v>40193.275694444441</c:v>
                </c:pt>
                <c:pt idx="1540">
                  <c:v>40193.283333333326</c:v>
                </c:pt>
                <c:pt idx="1541">
                  <c:v>40193.289583333324</c:v>
                </c:pt>
                <c:pt idx="1542">
                  <c:v>40193.297222222216</c:v>
                </c:pt>
                <c:pt idx="1543">
                  <c:v>40193.304166666661</c:v>
                </c:pt>
                <c:pt idx="1544">
                  <c:v>40193.311111111114</c:v>
                </c:pt>
                <c:pt idx="1545">
                  <c:v>40193.318055555566</c:v>
                </c:pt>
                <c:pt idx="1546">
                  <c:v>40193.325000000004</c:v>
                </c:pt>
                <c:pt idx="1547">
                  <c:v>40193.331250000003</c:v>
                </c:pt>
                <c:pt idx="1548">
                  <c:v>40193.338888888895</c:v>
                </c:pt>
                <c:pt idx="1549">
                  <c:v>40193.345833333333</c:v>
                </c:pt>
                <c:pt idx="1550">
                  <c:v>40193.352777777785</c:v>
                </c:pt>
                <c:pt idx="1551">
                  <c:v>40193.359722222223</c:v>
                </c:pt>
                <c:pt idx="1552">
                  <c:v>40193.366666666661</c:v>
                </c:pt>
                <c:pt idx="1553">
                  <c:v>40193.373611111114</c:v>
                </c:pt>
                <c:pt idx="1554">
                  <c:v>40193.380555555566</c:v>
                </c:pt>
                <c:pt idx="1555">
                  <c:v>40193.387500000004</c:v>
                </c:pt>
                <c:pt idx="1556">
                  <c:v>40193.394444444442</c:v>
                </c:pt>
                <c:pt idx="1557">
                  <c:v>40193.401388888888</c:v>
                </c:pt>
                <c:pt idx="1558">
                  <c:v>40193.408333333333</c:v>
                </c:pt>
                <c:pt idx="1559">
                  <c:v>40193.415277777785</c:v>
                </c:pt>
                <c:pt idx="1560">
                  <c:v>40193.422222222223</c:v>
                </c:pt>
                <c:pt idx="1561">
                  <c:v>40193.429166666654</c:v>
                </c:pt>
                <c:pt idx="1562">
                  <c:v>40193.436111111114</c:v>
                </c:pt>
                <c:pt idx="1563">
                  <c:v>40193.443055555559</c:v>
                </c:pt>
                <c:pt idx="1564">
                  <c:v>40193.450000000004</c:v>
                </c:pt>
                <c:pt idx="1565">
                  <c:v>40193.45694444445</c:v>
                </c:pt>
                <c:pt idx="1566">
                  <c:v>40193.463888888888</c:v>
                </c:pt>
                <c:pt idx="1567">
                  <c:v>40193.470833333333</c:v>
                </c:pt>
                <c:pt idx="1568">
                  <c:v>40193.477777777778</c:v>
                </c:pt>
                <c:pt idx="1569">
                  <c:v>40193.484722222223</c:v>
                </c:pt>
                <c:pt idx="1570">
                  <c:v>40193.491666666654</c:v>
                </c:pt>
                <c:pt idx="1571">
                  <c:v>40193.498611111114</c:v>
                </c:pt>
                <c:pt idx="1572">
                  <c:v>40193.505555555559</c:v>
                </c:pt>
                <c:pt idx="1573">
                  <c:v>40193.512500000004</c:v>
                </c:pt>
                <c:pt idx="1574">
                  <c:v>40193.519444444442</c:v>
                </c:pt>
                <c:pt idx="1575">
                  <c:v>40193.720833333326</c:v>
                </c:pt>
                <c:pt idx="1576">
                  <c:v>40193.727777777771</c:v>
                </c:pt>
                <c:pt idx="1577">
                  <c:v>40193.734722222216</c:v>
                </c:pt>
                <c:pt idx="1578">
                  <c:v>40193.741666666654</c:v>
                </c:pt>
                <c:pt idx="1579">
                  <c:v>40193.748611111114</c:v>
                </c:pt>
                <c:pt idx="1580">
                  <c:v>40193.755555555559</c:v>
                </c:pt>
                <c:pt idx="1581">
                  <c:v>40193.762499999997</c:v>
                </c:pt>
                <c:pt idx="1582">
                  <c:v>40193.769444444435</c:v>
                </c:pt>
                <c:pt idx="1583">
                  <c:v>40193.776388888888</c:v>
                </c:pt>
                <c:pt idx="1584">
                  <c:v>40193.783333333326</c:v>
                </c:pt>
                <c:pt idx="1585">
                  <c:v>40193.790277777778</c:v>
                </c:pt>
                <c:pt idx="1586">
                  <c:v>40193.797222222216</c:v>
                </c:pt>
                <c:pt idx="1587">
                  <c:v>40193.804166666661</c:v>
                </c:pt>
                <c:pt idx="1588">
                  <c:v>40193.811111111114</c:v>
                </c:pt>
                <c:pt idx="1589">
                  <c:v>40193.818055555566</c:v>
                </c:pt>
                <c:pt idx="1590">
                  <c:v>40193.825000000004</c:v>
                </c:pt>
                <c:pt idx="1591">
                  <c:v>40193.831944444442</c:v>
                </c:pt>
                <c:pt idx="1592">
                  <c:v>40193.838888888895</c:v>
                </c:pt>
                <c:pt idx="1593">
                  <c:v>40193.845833333333</c:v>
                </c:pt>
                <c:pt idx="1594">
                  <c:v>40193.852777777785</c:v>
                </c:pt>
                <c:pt idx="1595">
                  <c:v>40193.859722222223</c:v>
                </c:pt>
                <c:pt idx="1596">
                  <c:v>40193.866666666661</c:v>
                </c:pt>
                <c:pt idx="1597">
                  <c:v>40193.873611111114</c:v>
                </c:pt>
                <c:pt idx="1598">
                  <c:v>40193.880555555566</c:v>
                </c:pt>
                <c:pt idx="1599">
                  <c:v>40193.887500000004</c:v>
                </c:pt>
                <c:pt idx="1600">
                  <c:v>40193.894444444442</c:v>
                </c:pt>
                <c:pt idx="1601">
                  <c:v>40193.901388888888</c:v>
                </c:pt>
                <c:pt idx="1602">
                  <c:v>40193.908333333333</c:v>
                </c:pt>
                <c:pt idx="1603">
                  <c:v>40193.915277777785</c:v>
                </c:pt>
                <c:pt idx="1604">
                  <c:v>40193.922222222223</c:v>
                </c:pt>
                <c:pt idx="1605">
                  <c:v>40193.929166666654</c:v>
                </c:pt>
                <c:pt idx="1606">
                  <c:v>40193.936111111114</c:v>
                </c:pt>
                <c:pt idx="1607">
                  <c:v>40193.943055555559</c:v>
                </c:pt>
                <c:pt idx="1608">
                  <c:v>40193.950000000004</c:v>
                </c:pt>
                <c:pt idx="1609">
                  <c:v>40193.95694444445</c:v>
                </c:pt>
                <c:pt idx="1610">
                  <c:v>40193.963888888888</c:v>
                </c:pt>
                <c:pt idx="1611">
                  <c:v>40193.970833333333</c:v>
                </c:pt>
                <c:pt idx="1612">
                  <c:v>40193.977777777778</c:v>
                </c:pt>
                <c:pt idx="1613">
                  <c:v>40193.984722222223</c:v>
                </c:pt>
                <c:pt idx="1614">
                  <c:v>40193.991666666654</c:v>
                </c:pt>
                <c:pt idx="1615">
                  <c:v>40193.998611111114</c:v>
                </c:pt>
                <c:pt idx="1616">
                  <c:v>40194.005555555559</c:v>
                </c:pt>
                <c:pt idx="1617">
                  <c:v>40194.012500000004</c:v>
                </c:pt>
                <c:pt idx="1618">
                  <c:v>40194.019444444442</c:v>
                </c:pt>
                <c:pt idx="1619">
                  <c:v>40194.026388888888</c:v>
                </c:pt>
                <c:pt idx="1620">
                  <c:v>40194.033333333326</c:v>
                </c:pt>
                <c:pt idx="1621">
                  <c:v>40194.040277777785</c:v>
                </c:pt>
                <c:pt idx="1622">
                  <c:v>40194.047222222223</c:v>
                </c:pt>
                <c:pt idx="1623">
                  <c:v>40194.054166666661</c:v>
                </c:pt>
                <c:pt idx="1624">
                  <c:v>40194.061111111107</c:v>
                </c:pt>
                <c:pt idx="1625">
                  <c:v>40194.068055555559</c:v>
                </c:pt>
                <c:pt idx="1626">
                  <c:v>40194.075000000004</c:v>
                </c:pt>
                <c:pt idx="1627">
                  <c:v>40194.081944444442</c:v>
                </c:pt>
                <c:pt idx="1628">
                  <c:v>40194.088888888895</c:v>
                </c:pt>
                <c:pt idx="1629">
                  <c:v>40194.095833333326</c:v>
                </c:pt>
                <c:pt idx="1630">
                  <c:v>40194.171527777777</c:v>
                </c:pt>
                <c:pt idx="1631">
                  <c:v>40194.177777777775</c:v>
                </c:pt>
                <c:pt idx="1632">
                  <c:v>40194.18472222222</c:v>
                </c:pt>
                <c:pt idx="1633">
                  <c:v>40194.191666666651</c:v>
                </c:pt>
                <c:pt idx="1634">
                  <c:v>40194.198611111104</c:v>
                </c:pt>
                <c:pt idx="1635">
                  <c:v>40194.205555555556</c:v>
                </c:pt>
                <c:pt idx="1636">
                  <c:v>40194.212500000001</c:v>
                </c:pt>
                <c:pt idx="1637">
                  <c:v>40194.219444444447</c:v>
                </c:pt>
                <c:pt idx="1638">
                  <c:v>40194.226388888885</c:v>
                </c:pt>
                <c:pt idx="1639">
                  <c:v>40194.233333333323</c:v>
                </c:pt>
                <c:pt idx="1640">
                  <c:v>40194.240277777782</c:v>
                </c:pt>
                <c:pt idx="1641">
                  <c:v>40194.24722222222</c:v>
                </c:pt>
                <c:pt idx="1642">
                  <c:v>40194.254166666658</c:v>
                </c:pt>
                <c:pt idx="1643">
                  <c:v>40194.261111111096</c:v>
                </c:pt>
                <c:pt idx="1644">
                  <c:v>40194.268055555556</c:v>
                </c:pt>
                <c:pt idx="1645">
                  <c:v>40194.274999999994</c:v>
                </c:pt>
                <c:pt idx="1646">
                  <c:v>40194.281944444447</c:v>
                </c:pt>
                <c:pt idx="1647">
                  <c:v>40194.288888888892</c:v>
                </c:pt>
                <c:pt idx="1648">
                  <c:v>40194.295833333323</c:v>
                </c:pt>
                <c:pt idx="1649">
                  <c:v>40194.302777777782</c:v>
                </c:pt>
                <c:pt idx="1650">
                  <c:v>40194.323611111104</c:v>
                </c:pt>
                <c:pt idx="1651">
                  <c:v>40194.337500000001</c:v>
                </c:pt>
                <c:pt idx="1652">
                  <c:v>40194.344444444454</c:v>
                </c:pt>
                <c:pt idx="1653">
                  <c:v>40194.351388888892</c:v>
                </c:pt>
                <c:pt idx="1654">
                  <c:v>40194.358333333337</c:v>
                </c:pt>
                <c:pt idx="1655">
                  <c:v>40194.365277777782</c:v>
                </c:pt>
                <c:pt idx="1656">
                  <c:v>40194.372222222228</c:v>
                </c:pt>
                <c:pt idx="1657">
                  <c:v>40194.379166666658</c:v>
                </c:pt>
                <c:pt idx="1658">
                  <c:v>40194.386111111111</c:v>
                </c:pt>
                <c:pt idx="1659">
                  <c:v>40194.393055555556</c:v>
                </c:pt>
                <c:pt idx="1660">
                  <c:v>40194.400000000001</c:v>
                </c:pt>
                <c:pt idx="1661">
                  <c:v>40194.406944444454</c:v>
                </c:pt>
                <c:pt idx="1662">
                  <c:v>40194.413888888892</c:v>
                </c:pt>
                <c:pt idx="1663">
                  <c:v>40194.42083333333</c:v>
                </c:pt>
                <c:pt idx="1664">
                  <c:v>40194.427777777775</c:v>
                </c:pt>
                <c:pt idx="1665">
                  <c:v>40194.43472222222</c:v>
                </c:pt>
                <c:pt idx="1666">
                  <c:v>40194.441666666658</c:v>
                </c:pt>
                <c:pt idx="1667">
                  <c:v>40194.448611111111</c:v>
                </c:pt>
                <c:pt idx="1668">
                  <c:v>40194.455555555563</c:v>
                </c:pt>
                <c:pt idx="1669">
                  <c:v>40194.462500000001</c:v>
                </c:pt>
                <c:pt idx="1670">
                  <c:v>40194.469444444447</c:v>
                </c:pt>
                <c:pt idx="1671">
                  <c:v>40194.476388888892</c:v>
                </c:pt>
                <c:pt idx="1672">
                  <c:v>40194.48333333333</c:v>
                </c:pt>
                <c:pt idx="1673">
                  <c:v>40194.490277777782</c:v>
                </c:pt>
                <c:pt idx="1674">
                  <c:v>40194.49722222222</c:v>
                </c:pt>
                <c:pt idx="1675">
                  <c:v>40194.504166666658</c:v>
                </c:pt>
                <c:pt idx="1676">
                  <c:v>40194.511111111104</c:v>
                </c:pt>
                <c:pt idx="1677">
                  <c:v>40194.518055555563</c:v>
                </c:pt>
                <c:pt idx="1678">
                  <c:v>40194.524999999994</c:v>
                </c:pt>
                <c:pt idx="1679">
                  <c:v>40194.531944444447</c:v>
                </c:pt>
                <c:pt idx="1680">
                  <c:v>40194.538888888892</c:v>
                </c:pt>
                <c:pt idx="1681">
                  <c:v>40194.615277777782</c:v>
                </c:pt>
                <c:pt idx="1682">
                  <c:v>40194.62222222222</c:v>
                </c:pt>
                <c:pt idx="1683">
                  <c:v>40194.629166666651</c:v>
                </c:pt>
                <c:pt idx="1684">
                  <c:v>40194.636111111104</c:v>
                </c:pt>
                <c:pt idx="1685">
                  <c:v>40194.643055555556</c:v>
                </c:pt>
                <c:pt idx="1686">
                  <c:v>40194.65</c:v>
                </c:pt>
                <c:pt idx="1687">
                  <c:v>40194.656944444454</c:v>
                </c:pt>
                <c:pt idx="1688">
                  <c:v>40194.663888888885</c:v>
                </c:pt>
                <c:pt idx="1689">
                  <c:v>40194.67083333333</c:v>
                </c:pt>
                <c:pt idx="1690">
                  <c:v>40194.677777777775</c:v>
                </c:pt>
                <c:pt idx="1691">
                  <c:v>40194.68472222222</c:v>
                </c:pt>
                <c:pt idx="1692">
                  <c:v>40194.691666666651</c:v>
                </c:pt>
                <c:pt idx="1693">
                  <c:v>40194.698611111104</c:v>
                </c:pt>
                <c:pt idx="1694">
                  <c:v>40194.705555555556</c:v>
                </c:pt>
                <c:pt idx="1695">
                  <c:v>40194.712500000001</c:v>
                </c:pt>
                <c:pt idx="1696">
                  <c:v>40194.719444444447</c:v>
                </c:pt>
                <c:pt idx="1697">
                  <c:v>40194.726388888885</c:v>
                </c:pt>
                <c:pt idx="1698">
                  <c:v>40194.733333333323</c:v>
                </c:pt>
                <c:pt idx="1699">
                  <c:v>40194.740277777782</c:v>
                </c:pt>
                <c:pt idx="1700">
                  <c:v>40194.74722222222</c:v>
                </c:pt>
                <c:pt idx="1701">
                  <c:v>40194.754166666658</c:v>
                </c:pt>
                <c:pt idx="1702">
                  <c:v>40194.761111111096</c:v>
                </c:pt>
                <c:pt idx="1703">
                  <c:v>40194.768055555556</c:v>
                </c:pt>
                <c:pt idx="1704">
                  <c:v>40194.774999999994</c:v>
                </c:pt>
                <c:pt idx="1705">
                  <c:v>40194.781944444447</c:v>
                </c:pt>
                <c:pt idx="1706">
                  <c:v>40194.788888888892</c:v>
                </c:pt>
                <c:pt idx="1707">
                  <c:v>40194.795833333323</c:v>
                </c:pt>
                <c:pt idx="1708">
                  <c:v>40194.802777777782</c:v>
                </c:pt>
                <c:pt idx="1709">
                  <c:v>40194.80972222222</c:v>
                </c:pt>
                <c:pt idx="1710">
                  <c:v>40194.816666666666</c:v>
                </c:pt>
                <c:pt idx="1711">
                  <c:v>40194.823611111104</c:v>
                </c:pt>
                <c:pt idx="1712">
                  <c:v>40194.830555555563</c:v>
                </c:pt>
                <c:pt idx="1713">
                  <c:v>40194.837500000001</c:v>
                </c:pt>
                <c:pt idx="1714">
                  <c:v>40194.844444444454</c:v>
                </c:pt>
                <c:pt idx="1715">
                  <c:v>40194.851388888892</c:v>
                </c:pt>
                <c:pt idx="1716">
                  <c:v>40194.858333333337</c:v>
                </c:pt>
                <c:pt idx="1717">
                  <c:v>40194.865277777782</c:v>
                </c:pt>
                <c:pt idx="1718">
                  <c:v>40195.067361111098</c:v>
                </c:pt>
                <c:pt idx="1719">
                  <c:v>40195.073611111104</c:v>
                </c:pt>
                <c:pt idx="1720">
                  <c:v>40195.080555555563</c:v>
                </c:pt>
                <c:pt idx="1721">
                  <c:v>40195.087500000001</c:v>
                </c:pt>
                <c:pt idx="1722">
                  <c:v>40195.094444444447</c:v>
                </c:pt>
                <c:pt idx="1723">
                  <c:v>40195.101388888885</c:v>
                </c:pt>
                <c:pt idx="1724">
                  <c:v>40195.10833333333</c:v>
                </c:pt>
                <c:pt idx="1725">
                  <c:v>40195.115277777782</c:v>
                </c:pt>
                <c:pt idx="1726">
                  <c:v>40195.12222222222</c:v>
                </c:pt>
                <c:pt idx="1727">
                  <c:v>40195.129166666651</c:v>
                </c:pt>
                <c:pt idx="1728">
                  <c:v>40195.136111111104</c:v>
                </c:pt>
                <c:pt idx="1729">
                  <c:v>40195.143055555556</c:v>
                </c:pt>
                <c:pt idx="1730">
                  <c:v>40195.15</c:v>
                </c:pt>
                <c:pt idx="1731">
                  <c:v>40195.156944444454</c:v>
                </c:pt>
                <c:pt idx="1732">
                  <c:v>40195.163888888885</c:v>
                </c:pt>
                <c:pt idx="1733">
                  <c:v>40195.172222222223</c:v>
                </c:pt>
                <c:pt idx="1734">
                  <c:v>40195.178472222222</c:v>
                </c:pt>
                <c:pt idx="1735">
                  <c:v>40195.18541666666</c:v>
                </c:pt>
                <c:pt idx="1736">
                  <c:v>40195.193055555552</c:v>
                </c:pt>
                <c:pt idx="1737">
                  <c:v>40195.19930555555</c:v>
                </c:pt>
                <c:pt idx="1738">
                  <c:v>40195.401388888888</c:v>
                </c:pt>
                <c:pt idx="1739">
                  <c:v>40195.408333333333</c:v>
                </c:pt>
                <c:pt idx="1740">
                  <c:v>40195.414583333331</c:v>
                </c:pt>
                <c:pt idx="1741">
                  <c:v>40195.422222222223</c:v>
                </c:pt>
                <c:pt idx="1742">
                  <c:v>40195.429166666654</c:v>
                </c:pt>
                <c:pt idx="1743">
                  <c:v>40195.436111111114</c:v>
                </c:pt>
                <c:pt idx="1744">
                  <c:v>40195.443055555559</c:v>
                </c:pt>
                <c:pt idx="1745">
                  <c:v>40195.450000000004</c:v>
                </c:pt>
                <c:pt idx="1746">
                  <c:v>40195.45694444445</c:v>
                </c:pt>
                <c:pt idx="1747">
                  <c:v>40195.463888888888</c:v>
                </c:pt>
                <c:pt idx="1748">
                  <c:v>40195.470833333333</c:v>
                </c:pt>
                <c:pt idx="1749">
                  <c:v>40195.477777777778</c:v>
                </c:pt>
                <c:pt idx="1750">
                  <c:v>40195.484722222223</c:v>
                </c:pt>
                <c:pt idx="1751">
                  <c:v>40195.491666666654</c:v>
                </c:pt>
                <c:pt idx="1752">
                  <c:v>40195.498611111114</c:v>
                </c:pt>
                <c:pt idx="1753">
                  <c:v>40195.505555555559</c:v>
                </c:pt>
                <c:pt idx="1754">
                  <c:v>40195.512500000004</c:v>
                </c:pt>
                <c:pt idx="1755">
                  <c:v>40195.519444444442</c:v>
                </c:pt>
                <c:pt idx="1756">
                  <c:v>40195.526388888888</c:v>
                </c:pt>
                <c:pt idx="1757">
                  <c:v>40195.533333333326</c:v>
                </c:pt>
                <c:pt idx="1758">
                  <c:v>40195.540277777785</c:v>
                </c:pt>
                <c:pt idx="1759">
                  <c:v>40195.547222222223</c:v>
                </c:pt>
                <c:pt idx="1760">
                  <c:v>40195.561111111107</c:v>
                </c:pt>
                <c:pt idx="1761">
                  <c:v>40195.568055555559</c:v>
                </c:pt>
                <c:pt idx="1762">
                  <c:v>40195.575000000004</c:v>
                </c:pt>
                <c:pt idx="1763">
                  <c:v>40195.581944444442</c:v>
                </c:pt>
                <c:pt idx="1764">
                  <c:v>40195.588888888895</c:v>
                </c:pt>
                <c:pt idx="1765">
                  <c:v>40195.595833333326</c:v>
                </c:pt>
                <c:pt idx="1766">
                  <c:v>40195.602777777778</c:v>
                </c:pt>
                <c:pt idx="1767">
                  <c:v>40195.609722222216</c:v>
                </c:pt>
                <c:pt idx="1768">
                  <c:v>40195.616666666661</c:v>
                </c:pt>
                <c:pt idx="1769">
                  <c:v>40195.623611111107</c:v>
                </c:pt>
                <c:pt idx="1770">
                  <c:v>40195.630555555559</c:v>
                </c:pt>
                <c:pt idx="1771">
                  <c:v>40195.637499999997</c:v>
                </c:pt>
                <c:pt idx="1772">
                  <c:v>40195.644444444442</c:v>
                </c:pt>
                <c:pt idx="1773">
                  <c:v>40195.651388888888</c:v>
                </c:pt>
                <c:pt idx="1774">
                  <c:v>40195.658333333333</c:v>
                </c:pt>
                <c:pt idx="1775">
                  <c:v>40195.734722222216</c:v>
                </c:pt>
                <c:pt idx="1776">
                  <c:v>40195.741666666654</c:v>
                </c:pt>
                <c:pt idx="1777">
                  <c:v>40195.748611111114</c:v>
                </c:pt>
                <c:pt idx="1778">
                  <c:v>40195.755555555559</c:v>
                </c:pt>
                <c:pt idx="1779">
                  <c:v>40195.762499999997</c:v>
                </c:pt>
                <c:pt idx="1780">
                  <c:v>40195.769444444435</c:v>
                </c:pt>
                <c:pt idx="1781">
                  <c:v>40195.776388888888</c:v>
                </c:pt>
                <c:pt idx="1782">
                  <c:v>40195.783333333326</c:v>
                </c:pt>
                <c:pt idx="1783">
                  <c:v>40195.790277777778</c:v>
                </c:pt>
                <c:pt idx="1784">
                  <c:v>40195.797222222216</c:v>
                </c:pt>
                <c:pt idx="1785">
                  <c:v>40195.804166666661</c:v>
                </c:pt>
                <c:pt idx="1786">
                  <c:v>40195.811111111114</c:v>
                </c:pt>
                <c:pt idx="1787">
                  <c:v>40195.818055555566</c:v>
                </c:pt>
                <c:pt idx="1788">
                  <c:v>40195.825000000004</c:v>
                </c:pt>
                <c:pt idx="1789">
                  <c:v>40195.831944444442</c:v>
                </c:pt>
                <c:pt idx="1790">
                  <c:v>40195.838888888895</c:v>
                </c:pt>
                <c:pt idx="1791">
                  <c:v>40195.845833333333</c:v>
                </c:pt>
                <c:pt idx="1792">
                  <c:v>40195.852777777785</c:v>
                </c:pt>
                <c:pt idx="1793">
                  <c:v>40195.859722222223</c:v>
                </c:pt>
                <c:pt idx="1794">
                  <c:v>40195.866666666661</c:v>
                </c:pt>
                <c:pt idx="1795">
                  <c:v>40195.873611111114</c:v>
                </c:pt>
                <c:pt idx="1796">
                  <c:v>40195.880555555566</c:v>
                </c:pt>
                <c:pt idx="1797">
                  <c:v>40195.887500000004</c:v>
                </c:pt>
                <c:pt idx="1798">
                  <c:v>40195.894444444442</c:v>
                </c:pt>
                <c:pt idx="1799">
                  <c:v>40195.901388888888</c:v>
                </c:pt>
                <c:pt idx="1800">
                  <c:v>40195.908333333333</c:v>
                </c:pt>
                <c:pt idx="1801">
                  <c:v>40195.915277777785</c:v>
                </c:pt>
                <c:pt idx="1802">
                  <c:v>40195.922222222223</c:v>
                </c:pt>
                <c:pt idx="1803">
                  <c:v>40195.929166666654</c:v>
                </c:pt>
                <c:pt idx="1804">
                  <c:v>40195.936111111114</c:v>
                </c:pt>
                <c:pt idx="1805">
                  <c:v>40195.943055555559</c:v>
                </c:pt>
                <c:pt idx="1806">
                  <c:v>40195.950000000004</c:v>
                </c:pt>
                <c:pt idx="1807">
                  <c:v>40195.95694444445</c:v>
                </c:pt>
                <c:pt idx="1808">
                  <c:v>40195.963888888888</c:v>
                </c:pt>
                <c:pt idx="1809">
                  <c:v>40195.970833333333</c:v>
                </c:pt>
                <c:pt idx="1810">
                  <c:v>40195.977777777778</c:v>
                </c:pt>
                <c:pt idx="1811">
                  <c:v>40195.984722222223</c:v>
                </c:pt>
                <c:pt idx="1812">
                  <c:v>40195.991666666654</c:v>
                </c:pt>
                <c:pt idx="1813">
                  <c:v>40195.998611111114</c:v>
                </c:pt>
                <c:pt idx="1814">
                  <c:v>40196.005555555559</c:v>
                </c:pt>
                <c:pt idx="1815">
                  <c:v>40196.012500000004</c:v>
                </c:pt>
                <c:pt idx="1816">
                  <c:v>40196.019444444442</c:v>
                </c:pt>
                <c:pt idx="1817">
                  <c:v>40196.026388888888</c:v>
                </c:pt>
                <c:pt idx="1818">
                  <c:v>40196.033333333326</c:v>
                </c:pt>
                <c:pt idx="1819">
                  <c:v>40196.040277777785</c:v>
                </c:pt>
                <c:pt idx="1820">
                  <c:v>40196.047222222223</c:v>
                </c:pt>
                <c:pt idx="1821">
                  <c:v>40196.054166666661</c:v>
                </c:pt>
                <c:pt idx="1822">
                  <c:v>40196.061111111107</c:v>
                </c:pt>
                <c:pt idx="1823">
                  <c:v>40196.068055555559</c:v>
                </c:pt>
                <c:pt idx="1824">
                  <c:v>40196.075000000004</c:v>
                </c:pt>
                <c:pt idx="1825">
                  <c:v>40196.081944444442</c:v>
                </c:pt>
                <c:pt idx="1826">
                  <c:v>40196.172222222223</c:v>
                </c:pt>
                <c:pt idx="1827">
                  <c:v>40196.179166666654</c:v>
                </c:pt>
                <c:pt idx="1828">
                  <c:v>40196.186111111114</c:v>
                </c:pt>
                <c:pt idx="1829">
                  <c:v>40196.193055555552</c:v>
                </c:pt>
                <c:pt idx="1830">
                  <c:v>40196.199999999997</c:v>
                </c:pt>
                <c:pt idx="1831">
                  <c:v>40196.206944444442</c:v>
                </c:pt>
                <c:pt idx="1832">
                  <c:v>40196.408333333333</c:v>
                </c:pt>
                <c:pt idx="1833">
                  <c:v>40196.415277777785</c:v>
                </c:pt>
                <c:pt idx="1834">
                  <c:v>40196.422222222223</c:v>
                </c:pt>
                <c:pt idx="1835">
                  <c:v>40196.429166666654</c:v>
                </c:pt>
                <c:pt idx="1836">
                  <c:v>40196.436111111114</c:v>
                </c:pt>
                <c:pt idx="1837">
                  <c:v>40196.443055555559</c:v>
                </c:pt>
                <c:pt idx="1838">
                  <c:v>40196.450000000004</c:v>
                </c:pt>
                <c:pt idx="1839">
                  <c:v>40196.45694444445</c:v>
                </c:pt>
                <c:pt idx="1840">
                  <c:v>40196.463888888888</c:v>
                </c:pt>
                <c:pt idx="1841">
                  <c:v>40196.470833333333</c:v>
                </c:pt>
                <c:pt idx="1842">
                  <c:v>40196.477777777778</c:v>
                </c:pt>
                <c:pt idx="1843">
                  <c:v>40196.484722222223</c:v>
                </c:pt>
                <c:pt idx="1844">
                  <c:v>40196.491666666654</c:v>
                </c:pt>
                <c:pt idx="1845">
                  <c:v>40196.498611111114</c:v>
                </c:pt>
                <c:pt idx="1846">
                  <c:v>40196.505555555559</c:v>
                </c:pt>
                <c:pt idx="1847">
                  <c:v>40196.512500000004</c:v>
                </c:pt>
                <c:pt idx="1848">
                  <c:v>40196.519444444442</c:v>
                </c:pt>
                <c:pt idx="1849">
                  <c:v>40196.526388888888</c:v>
                </c:pt>
                <c:pt idx="1850">
                  <c:v>40196.533333333326</c:v>
                </c:pt>
                <c:pt idx="1851">
                  <c:v>40196.540277777785</c:v>
                </c:pt>
                <c:pt idx="1852">
                  <c:v>40196.547222222223</c:v>
                </c:pt>
                <c:pt idx="1853">
                  <c:v>40196.554166666661</c:v>
                </c:pt>
                <c:pt idx="1854">
                  <c:v>40196.561111111107</c:v>
                </c:pt>
                <c:pt idx="1855">
                  <c:v>40196.568055555559</c:v>
                </c:pt>
                <c:pt idx="1856">
                  <c:v>40196.575000000004</c:v>
                </c:pt>
                <c:pt idx="1857">
                  <c:v>40196.581944444442</c:v>
                </c:pt>
                <c:pt idx="1858">
                  <c:v>40196.588888888895</c:v>
                </c:pt>
                <c:pt idx="1859">
                  <c:v>40196.595833333326</c:v>
                </c:pt>
                <c:pt idx="1860">
                  <c:v>40196.602777777778</c:v>
                </c:pt>
                <c:pt idx="1861">
                  <c:v>40196.609722222216</c:v>
                </c:pt>
                <c:pt idx="1862">
                  <c:v>40196.616666666661</c:v>
                </c:pt>
                <c:pt idx="1863">
                  <c:v>40196.623611111107</c:v>
                </c:pt>
                <c:pt idx="1864">
                  <c:v>40196.630555555559</c:v>
                </c:pt>
                <c:pt idx="1865">
                  <c:v>40196.637499999997</c:v>
                </c:pt>
                <c:pt idx="1866">
                  <c:v>40196.644444444442</c:v>
                </c:pt>
                <c:pt idx="1867">
                  <c:v>40196.651388888888</c:v>
                </c:pt>
                <c:pt idx="1868">
                  <c:v>40196.658333333333</c:v>
                </c:pt>
                <c:pt idx="1869">
                  <c:v>40196.665277777778</c:v>
                </c:pt>
                <c:pt idx="1870">
                  <c:v>40196.672222222223</c:v>
                </c:pt>
                <c:pt idx="1871">
                  <c:v>40196.679166666654</c:v>
                </c:pt>
                <c:pt idx="1872">
                  <c:v>40196.686111111114</c:v>
                </c:pt>
                <c:pt idx="1873">
                  <c:v>40196.693055555552</c:v>
                </c:pt>
                <c:pt idx="1874">
                  <c:v>40196.699999999997</c:v>
                </c:pt>
                <c:pt idx="1875">
                  <c:v>40196.706944444442</c:v>
                </c:pt>
                <c:pt idx="1876">
                  <c:v>40196.713888888888</c:v>
                </c:pt>
                <c:pt idx="1877">
                  <c:v>40196.720833333326</c:v>
                </c:pt>
                <c:pt idx="1878">
                  <c:v>40196.727777777771</c:v>
                </c:pt>
                <c:pt idx="1879">
                  <c:v>40196.734722222216</c:v>
                </c:pt>
                <c:pt idx="1880">
                  <c:v>40196.741666666654</c:v>
                </c:pt>
                <c:pt idx="1881">
                  <c:v>40196.748611111114</c:v>
                </c:pt>
                <c:pt idx="1882">
                  <c:v>40196.755555555559</c:v>
                </c:pt>
                <c:pt idx="1883">
                  <c:v>40196.762499999997</c:v>
                </c:pt>
                <c:pt idx="1884">
                  <c:v>40196.838888888895</c:v>
                </c:pt>
                <c:pt idx="1885">
                  <c:v>40196.845833333333</c:v>
                </c:pt>
                <c:pt idx="1886">
                  <c:v>40196.852777777785</c:v>
                </c:pt>
                <c:pt idx="1887">
                  <c:v>40196.859722222223</c:v>
                </c:pt>
                <c:pt idx="1888">
                  <c:v>40196.866666666661</c:v>
                </c:pt>
                <c:pt idx="1889">
                  <c:v>40196.873611111114</c:v>
                </c:pt>
                <c:pt idx="1890">
                  <c:v>40196.880555555566</c:v>
                </c:pt>
                <c:pt idx="1891">
                  <c:v>40196.887500000004</c:v>
                </c:pt>
                <c:pt idx="1892">
                  <c:v>40196.894444444442</c:v>
                </c:pt>
                <c:pt idx="1893">
                  <c:v>40196.901388888888</c:v>
                </c:pt>
                <c:pt idx="1894">
                  <c:v>40196.908333333333</c:v>
                </c:pt>
                <c:pt idx="1895">
                  <c:v>40196.915277777785</c:v>
                </c:pt>
                <c:pt idx="1896">
                  <c:v>40196.922222222223</c:v>
                </c:pt>
                <c:pt idx="1897">
                  <c:v>40196.929166666654</c:v>
                </c:pt>
                <c:pt idx="1898">
                  <c:v>40196.936111111114</c:v>
                </c:pt>
                <c:pt idx="1899">
                  <c:v>40196.943055555559</c:v>
                </c:pt>
                <c:pt idx="1900">
                  <c:v>40196.950000000004</c:v>
                </c:pt>
                <c:pt idx="1901">
                  <c:v>40196.95694444445</c:v>
                </c:pt>
                <c:pt idx="1902">
                  <c:v>40196.963888888888</c:v>
                </c:pt>
                <c:pt idx="1903">
                  <c:v>40196.970833333333</c:v>
                </c:pt>
                <c:pt idx="1904">
                  <c:v>40196.977777777778</c:v>
                </c:pt>
                <c:pt idx="1905">
                  <c:v>40196.984722222223</c:v>
                </c:pt>
                <c:pt idx="1906">
                  <c:v>40196.991666666654</c:v>
                </c:pt>
                <c:pt idx="1907">
                  <c:v>40197.068055555559</c:v>
                </c:pt>
                <c:pt idx="1908">
                  <c:v>40197.075000000004</c:v>
                </c:pt>
                <c:pt idx="1909">
                  <c:v>40197.081944444442</c:v>
                </c:pt>
                <c:pt idx="1910">
                  <c:v>40197.088888888895</c:v>
                </c:pt>
                <c:pt idx="1911">
                  <c:v>40197.095833333326</c:v>
                </c:pt>
                <c:pt idx="1912">
                  <c:v>40197.102777777778</c:v>
                </c:pt>
                <c:pt idx="1913">
                  <c:v>40197.109722222216</c:v>
                </c:pt>
                <c:pt idx="1914">
                  <c:v>40197.123611111107</c:v>
                </c:pt>
                <c:pt idx="1915">
                  <c:v>40197.130555555559</c:v>
                </c:pt>
                <c:pt idx="1916">
                  <c:v>40197.137499999997</c:v>
                </c:pt>
                <c:pt idx="1917">
                  <c:v>40197.144444444442</c:v>
                </c:pt>
                <c:pt idx="1918">
                  <c:v>40197.151388888888</c:v>
                </c:pt>
                <c:pt idx="1919">
                  <c:v>40197.158333333333</c:v>
                </c:pt>
                <c:pt idx="1920">
                  <c:v>40197.165277777778</c:v>
                </c:pt>
                <c:pt idx="1921">
                  <c:v>40197.172222222223</c:v>
                </c:pt>
                <c:pt idx="1922">
                  <c:v>40197.178472222222</c:v>
                </c:pt>
                <c:pt idx="1923">
                  <c:v>40197.18541666666</c:v>
                </c:pt>
                <c:pt idx="1924">
                  <c:v>40197.192361111098</c:v>
                </c:pt>
                <c:pt idx="1925">
                  <c:v>40197.19930555555</c:v>
                </c:pt>
                <c:pt idx="1926">
                  <c:v>40197.206250000003</c:v>
                </c:pt>
                <c:pt idx="1927">
                  <c:v>40197.213194444441</c:v>
                </c:pt>
                <c:pt idx="1928">
                  <c:v>40197.220138888886</c:v>
                </c:pt>
                <c:pt idx="1929">
                  <c:v>40197.227083333317</c:v>
                </c:pt>
                <c:pt idx="1930">
                  <c:v>40197.234027777777</c:v>
                </c:pt>
                <c:pt idx="1931">
                  <c:v>40197.240972222222</c:v>
                </c:pt>
                <c:pt idx="1932">
                  <c:v>40197.24791666666</c:v>
                </c:pt>
                <c:pt idx="1933">
                  <c:v>40197.254861111105</c:v>
                </c:pt>
                <c:pt idx="1934">
                  <c:v>40197.26180555555</c:v>
                </c:pt>
                <c:pt idx="1935">
                  <c:v>40197.268749999996</c:v>
                </c:pt>
                <c:pt idx="1936">
                  <c:v>40197.275694444441</c:v>
                </c:pt>
                <c:pt idx="1937">
                  <c:v>40197.282638888893</c:v>
                </c:pt>
                <c:pt idx="1938">
                  <c:v>40197.289583333324</c:v>
                </c:pt>
                <c:pt idx="1939">
                  <c:v>40197.296527777777</c:v>
                </c:pt>
                <c:pt idx="1940">
                  <c:v>40197.303472222222</c:v>
                </c:pt>
                <c:pt idx="1941">
                  <c:v>40197.311111111114</c:v>
                </c:pt>
                <c:pt idx="1942">
                  <c:v>40197.317361111105</c:v>
                </c:pt>
                <c:pt idx="1943">
                  <c:v>40197.324305555558</c:v>
                </c:pt>
                <c:pt idx="1944">
                  <c:v>40197.331944444442</c:v>
                </c:pt>
                <c:pt idx="1945">
                  <c:v>40197.338194444448</c:v>
                </c:pt>
                <c:pt idx="1946">
                  <c:v>40197.345138888893</c:v>
                </c:pt>
                <c:pt idx="1947">
                  <c:v>40197.352083333331</c:v>
                </c:pt>
                <c:pt idx="1948">
                  <c:v>40197.359027777784</c:v>
                </c:pt>
                <c:pt idx="1949">
                  <c:v>40197.365972222222</c:v>
                </c:pt>
                <c:pt idx="1950">
                  <c:v>40197.372916666667</c:v>
                </c:pt>
                <c:pt idx="1951">
                  <c:v>40197.379861111105</c:v>
                </c:pt>
                <c:pt idx="1952">
                  <c:v>40197.386805555565</c:v>
                </c:pt>
                <c:pt idx="1953">
                  <c:v>40197.393749999996</c:v>
                </c:pt>
                <c:pt idx="1954">
                  <c:v>40197.400694444448</c:v>
                </c:pt>
                <c:pt idx="1955">
                  <c:v>40197.407638888893</c:v>
                </c:pt>
                <c:pt idx="1956">
                  <c:v>40197.414583333331</c:v>
                </c:pt>
                <c:pt idx="1957">
                  <c:v>40197.421527777777</c:v>
                </c:pt>
                <c:pt idx="1958">
                  <c:v>40197.428472222222</c:v>
                </c:pt>
                <c:pt idx="1959">
                  <c:v>40197.43541666666</c:v>
                </c:pt>
                <c:pt idx="1960">
                  <c:v>40197.442361111105</c:v>
                </c:pt>
                <c:pt idx="1961">
                  <c:v>40197.449305555558</c:v>
                </c:pt>
                <c:pt idx="1962">
                  <c:v>40197.45694444445</c:v>
                </c:pt>
                <c:pt idx="1963">
                  <c:v>40197.463888888888</c:v>
                </c:pt>
                <c:pt idx="1964">
                  <c:v>40197.470138888893</c:v>
                </c:pt>
                <c:pt idx="1965">
                  <c:v>40197.477777777778</c:v>
                </c:pt>
                <c:pt idx="1966">
                  <c:v>40197.484027777784</c:v>
                </c:pt>
                <c:pt idx="1967">
                  <c:v>40197.490972222222</c:v>
                </c:pt>
                <c:pt idx="1968">
                  <c:v>40197.49791666666</c:v>
                </c:pt>
                <c:pt idx="1969">
                  <c:v>40197.504861111105</c:v>
                </c:pt>
                <c:pt idx="1970">
                  <c:v>40197.511805555558</c:v>
                </c:pt>
                <c:pt idx="1971">
                  <c:v>40197.519444444442</c:v>
                </c:pt>
                <c:pt idx="1972">
                  <c:v>40197.525694444441</c:v>
                </c:pt>
                <c:pt idx="1973">
                  <c:v>40197.532638888893</c:v>
                </c:pt>
                <c:pt idx="1974">
                  <c:v>40197.539583333324</c:v>
                </c:pt>
                <c:pt idx="1975">
                  <c:v>40197.546527777784</c:v>
                </c:pt>
                <c:pt idx="1976">
                  <c:v>40197.553472222222</c:v>
                </c:pt>
                <c:pt idx="1977">
                  <c:v>40197.561111111107</c:v>
                </c:pt>
                <c:pt idx="1978">
                  <c:v>40197.567361111098</c:v>
                </c:pt>
                <c:pt idx="1979">
                  <c:v>40197.574305555558</c:v>
                </c:pt>
                <c:pt idx="1980">
                  <c:v>40197.581250000003</c:v>
                </c:pt>
                <c:pt idx="1981">
                  <c:v>40197.588888888895</c:v>
                </c:pt>
                <c:pt idx="1982">
                  <c:v>40197.595138888886</c:v>
                </c:pt>
                <c:pt idx="1983">
                  <c:v>40197.602083333324</c:v>
                </c:pt>
                <c:pt idx="1984">
                  <c:v>40197.609027777777</c:v>
                </c:pt>
                <c:pt idx="1985">
                  <c:v>40197.616666666661</c:v>
                </c:pt>
                <c:pt idx="1986">
                  <c:v>40197.623611111107</c:v>
                </c:pt>
                <c:pt idx="1987">
                  <c:v>40197.630555555559</c:v>
                </c:pt>
                <c:pt idx="1988">
                  <c:v>40197.636805555558</c:v>
                </c:pt>
                <c:pt idx="1989">
                  <c:v>40197.643749999996</c:v>
                </c:pt>
                <c:pt idx="1990">
                  <c:v>40197.650694444448</c:v>
                </c:pt>
                <c:pt idx="1991">
                  <c:v>40197.657638888893</c:v>
                </c:pt>
                <c:pt idx="1992">
                  <c:v>40197.664583333324</c:v>
                </c:pt>
                <c:pt idx="1993">
                  <c:v>40197.671527777777</c:v>
                </c:pt>
                <c:pt idx="1994">
                  <c:v>40197.679166666654</c:v>
                </c:pt>
                <c:pt idx="1995">
                  <c:v>40197.880555555566</c:v>
                </c:pt>
                <c:pt idx="1996">
                  <c:v>40197.886805555565</c:v>
                </c:pt>
                <c:pt idx="1997">
                  <c:v>40197.894444444442</c:v>
                </c:pt>
                <c:pt idx="1998">
                  <c:v>40197.900694444448</c:v>
                </c:pt>
                <c:pt idx="1999">
                  <c:v>40197.908333333333</c:v>
                </c:pt>
                <c:pt idx="2000">
                  <c:v>40197.915277777785</c:v>
                </c:pt>
                <c:pt idx="2001">
                  <c:v>40197.922222222223</c:v>
                </c:pt>
                <c:pt idx="2002">
                  <c:v>40197.929166666654</c:v>
                </c:pt>
                <c:pt idx="2003">
                  <c:v>40197.936111111114</c:v>
                </c:pt>
                <c:pt idx="2004">
                  <c:v>40197.942361111105</c:v>
                </c:pt>
                <c:pt idx="2005">
                  <c:v>40197.950000000004</c:v>
                </c:pt>
                <c:pt idx="2006">
                  <c:v>40197.95625000001</c:v>
                </c:pt>
                <c:pt idx="2007">
                  <c:v>40197.963888888888</c:v>
                </c:pt>
                <c:pt idx="2008">
                  <c:v>40197.970833333333</c:v>
                </c:pt>
                <c:pt idx="2009">
                  <c:v>40197.977777777778</c:v>
                </c:pt>
                <c:pt idx="2010">
                  <c:v>40197.984722222223</c:v>
                </c:pt>
                <c:pt idx="2011">
                  <c:v>40197.991666666654</c:v>
                </c:pt>
                <c:pt idx="2012">
                  <c:v>40197.99791666666</c:v>
                </c:pt>
                <c:pt idx="2013">
                  <c:v>40198.005555555559</c:v>
                </c:pt>
                <c:pt idx="2014">
                  <c:v>40198.012500000004</c:v>
                </c:pt>
                <c:pt idx="2015">
                  <c:v>40198.019444444442</c:v>
                </c:pt>
                <c:pt idx="2016">
                  <c:v>40198.026388888888</c:v>
                </c:pt>
                <c:pt idx="2017">
                  <c:v>40198.033333333326</c:v>
                </c:pt>
                <c:pt idx="2018">
                  <c:v>40198.040277777785</c:v>
                </c:pt>
                <c:pt idx="2019">
                  <c:v>40198.047222222223</c:v>
                </c:pt>
                <c:pt idx="2020">
                  <c:v>40198.054166666661</c:v>
                </c:pt>
                <c:pt idx="2021">
                  <c:v>40198.061111111107</c:v>
                </c:pt>
                <c:pt idx="2022">
                  <c:v>40198.068055555559</c:v>
                </c:pt>
                <c:pt idx="2023">
                  <c:v>40198.075000000004</c:v>
                </c:pt>
                <c:pt idx="2024">
                  <c:v>40198.081944444442</c:v>
                </c:pt>
                <c:pt idx="2025">
                  <c:v>40198.088888888895</c:v>
                </c:pt>
                <c:pt idx="2026">
                  <c:v>40198.095833333326</c:v>
                </c:pt>
                <c:pt idx="2027">
                  <c:v>40198.102777777778</c:v>
                </c:pt>
                <c:pt idx="2028">
                  <c:v>40198.109722222216</c:v>
                </c:pt>
                <c:pt idx="2029">
                  <c:v>40198.116666666661</c:v>
                </c:pt>
                <c:pt idx="2030">
                  <c:v>40198.123611111107</c:v>
                </c:pt>
                <c:pt idx="2031">
                  <c:v>40198.130555555559</c:v>
                </c:pt>
                <c:pt idx="2032">
                  <c:v>40198.137499999997</c:v>
                </c:pt>
                <c:pt idx="2033">
                  <c:v>40198.144444444442</c:v>
                </c:pt>
                <c:pt idx="2034">
                  <c:v>40198.151388888888</c:v>
                </c:pt>
                <c:pt idx="2035">
                  <c:v>40198.158333333333</c:v>
                </c:pt>
                <c:pt idx="2036">
                  <c:v>40198.165277777778</c:v>
                </c:pt>
                <c:pt idx="2037">
                  <c:v>40198.172222222223</c:v>
                </c:pt>
                <c:pt idx="2038">
                  <c:v>40198.178472222222</c:v>
                </c:pt>
                <c:pt idx="2039">
                  <c:v>40198.186111111114</c:v>
                </c:pt>
                <c:pt idx="2040">
                  <c:v>40198.192361111098</c:v>
                </c:pt>
                <c:pt idx="2041">
                  <c:v>40198.19930555555</c:v>
                </c:pt>
                <c:pt idx="2042">
                  <c:v>40198.206944444442</c:v>
                </c:pt>
                <c:pt idx="2043">
                  <c:v>40198.213194444441</c:v>
                </c:pt>
                <c:pt idx="2044">
                  <c:v>40198.220138888886</c:v>
                </c:pt>
                <c:pt idx="2045">
                  <c:v>40198.227083333317</c:v>
                </c:pt>
                <c:pt idx="2046">
                  <c:v>40198.234027777777</c:v>
                </c:pt>
                <c:pt idx="2047">
                  <c:v>40198.241666666654</c:v>
                </c:pt>
                <c:pt idx="2048">
                  <c:v>40198.24791666666</c:v>
                </c:pt>
                <c:pt idx="2049">
                  <c:v>40198.254861111105</c:v>
                </c:pt>
                <c:pt idx="2050">
                  <c:v>40198.26180555555</c:v>
                </c:pt>
                <c:pt idx="2051">
                  <c:v>40198.269444444435</c:v>
                </c:pt>
                <c:pt idx="2052">
                  <c:v>40198.276388888888</c:v>
                </c:pt>
                <c:pt idx="2053">
                  <c:v>40198.282638888893</c:v>
                </c:pt>
                <c:pt idx="2054">
                  <c:v>40198.289583333324</c:v>
                </c:pt>
                <c:pt idx="2055">
                  <c:v>40198.296527777777</c:v>
                </c:pt>
                <c:pt idx="2056">
                  <c:v>40198.365972222222</c:v>
                </c:pt>
                <c:pt idx="2057">
                  <c:v>40198.372916666667</c:v>
                </c:pt>
                <c:pt idx="2058">
                  <c:v>40198.380555555566</c:v>
                </c:pt>
                <c:pt idx="2059">
                  <c:v>40198.386805555565</c:v>
                </c:pt>
                <c:pt idx="2060">
                  <c:v>40198.394444444442</c:v>
                </c:pt>
                <c:pt idx="2061">
                  <c:v>40198.400694444448</c:v>
                </c:pt>
                <c:pt idx="2062">
                  <c:v>40198.408333333333</c:v>
                </c:pt>
                <c:pt idx="2063">
                  <c:v>40198.414583333331</c:v>
                </c:pt>
                <c:pt idx="2064">
                  <c:v>40198.422222222223</c:v>
                </c:pt>
                <c:pt idx="2065">
                  <c:v>40198.428472222222</c:v>
                </c:pt>
                <c:pt idx="2066">
                  <c:v>40198.436111111114</c:v>
                </c:pt>
                <c:pt idx="2067">
                  <c:v>40198.443055555559</c:v>
                </c:pt>
                <c:pt idx="2068">
                  <c:v>40198.449305555558</c:v>
                </c:pt>
                <c:pt idx="2069">
                  <c:v>40198.45694444445</c:v>
                </c:pt>
                <c:pt idx="2070">
                  <c:v>40198.463888888888</c:v>
                </c:pt>
                <c:pt idx="2071">
                  <c:v>40198.470833333333</c:v>
                </c:pt>
                <c:pt idx="2072">
                  <c:v>40198.477777777778</c:v>
                </c:pt>
                <c:pt idx="2073">
                  <c:v>40198.484722222223</c:v>
                </c:pt>
                <c:pt idx="2074">
                  <c:v>40198.490972222222</c:v>
                </c:pt>
                <c:pt idx="2075">
                  <c:v>40198.498611111114</c:v>
                </c:pt>
                <c:pt idx="2076">
                  <c:v>40198.505555555559</c:v>
                </c:pt>
                <c:pt idx="2077">
                  <c:v>40198.512500000004</c:v>
                </c:pt>
                <c:pt idx="2078">
                  <c:v>40198.519444444442</c:v>
                </c:pt>
                <c:pt idx="2079">
                  <c:v>40198.526388888888</c:v>
                </c:pt>
                <c:pt idx="2080">
                  <c:v>40198.533333333326</c:v>
                </c:pt>
                <c:pt idx="2081">
                  <c:v>40198.540277777785</c:v>
                </c:pt>
                <c:pt idx="2082">
                  <c:v>40198.547222222223</c:v>
                </c:pt>
                <c:pt idx="2083">
                  <c:v>40198.554166666661</c:v>
                </c:pt>
                <c:pt idx="2084">
                  <c:v>40198.561111111107</c:v>
                </c:pt>
                <c:pt idx="2085">
                  <c:v>40198.568055555559</c:v>
                </c:pt>
                <c:pt idx="2086">
                  <c:v>40198.575000000004</c:v>
                </c:pt>
                <c:pt idx="2087">
                  <c:v>40198.581944444442</c:v>
                </c:pt>
                <c:pt idx="2088">
                  <c:v>40198.588888888895</c:v>
                </c:pt>
                <c:pt idx="2089">
                  <c:v>40198.595833333326</c:v>
                </c:pt>
                <c:pt idx="2090">
                  <c:v>40198.602777777778</c:v>
                </c:pt>
                <c:pt idx="2091">
                  <c:v>40198.609722222216</c:v>
                </c:pt>
                <c:pt idx="2092">
                  <c:v>40198.616666666661</c:v>
                </c:pt>
                <c:pt idx="2093">
                  <c:v>40198.623611111107</c:v>
                </c:pt>
                <c:pt idx="2094">
                  <c:v>40198.630555555559</c:v>
                </c:pt>
                <c:pt idx="2095">
                  <c:v>40198.637499999997</c:v>
                </c:pt>
                <c:pt idx="2096">
                  <c:v>40198.644444444442</c:v>
                </c:pt>
                <c:pt idx="2097">
                  <c:v>40198.651388888888</c:v>
                </c:pt>
                <c:pt idx="2098">
                  <c:v>40198.658333333333</c:v>
                </c:pt>
                <c:pt idx="2099">
                  <c:v>40198.665277777778</c:v>
                </c:pt>
                <c:pt idx="2100">
                  <c:v>40198.672222222223</c:v>
                </c:pt>
                <c:pt idx="2101">
                  <c:v>40198.679166666654</c:v>
                </c:pt>
                <c:pt idx="2102">
                  <c:v>40198.727777777771</c:v>
                </c:pt>
                <c:pt idx="2103">
                  <c:v>40198.734722222216</c:v>
                </c:pt>
                <c:pt idx="2104">
                  <c:v>40198.741666666654</c:v>
                </c:pt>
                <c:pt idx="2105">
                  <c:v>40198.748611111114</c:v>
                </c:pt>
                <c:pt idx="2106">
                  <c:v>40198.755555555559</c:v>
                </c:pt>
                <c:pt idx="2107">
                  <c:v>40198.762499999997</c:v>
                </c:pt>
                <c:pt idx="2108">
                  <c:v>40198.769444444435</c:v>
                </c:pt>
                <c:pt idx="2109">
                  <c:v>40198.776388888888</c:v>
                </c:pt>
                <c:pt idx="2110">
                  <c:v>40198.783333333326</c:v>
                </c:pt>
                <c:pt idx="2111">
                  <c:v>40198.790277777778</c:v>
                </c:pt>
                <c:pt idx="2112">
                  <c:v>40198.797222222216</c:v>
                </c:pt>
                <c:pt idx="2113">
                  <c:v>40198.804166666661</c:v>
                </c:pt>
                <c:pt idx="2114">
                  <c:v>40198.811111111114</c:v>
                </c:pt>
                <c:pt idx="2115">
                  <c:v>40198.818055555566</c:v>
                </c:pt>
                <c:pt idx="2116">
                  <c:v>40198.825000000004</c:v>
                </c:pt>
                <c:pt idx="2117">
                  <c:v>40198.831944444442</c:v>
                </c:pt>
                <c:pt idx="2118">
                  <c:v>40198.838888888895</c:v>
                </c:pt>
                <c:pt idx="2119">
                  <c:v>40198.845833333333</c:v>
                </c:pt>
                <c:pt idx="2120">
                  <c:v>40198.852777777785</c:v>
                </c:pt>
                <c:pt idx="2121">
                  <c:v>40198.859722222223</c:v>
                </c:pt>
                <c:pt idx="2122">
                  <c:v>40198.866666666661</c:v>
                </c:pt>
                <c:pt idx="2123">
                  <c:v>40198.873611111114</c:v>
                </c:pt>
                <c:pt idx="2124">
                  <c:v>40198.880555555566</c:v>
                </c:pt>
                <c:pt idx="2125">
                  <c:v>40198.887500000004</c:v>
                </c:pt>
                <c:pt idx="2126">
                  <c:v>40198.894444444442</c:v>
                </c:pt>
                <c:pt idx="2127">
                  <c:v>40198.901388888888</c:v>
                </c:pt>
                <c:pt idx="2128">
                  <c:v>40198.908333333333</c:v>
                </c:pt>
                <c:pt idx="2129">
                  <c:v>40198.915277777785</c:v>
                </c:pt>
                <c:pt idx="2130">
                  <c:v>40198.922222222223</c:v>
                </c:pt>
                <c:pt idx="2131">
                  <c:v>40198.929166666654</c:v>
                </c:pt>
                <c:pt idx="2132">
                  <c:v>40198.936111111114</c:v>
                </c:pt>
                <c:pt idx="2133">
                  <c:v>40198.942361111105</c:v>
                </c:pt>
                <c:pt idx="2134">
                  <c:v>40198.950000000004</c:v>
                </c:pt>
                <c:pt idx="2135">
                  <c:v>40198.95694444445</c:v>
                </c:pt>
                <c:pt idx="2136">
                  <c:v>40198.963888888888</c:v>
                </c:pt>
                <c:pt idx="2137">
                  <c:v>40198.970833333333</c:v>
                </c:pt>
                <c:pt idx="2138">
                  <c:v>40198.977777777778</c:v>
                </c:pt>
                <c:pt idx="2139">
                  <c:v>40198.984722222223</c:v>
                </c:pt>
                <c:pt idx="2140">
                  <c:v>40198.991666666654</c:v>
                </c:pt>
                <c:pt idx="2141">
                  <c:v>40198.998611111114</c:v>
                </c:pt>
                <c:pt idx="2142">
                  <c:v>40199.005555555559</c:v>
                </c:pt>
                <c:pt idx="2143">
                  <c:v>40199.012500000004</c:v>
                </c:pt>
                <c:pt idx="2144">
                  <c:v>40199.019444444442</c:v>
                </c:pt>
                <c:pt idx="2145">
                  <c:v>40199.026388888888</c:v>
                </c:pt>
                <c:pt idx="2146">
                  <c:v>40199.033333333326</c:v>
                </c:pt>
                <c:pt idx="2147">
                  <c:v>40199.040277777785</c:v>
                </c:pt>
                <c:pt idx="2148">
                  <c:v>40199.047222222223</c:v>
                </c:pt>
                <c:pt idx="2149">
                  <c:v>40199.054166666661</c:v>
                </c:pt>
                <c:pt idx="2150">
                  <c:v>40199.061111111107</c:v>
                </c:pt>
                <c:pt idx="2151">
                  <c:v>40199.068055555559</c:v>
                </c:pt>
                <c:pt idx="2152">
                  <c:v>40199.075000000004</c:v>
                </c:pt>
                <c:pt idx="2153">
                  <c:v>40199.081944444442</c:v>
                </c:pt>
                <c:pt idx="2154">
                  <c:v>40199.088888888895</c:v>
                </c:pt>
                <c:pt idx="2155">
                  <c:v>40199.095833333326</c:v>
                </c:pt>
                <c:pt idx="2156">
                  <c:v>40199.102777777778</c:v>
                </c:pt>
                <c:pt idx="2157">
                  <c:v>40199.109722222216</c:v>
                </c:pt>
                <c:pt idx="2158">
                  <c:v>40199.116666666661</c:v>
                </c:pt>
                <c:pt idx="2159">
                  <c:v>40199.123611111107</c:v>
                </c:pt>
                <c:pt idx="2160">
                  <c:v>40199.130555555559</c:v>
                </c:pt>
                <c:pt idx="2161">
                  <c:v>40199.137499999997</c:v>
                </c:pt>
                <c:pt idx="2162">
                  <c:v>40199.144444444442</c:v>
                </c:pt>
                <c:pt idx="2163">
                  <c:v>40199.151388888888</c:v>
                </c:pt>
                <c:pt idx="2164">
                  <c:v>40199.171527777777</c:v>
                </c:pt>
                <c:pt idx="2165">
                  <c:v>40199.178472222222</c:v>
                </c:pt>
                <c:pt idx="2166">
                  <c:v>40199.18541666666</c:v>
                </c:pt>
                <c:pt idx="2167">
                  <c:v>40199.192361111098</c:v>
                </c:pt>
                <c:pt idx="2168">
                  <c:v>40199.19930555555</c:v>
                </c:pt>
                <c:pt idx="2169">
                  <c:v>40199.206944444442</c:v>
                </c:pt>
                <c:pt idx="2170">
                  <c:v>40199.213194444441</c:v>
                </c:pt>
                <c:pt idx="2171">
                  <c:v>40199.220138888886</c:v>
                </c:pt>
                <c:pt idx="2172">
                  <c:v>40199.227083333317</c:v>
                </c:pt>
                <c:pt idx="2173">
                  <c:v>40199.234027777777</c:v>
                </c:pt>
                <c:pt idx="2174">
                  <c:v>40199.241666666654</c:v>
                </c:pt>
                <c:pt idx="2175">
                  <c:v>40199.248611111114</c:v>
                </c:pt>
                <c:pt idx="2176">
                  <c:v>40199.254861111105</c:v>
                </c:pt>
                <c:pt idx="2177">
                  <c:v>40199.262499999997</c:v>
                </c:pt>
                <c:pt idx="2178">
                  <c:v>40199.268749999996</c:v>
                </c:pt>
                <c:pt idx="2179">
                  <c:v>40199.275694444441</c:v>
                </c:pt>
                <c:pt idx="2180">
                  <c:v>40199.283333333326</c:v>
                </c:pt>
                <c:pt idx="2181">
                  <c:v>40199.290277777778</c:v>
                </c:pt>
                <c:pt idx="2182">
                  <c:v>40199.296527777777</c:v>
                </c:pt>
                <c:pt idx="2183">
                  <c:v>40199.304166666661</c:v>
                </c:pt>
                <c:pt idx="2184">
                  <c:v>40199.311111111114</c:v>
                </c:pt>
                <c:pt idx="2185">
                  <c:v>40199.318055555566</c:v>
                </c:pt>
                <c:pt idx="2186">
                  <c:v>40199.387500000004</c:v>
                </c:pt>
                <c:pt idx="2187">
                  <c:v>40199.393749999996</c:v>
                </c:pt>
                <c:pt idx="2188">
                  <c:v>40199.400694444448</c:v>
                </c:pt>
                <c:pt idx="2189">
                  <c:v>40199.408333333333</c:v>
                </c:pt>
                <c:pt idx="2190">
                  <c:v>40199.414583333331</c:v>
                </c:pt>
                <c:pt idx="2191">
                  <c:v>40199.422222222223</c:v>
                </c:pt>
                <c:pt idx="2192">
                  <c:v>40199.428472222222</c:v>
                </c:pt>
                <c:pt idx="2193">
                  <c:v>40199.43541666666</c:v>
                </c:pt>
                <c:pt idx="2194">
                  <c:v>40199.442361111105</c:v>
                </c:pt>
                <c:pt idx="2195">
                  <c:v>40199.45694444445</c:v>
                </c:pt>
                <c:pt idx="2196">
                  <c:v>40199.463888888888</c:v>
                </c:pt>
                <c:pt idx="2197">
                  <c:v>40199.470138888893</c:v>
                </c:pt>
                <c:pt idx="2198">
                  <c:v>40199.547222222223</c:v>
                </c:pt>
                <c:pt idx="2199">
                  <c:v>40199.554166666661</c:v>
                </c:pt>
                <c:pt idx="2200">
                  <c:v>40199.56041666666</c:v>
                </c:pt>
                <c:pt idx="2201">
                  <c:v>40199.567361111098</c:v>
                </c:pt>
                <c:pt idx="2202">
                  <c:v>40199.575000000004</c:v>
                </c:pt>
                <c:pt idx="2203">
                  <c:v>40199.581250000003</c:v>
                </c:pt>
                <c:pt idx="2204">
                  <c:v>40199.588888888895</c:v>
                </c:pt>
                <c:pt idx="2205">
                  <c:v>40199.595833333326</c:v>
                </c:pt>
                <c:pt idx="2206">
                  <c:v>40199.602777777778</c:v>
                </c:pt>
                <c:pt idx="2207">
                  <c:v>40199.609722222216</c:v>
                </c:pt>
                <c:pt idx="2208">
                  <c:v>40199.616666666661</c:v>
                </c:pt>
                <c:pt idx="2209">
                  <c:v>40199.623611111107</c:v>
                </c:pt>
                <c:pt idx="2210">
                  <c:v>40199.630555555559</c:v>
                </c:pt>
                <c:pt idx="2211">
                  <c:v>40199.637499999997</c:v>
                </c:pt>
                <c:pt idx="2212">
                  <c:v>40199.644444444442</c:v>
                </c:pt>
                <c:pt idx="2213">
                  <c:v>40199.651388888888</c:v>
                </c:pt>
                <c:pt idx="2214">
                  <c:v>40199.658333333333</c:v>
                </c:pt>
                <c:pt idx="2215">
                  <c:v>40199.664583333324</c:v>
                </c:pt>
                <c:pt idx="2216">
                  <c:v>40199.672222222223</c:v>
                </c:pt>
                <c:pt idx="2217">
                  <c:v>40199.679166666654</c:v>
                </c:pt>
                <c:pt idx="2218">
                  <c:v>40199.686111111114</c:v>
                </c:pt>
                <c:pt idx="2219">
                  <c:v>40199.693055555552</c:v>
                </c:pt>
                <c:pt idx="2220">
                  <c:v>40199.699999999997</c:v>
                </c:pt>
                <c:pt idx="2221">
                  <c:v>40199.706250000003</c:v>
                </c:pt>
                <c:pt idx="2222">
                  <c:v>40199.713888888888</c:v>
                </c:pt>
                <c:pt idx="2223">
                  <c:v>40199.720833333326</c:v>
                </c:pt>
                <c:pt idx="2224">
                  <c:v>40199.727777777771</c:v>
                </c:pt>
                <c:pt idx="2225">
                  <c:v>40199.734722222216</c:v>
                </c:pt>
                <c:pt idx="2226">
                  <c:v>40199.741666666654</c:v>
                </c:pt>
                <c:pt idx="2227">
                  <c:v>40199.748611111114</c:v>
                </c:pt>
                <c:pt idx="2228">
                  <c:v>40199.755555555559</c:v>
                </c:pt>
                <c:pt idx="2229">
                  <c:v>40199.762499999997</c:v>
                </c:pt>
                <c:pt idx="2230">
                  <c:v>40199.769444444435</c:v>
                </c:pt>
                <c:pt idx="2231">
                  <c:v>40199.776388888888</c:v>
                </c:pt>
                <c:pt idx="2232">
                  <c:v>40199.783333333326</c:v>
                </c:pt>
                <c:pt idx="2233">
                  <c:v>40199.790277777778</c:v>
                </c:pt>
                <c:pt idx="2234">
                  <c:v>40199.797222222216</c:v>
                </c:pt>
                <c:pt idx="2235">
                  <c:v>40199.804166666661</c:v>
                </c:pt>
                <c:pt idx="2236">
                  <c:v>40199.811111111114</c:v>
                </c:pt>
                <c:pt idx="2237">
                  <c:v>40199.818055555566</c:v>
                </c:pt>
                <c:pt idx="2238">
                  <c:v>40199.825000000004</c:v>
                </c:pt>
                <c:pt idx="2239">
                  <c:v>40199.831944444442</c:v>
                </c:pt>
                <c:pt idx="2240">
                  <c:v>40199.838888888895</c:v>
                </c:pt>
                <c:pt idx="2241">
                  <c:v>40199.845833333333</c:v>
                </c:pt>
                <c:pt idx="2242">
                  <c:v>40199.852777777785</c:v>
                </c:pt>
                <c:pt idx="2243">
                  <c:v>40199.859722222223</c:v>
                </c:pt>
                <c:pt idx="2244">
                  <c:v>40199.866666666661</c:v>
                </c:pt>
                <c:pt idx="2245">
                  <c:v>40199.873611111114</c:v>
                </c:pt>
                <c:pt idx="2246">
                  <c:v>40199.880555555566</c:v>
                </c:pt>
                <c:pt idx="2247">
                  <c:v>40199.887500000004</c:v>
                </c:pt>
                <c:pt idx="2248">
                  <c:v>40199.894444444442</c:v>
                </c:pt>
                <c:pt idx="2249">
                  <c:v>40199.901388888888</c:v>
                </c:pt>
                <c:pt idx="2250">
                  <c:v>40199.908333333333</c:v>
                </c:pt>
                <c:pt idx="2251">
                  <c:v>40199.915277777785</c:v>
                </c:pt>
                <c:pt idx="2252">
                  <c:v>40199.922222222223</c:v>
                </c:pt>
                <c:pt idx="2253">
                  <c:v>40199.929166666654</c:v>
                </c:pt>
                <c:pt idx="2254">
                  <c:v>40199.936111111114</c:v>
                </c:pt>
                <c:pt idx="2255">
                  <c:v>40199.943055555559</c:v>
                </c:pt>
                <c:pt idx="2256">
                  <c:v>40199.950000000004</c:v>
                </c:pt>
                <c:pt idx="2257">
                  <c:v>40199.95694444445</c:v>
                </c:pt>
                <c:pt idx="2258">
                  <c:v>40199.963888888888</c:v>
                </c:pt>
                <c:pt idx="2259">
                  <c:v>40199.970833333333</c:v>
                </c:pt>
                <c:pt idx="2260">
                  <c:v>40199.977777777778</c:v>
                </c:pt>
                <c:pt idx="2261">
                  <c:v>40199.984722222223</c:v>
                </c:pt>
                <c:pt idx="2262">
                  <c:v>40199.991666666654</c:v>
                </c:pt>
                <c:pt idx="2263">
                  <c:v>40199.998611111114</c:v>
                </c:pt>
                <c:pt idx="2264">
                  <c:v>40200.005555555559</c:v>
                </c:pt>
                <c:pt idx="2265">
                  <c:v>40200.012500000004</c:v>
                </c:pt>
                <c:pt idx="2266">
                  <c:v>40200.019444444442</c:v>
                </c:pt>
                <c:pt idx="2267">
                  <c:v>40200.026388888888</c:v>
                </c:pt>
                <c:pt idx="2268">
                  <c:v>40200.033333333326</c:v>
                </c:pt>
                <c:pt idx="2269">
                  <c:v>40200.040277777785</c:v>
                </c:pt>
                <c:pt idx="2270">
                  <c:v>40200.171527777777</c:v>
                </c:pt>
                <c:pt idx="2271">
                  <c:v>40200.178472222222</c:v>
                </c:pt>
                <c:pt idx="2272">
                  <c:v>40200.186111111114</c:v>
                </c:pt>
                <c:pt idx="2273">
                  <c:v>40200.192361111098</c:v>
                </c:pt>
                <c:pt idx="2274">
                  <c:v>40200.19930555555</c:v>
                </c:pt>
                <c:pt idx="2275">
                  <c:v>40200.206250000003</c:v>
                </c:pt>
                <c:pt idx="2276">
                  <c:v>40200.213194444441</c:v>
                </c:pt>
                <c:pt idx="2277">
                  <c:v>40200.220138888886</c:v>
                </c:pt>
                <c:pt idx="2278">
                  <c:v>40200.227777777771</c:v>
                </c:pt>
                <c:pt idx="2279">
                  <c:v>40200.234027777777</c:v>
                </c:pt>
                <c:pt idx="2280">
                  <c:v>40200.240972222222</c:v>
                </c:pt>
                <c:pt idx="2281">
                  <c:v>40200.24791666666</c:v>
                </c:pt>
                <c:pt idx="2282">
                  <c:v>40200.255555555559</c:v>
                </c:pt>
                <c:pt idx="2283">
                  <c:v>40200.262499999997</c:v>
                </c:pt>
                <c:pt idx="2284">
                  <c:v>40200.269444444435</c:v>
                </c:pt>
                <c:pt idx="2285">
                  <c:v>40200.275694444441</c:v>
                </c:pt>
                <c:pt idx="2286">
                  <c:v>40200.282638888893</c:v>
                </c:pt>
                <c:pt idx="2287">
                  <c:v>40200.289583333324</c:v>
                </c:pt>
                <c:pt idx="2288">
                  <c:v>40200.296527777777</c:v>
                </c:pt>
                <c:pt idx="2289">
                  <c:v>40200.304166666661</c:v>
                </c:pt>
                <c:pt idx="2290">
                  <c:v>40200.310416666667</c:v>
                </c:pt>
                <c:pt idx="2291">
                  <c:v>40200.317361111105</c:v>
                </c:pt>
                <c:pt idx="2292">
                  <c:v>40200.324305555558</c:v>
                </c:pt>
                <c:pt idx="2293">
                  <c:v>40200.331944444442</c:v>
                </c:pt>
                <c:pt idx="2294">
                  <c:v>40200.338888888895</c:v>
                </c:pt>
                <c:pt idx="2295">
                  <c:v>40200.345138888893</c:v>
                </c:pt>
                <c:pt idx="2296">
                  <c:v>40200.352083333331</c:v>
                </c:pt>
                <c:pt idx="2297">
                  <c:v>40200.359027777784</c:v>
                </c:pt>
                <c:pt idx="2298">
                  <c:v>40200.365972222222</c:v>
                </c:pt>
                <c:pt idx="2299">
                  <c:v>40200.372916666667</c:v>
                </c:pt>
                <c:pt idx="2300">
                  <c:v>40200.380555555566</c:v>
                </c:pt>
                <c:pt idx="2301">
                  <c:v>40200.386805555565</c:v>
                </c:pt>
                <c:pt idx="2302">
                  <c:v>40200.394444444442</c:v>
                </c:pt>
                <c:pt idx="2303">
                  <c:v>40200.400694444448</c:v>
                </c:pt>
                <c:pt idx="2304">
                  <c:v>40200.407638888893</c:v>
                </c:pt>
                <c:pt idx="2305">
                  <c:v>40200.415277777785</c:v>
                </c:pt>
                <c:pt idx="2306">
                  <c:v>40200.422222222223</c:v>
                </c:pt>
                <c:pt idx="2307">
                  <c:v>40200.428472222222</c:v>
                </c:pt>
                <c:pt idx="2308">
                  <c:v>40200.43541666666</c:v>
                </c:pt>
                <c:pt idx="2309">
                  <c:v>40200.442361111105</c:v>
                </c:pt>
                <c:pt idx="2310">
                  <c:v>40200.449305555558</c:v>
                </c:pt>
                <c:pt idx="2311">
                  <c:v>40200.45625000001</c:v>
                </c:pt>
                <c:pt idx="2312">
                  <c:v>40200.463888888888</c:v>
                </c:pt>
                <c:pt idx="2313">
                  <c:v>40200.470138888893</c:v>
                </c:pt>
                <c:pt idx="2314">
                  <c:v>40200.477777777778</c:v>
                </c:pt>
                <c:pt idx="2315">
                  <c:v>40200.484027777784</c:v>
                </c:pt>
                <c:pt idx="2316">
                  <c:v>40200.490972222222</c:v>
                </c:pt>
                <c:pt idx="2317">
                  <c:v>40200.498611111114</c:v>
                </c:pt>
                <c:pt idx="2318">
                  <c:v>40200.505555555559</c:v>
                </c:pt>
                <c:pt idx="2319">
                  <c:v>40200.512500000004</c:v>
                </c:pt>
                <c:pt idx="2320">
                  <c:v>40200.518750000003</c:v>
                </c:pt>
                <c:pt idx="2321">
                  <c:v>40200.525694444441</c:v>
                </c:pt>
                <c:pt idx="2322">
                  <c:v>40200.533333333326</c:v>
                </c:pt>
                <c:pt idx="2323">
                  <c:v>40200.539583333324</c:v>
                </c:pt>
                <c:pt idx="2324">
                  <c:v>40200.547222222223</c:v>
                </c:pt>
                <c:pt idx="2325">
                  <c:v>40200.554166666661</c:v>
                </c:pt>
                <c:pt idx="2326">
                  <c:v>40200.561111111107</c:v>
                </c:pt>
                <c:pt idx="2327">
                  <c:v>40200.568055555559</c:v>
                </c:pt>
                <c:pt idx="2328">
                  <c:v>40200.575000000004</c:v>
                </c:pt>
                <c:pt idx="2329">
                  <c:v>40200.581944444442</c:v>
                </c:pt>
                <c:pt idx="2330">
                  <c:v>40200.588888888895</c:v>
                </c:pt>
                <c:pt idx="2331">
                  <c:v>40200.595833333326</c:v>
                </c:pt>
                <c:pt idx="2332">
                  <c:v>40200.602777777778</c:v>
                </c:pt>
                <c:pt idx="2333">
                  <c:v>40200.609722222216</c:v>
                </c:pt>
                <c:pt idx="2334">
                  <c:v>40200.616666666661</c:v>
                </c:pt>
                <c:pt idx="2335">
                  <c:v>40200.623611111107</c:v>
                </c:pt>
                <c:pt idx="2336">
                  <c:v>40200.630555555559</c:v>
                </c:pt>
                <c:pt idx="2337">
                  <c:v>40200.637499999997</c:v>
                </c:pt>
                <c:pt idx="2338">
                  <c:v>40200.644444444442</c:v>
                </c:pt>
                <c:pt idx="2339">
                  <c:v>40200.651388888888</c:v>
                </c:pt>
                <c:pt idx="2340">
                  <c:v>40200.658333333333</c:v>
                </c:pt>
                <c:pt idx="2341">
                  <c:v>40200.665277777778</c:v>
                </c:pt>
                <c:pt idx="2342">
                  <c:v>40200.672222222223</c:v>
                </c:pt>
                <c:pt idx="2343">
                  <c:v>40200.679166666654</c:v>
                </c:pt>
                <c:pt idx="2344">
                  <c:v>40200.686111111114</c:v>
                </c:pt>
                <c:pt idx="2345">
                  <c:v>40200.693055555552</c:v>
                </c:pt>
                <c:pt idx="2346">
                  <c:v>40200.699999999997</c:v>
                </c:pt>
                <c:pt idx="2347">
                  <c:v>40200.706944444442</c:v>
                </c:pt>
                <c:pt idx="2348">
                  <c:v>40200.713888888888</c:v>
                </c:pt>
                <c:pt idx="2349">
                  <c:v>40200.720833333326</c:v>
                </c:pt>
                <c:pt idx="2350">
                  <c:v>40200.727777777771</c:v>
                </c:pt>
                <c:pt idx="2351">
                  <c:v>40200.734722222216</c:v>
                </c:pt>
                <c:pt idx="2352">
                  <c:v>40200.741666666654</c:v>
                </c:pt>
                <c:pt idx="2353">
                  <c:v>40200.748611111114</c:v>
                </c:pt>
                <c:pt idx="2354">
                  <c:v>40200.755555555559</c:v>
                </c:pt>
                <c:pt idx="2355">
                  <c:v>40200.762499999997</c:v>
                </c:pt>
                <c:pt idx="2356">
                  <c:v>40200.769444444435</c:v>
                </c:pt>
                <c:pt idx="2357">
                  <c:v>40200.776388888888</c:v>
                </c:pt>
                <c:pt idx="2358">
                  <c:v>40200.783333333326</c:v>
                </c:pt>
                <c:pt idx="2359">
                  <c:v>40200.790277777778</c:v>
                </c:pt>
                <c:pt idx="2360">
                  <c:v>40200.797222222216</c:v>
                </c:pt>
                <c:pt idx="2361">
                  <c:v>40200.804166666661</c:v>
                </c:pt>
                <c:pt idx="2362">
                  <c:v>40200.811111111114</c:v>
                </c:pt>
                <c:pt idx="2363">
                  <c:v>40200.818055555566</c:v>
                </c:pt>
                <c:pt idx="2364">
                  <c:v>40200.825000000004</c:v>
                </c:pt>
                <c:pt idx="2365">
                  <c:v>40201.026388888888</c:v>
                </c:pt>
                <c:pt idx="2366">
                  <c:v>40201.033333333326</c:v>
                </c:pt>
                <c:pt idx="2367">
                  <c:v>40201.040277777785</c:v>
                </c:pt>
                <c:pt idx="2368">
                  <c:v>40201.047222222223</c:v>
                </c:pt>
                <c:pt idx="2369">
                  <c:v>40201.054166666661</c:v>
                </c:pt>
                <c:pt idx="2370">
                  <c:v>40201.061111111107</c:v>
                </c:pt>
                <c:pt idx="2371">
                  <c:v>40201.068055555559</c:v>
                </c:pt>
                <c:pt idx="2372">
                  <c:v>40201.075000000004</c:v>
                </c:pt>
                <c:pt idx="2373">
                  <c:v>40201.081944444442</c:v>
                </c:pt>
                <c:pt idx="2374">
                  <c:v>40201.088888888895</c:v>
                </c:pt>
                <c:pt idx="2375">
                  <c:v>40201.095833333326</c:v>
                </c:pt>
                <c:pt idx="2376">
                  <c:v>40201.102777777778</c:v>
                </c:pt>
                <c:pt idx="2377">
                  <c:v>40201.109722222216</c:v>
                </c:pt>
                <c:pt idx="2378">
                  <c:v>40201.116666666661</c:v>
                </c:pt>
                <c:pt idx="2379">
                  <c:v>40201.123611111107</c:v>
                </c:pt>
                <c:pt idx="2380">
                  <c:v>40201.130555555559</c:v>
                </c:pt>
                <c:pt idx="2381">
                  <c:v>40201.137499999997</c:v>
                </c:pt>
                <c:pt idx="2382">
                  <c:v>40201.144444444442</c:v>
                </c:pt>
                <c:pt idx="2383">
                  <c:v>40201.151388888888</c:v>
                </c:pt>
                <c:pt idx="2384">
                  <c:v>40201.158333333333</c:v>
                </c:pt>
                <c:pt idx="2385">
                  <c:v>40201.165277777778</c:v>
                </c:pt>
                <c:pt idx="2386">
                  <c:v>40201.172222222223</c:v>
                </c:pt>
                <c:pt idx="2387">
                  <c:v>40201.179166666654</c:v>
                </c:pt>
                <c:pt idx="2388">
                  <c:v>40201.186111111114</c:v>
                </c:pt>
                <c:pt idx="2389">
                  <c:v>40201.193055555552</c:v>
                </c:pt>
                <c:pt idx="2390">
                  <c:v>40201.19930555555</c:v>
                </c:pt>
                <c:pt idx="2391">
                  <c:v>40201.206250000003</c:v>
                </c:pt>
                <c:pt idx="2392">
                  <c:v>40201.213888888888</c:v>
                </c:pt>
                <c:pt idx="2393">
                  <c:v>40201.220833333326</c:v>
                </c:pt>
                <c:pt idx="2394">
                  <c:v>40201.227777777771</c:v>
                </c:pt>
                <c:pt idx="2395">
                  <c:v>40201.234722222216</c:v>
                </c:pt>
                <c:pt idx="2396">
                  <c:v>40201.241666666654</c:v>
                </c:pt>
                <c:pt idx="2397">
                  <c:v>40201.248611111114</c:v>
                </c:pt>
                <c:pt idx="2398">
                  <c:v>40201.255555555559</c:v>
                </c:pt>
                <c:pt idx="2399">
                  <c:v>40201.262499999997</c:v>
                </c:pt>
                <c:pt idx="2400">
                  <c:v>40201.269444444435</c:v>
                </c:pt>
                <c:pt idx="2401">
                  <c:v>40201.276388888888</c:v>
                </c:pt>
                <c:pt idx="2402">
                  <c:v>40201.283333333326</c:v>
                </c:pt>
                <c:pt idx="2403">
                  <c:v>40201.289583333324</c:v>
                </c:pt>
                <c:pt idx="2404">
                  <c:v>40201.297222222216</c:v>
                </c:pt>
                <c:pt idx="2405">
                  <c:v>40201.304166666661</c:v>
                </c:pt>
                <c:pt idx="2406">
                  <c:v>40201.505555555559</c:v>
                </c:pt>
                <c:pt idx="2407">
                  <c:v>40201.512500000004</c:v>
                </c:pt>
                <c:pt idx="2408">
                  <c:v>40201.519444444442</c:v>
                </c:pt>
                <c:pt idx="2409">
                  <c:v>40201.526388888888</c:v>
                </c:pt>
                <c:pt idx="2410">
                  <c:v>40201.533333333326</c:v>
                </c:pt>
                <c:pt idx="2411">
                  <c:v>40201.540277777785</c:v>
                </c:pt>
                <c:pt idx="2412">
                  <c:v>40201.547222222223</c:v>
                </c:pt>
                <c:pt idx="2413">
                  <c:v>40201.554166666661</c:v>
                </c:pt>
                <c:pt idx="2414">
                  <c:v>40201.561111111107</c:v>
                </c:pt>
                <c:pt idx="2415">
                  <c:v>40201.568055555559</c:v>
                </c:pt>
                <c:pt idx="2416">
                  <c:v>40201.575000000004</c:v>
                </c:pt>
                <c:pt idx="2417">
                  <c:v>40201.581944444442</c:v>
                </c:pt>
                <c:pt idx="2418">
                  <c:v>40201.588888888895</c:v>
                </c:pt>
                <c:pt idx="2419">
                  <c:v>40201.595833333326</c:v>
                </c:pt>
                <c:pt idx="2420">
                  <c:v>40201.602777777778</c:v>
                </c:pt>
                <c:pt idx="2421">
                  <c:v>40201.609722222216</c:v>
                </c:pt>
                <c:pt idx="2422">
                  <c:v>40201.616666666661</c:v>
                </c:pt>
                <c:pt idx="2423">
                  <c:v>40201.623611111107</c:v>
                </c:pt>
                <c:pt idx="2424">
                  <c:v>40201.630555555559</c:v>
                </c:pt>
                <c:pt idx="2425">
                  <c:v>40201.637499999997</c:v>
                </c:pt>
                <c:pt idx="2426">
                  <c:v>40201.644444444442</c:v>
                </c:pt>
                <c:pt idx="2427">
                  <c:v>40201.651388888888</c:v>
                </c:pt>
                <c:pt idx="2428">
                  <c:v>40201.658333333333</c:v>
                </c:pt>
                <c:pt idx="2429">
                  <c:v>40201.665277777778</c:v>
                </c:pt>
                <c:pt idx="2430">
                  <c:v>40201.672222222223</c:v>
                </c:pt>
                <c:pt idx="2431">
                  <c:v>40201.679166666654</c:v>
                </c:pt>
                <c:pt idx="2432">
                  <c:v>40201.686111111114</c:v>
                </c:pt>
                <c:pt idx="2433">
                  <c:v>40201.699999999997</c:v>
                </c:pt>
                <c:pt idx="2434">
                  <c:v>40201.706944444442</c:v>
                </c:pt>
                <c:pt idx="2435">
                  <c:v>40201.713888888888</c:v>
                </c:pt>
                <c:pt idx="2436">
                  <c:v>40201.720833333326</c:v>
                </c:pt>
                <c:pt idx="2437">
                  <c:v>40201.727777777771</c:v>
                </c:pt>
                <c:pt idx="2438">
                  <c:v>40201.734722222216</c:v>
                </c:pt>
                <c:pt idx="2439">
                  <c:v>40201.741666666654</c:v>
                </c:pt>
                <c:pt idx="2440">
                  <c:v>40201.818055555566</c:v>
                </c:pt>
                <c:pt idx="2441">
                  <c:v>40201.825000000004</c:v>
                </c:pt>
                <c:pt idx="2442">
                  <c:v>40201.831944444442</c:v>
                </c:pt>
                <c:pt idx="2443">
                  <c:v>40201.838888888895</c:v>
                </c:pt>
                <c:pt idx="2444">
                  <c:v>40201.845833333333</c:v>
                </c:pt>
                <c:pt idx="2445">
                  <c:v>40201.852777777785</c:v>
                </c:pt>
                <c:pt idx="2446">
                  <c:v>40201.859027777784</c:v>
                </c:pt>
                <c:pt idx="2447">
                  <c:v>40201.866666666661</c:v>
                </c:pt>
                <c:pt idx="2448">
                  <c:v>40201.873611111114</c:v>
                </c:pt>
                <c:pt idx="2449">
                  <c:v>40201.880555555566</c:v>
                </c:pt>
                <c:pt idx="2450">
                  <c:v>40201.887500000004</c:v>
                </c:pt>
                <c:pt idx="2451">
                  <c:v>40201.894444444442</c:v>
                </c:pt>
                <c:pt idx="2452">
                  <c:v>40201.901388888888</c:v>
                </c:pt>
                <c:pt idx="2453">
                  <c:v>40201.908333333333</c:v>
                </c:pt>
                <c:pt idx="2454">
                  <c:v>40201.915277777785</c:v>
                </c:pt>
                <c:pt idx="2455">
                  <c:v>40201.929166666654</c:v>
                </c:pt>
                <c:pt idx="2456">
                  <c:v>40201.936111111114</c:v>
                </c:pt>
                <c:pt idx="2457">
                  <c:v>40201.943055555559</c:v>
                </c:pt>
                <c:pt idx="2458">
                  <c:v>40201.950000000004</c:v>
                </c:pt>
                <c:pt idx="2459">
                  <c:v>40201.95694444445</c:v>
                </c:pt>
                <c:pt idx="2460">
                  <c:v>40201.963888888888</c:v>
                </c:pt>
                <c:pt idx="2461">
                  <c:v>40201.970833333333</c:v>
                </c:pt>
                <c:pt idx="2462">
                  <c:v>40201.977777777778</c:v>
                </c:pt>
                <c:pt idx="2463">
                  <c:v>40201.984722222223</c:v>
                </c:pt>
                <c:pt idx="2464">
                  <c:v>40201.991666666654</c:v>
                </c:pt>
                <c:pt idx="2465">
                  <c:v>40201.998611111114</c:v>
                </c:pt>
                <c:pt idx="2466">
                  <c:v>40202.005555555559</c:v>
                </c:pt>
                <c:pt idx="2467">
                  <c:v>40202.012500000004</c:v>
                </c:pt>
                <c:pt idx="2468">
                  <c:v>40202.019444444442</c:v>
                </c:pt>
                <c:pt idx="2469">
                  <c:v>40202.026388888888</c:v>
                </c:pt>
                <c:pt idx="2470">
                  <c:v>40202.033333333326</c:v>
                </c:pt>
                <c:pt idx="2471">
                  <c:v>40202.040277777785</c:v>
                </c:pt>
                <c:pt idx="2472">
                  <c:v>40202.047222222223</c:v>
                </c:pt>
                <c:pt idx="2473">
                  <c:v>40202.054166666661</c:v>
                </c:pt>
                <c:pt idx="2474">
                  <c:v>40202.061111111107</c:v>
                </c:pt>
                <c:pt idx="2475">
                  <c:v>40202.068055555559</c:v>
                </c:pt>
                <c:pt idx="2476">
                  <c:v>40202.075000000004</c:v>
                </c:pt>
                <c:pt idx="2477">
                  <c:v>40202.081944444442</c:v>
                </c:pt>
                <c:pt idx="2478">
                  <c:v>40202.088888888895</c:v>
                </c:pt>
                <c:pt idx="2479">
                  <c:v>40202.095833333326</c:v>
                </c:pt>
                <c:pt idx="2480">
                  <c:v>40202.102777777778</c:v>
                </c:pt>
                <c:pt idx="2481">
                  <c:v>40202.109722222216</c:v>
                </c:pt>
                <c:pt idx="2482">
                  <c:v>40202.116666666661</c:v>
                </c:pt>
                <c:pt idx="2483">
                  <c:v>40202.123611111107</c:v>
                </c:pt>
                <c:pt idx="2484">
                  <c:v>40202.130555555559</c:v>
                </c:pt>
                <c:pt idx="2485">
                  <c:v>40202.137499999997</c:v>
                </c:pt>
                <c:pt idx="2486">
                  <c:v>40202.144444444442</c:v>
                </c:pt>
                <c:pt idx="2487">
                  <c:v>40202.151388888888</c:v>
                </c:pt>
                <c:pt idx="2488">
                  <c:v>40202.158333333333</c:v>
                </c:pt>
                <c:pt idx="2489">
                  <c:v>40202.165277777778</c:v>
                </c:pt>
                <c:pt idx="2490">
                  <c:v>40202.172222222223</c:v>
                </c:pt>
                <c:pt idx="2491">
                  <c:v>40202.179166666654</c:v>
                </c:pt>
                <c:pt idx="2492">
                  <c:v>40202.186111111114</c:v>
                </c:pt>
                <c:pt idx="2493">
                  <c:v>40202.193055555552</c:v>
                </c:pt>
                <c:pt idx="2494">
                  <c:v>40202.19930555555</c:v>
                </c:pt>
                <c:pt idx="2495">
                  <c:v>40202.206250000003</c:v>
                </c:pt>
                <c:pt idx="2496">
                  <c:v>40202.213888888888</c:v>
                </c:pt>
                <c:pt idx="2497">
                  <c:v>40202.220833333326</c:v>
                </c:pt>
                <c:pt idx="2498">
                  <c:v>40202.227777777771</c:v>
                </c:pt>
                <c:pt idx="2499">
                  <c:v>40202.429166666654</c:v>
                </c:pt>
                <c:pt idx="2500">
                  <c:v>40202.436111111114</c:v>
                </c:pt>
                <c:pt idx="2501">
                  <c:v>40202.443055555559</c:v>
                </c:pt>
                <c:pt idx="2502">
                  <c:v>40202.450000000004</c:v>
                </c:pt>
                <c:pt idx="2503">
                  <c:v>40202.45694444445</c:v>
                </c:pt>
                <c:pt idx="2504">
                  <c:v>40202.463888888888</c:v>
                </c:pt>
                <c:pt idx="2505">
                  <c:v>40202.470833333333</c:v>
                </c:pt>
                <c:pt idx="2506">
                  <c:v>40202.477777777778</c:v>
                </c:pt>
                <c:pt idx="2507">
                  <c:v>40202.484722222223</c:v>
                </c:pt>
                <c:pt idx="2508">
                  <c:v>40202.491666666654</c:v>
                </c:pt>
                <c:pt idx="2509">
                  <c:v>40202.498611111114</c:v>
                </c:pt>
                <c:pt idx="2510">
                  <c:v>40202.505555555559</c:v>
                </c:pt>
                <c:pt idx="2511">
                  <c:v>40202.512500000004</c:v>
                </c:pt>
                <c:pt idx="2512">
                  <c:v>40202.519444444442</c:v>
                </c:pt>
                <c:pt idx="2513">
                  <c:v>40202.526388888888</c:v>
                </c:pt>
                <c:pt idx="2514">
                  <c:v>40202.533333333326</c:v>
                </c:pt>
                <c:pt idx="2515">
                  <c:v>40202.540277777785</c:v>
                </c:pt>
                <c:pt idx="2516">
                  <c:v>40202.547222222223</c:v>
                </c:pt>
                <c:pt idx="2517">
                  <c:v>40202.554166666661</c:v>
                </c:pt>
                <c:pt idx="2518">
                  <c:v>40202.561111111107</c:v>
                </c:pt>
                <c:pt idx="2519">
                  <c:v>40202.568055555559</c:v>
                </c:pt>
                <c:pt idx="2520">
                  <c:v>40202.575000000004</c:v>
                </c:pt>
                <c:pt idx="2521">
                  <c:v>40202.581944444442</c:v>
                </c:pt>
                <c:pt idx="2522">
                  <c:v>40202.588888888895</c:v>
                </c:pt>
                <c:pt idx="2523">
                  <c:v>40202.595833333326</c:v>
                </c:pt>
                <c:pt idx="2524">
                  <c:v>40202.602777777778</c:v>
                </c:pt>
                <c:pt idx="2525">
                  <c:v>40202.609722222216</c:v>
                </c:pt>
                <c:pt idx="2526">
                  <c:v>40202.616666666661</c:v>
                </c:pt>
                <c:pt idx="2527">
                  <c:v>40202.623611111107</c:v>
                </c:pt>
                <c:pt idx="2528">
                  <c:v>40202.630555555559</c:v>
                </c:pt>
                <c:pt idx="2529">
                  <c:v>40202.637499999997</c:v>
                </c:pt>
                <c:pt idx="2530">
                  <c:v>40202.644444444442</c:v>
                </c:pt>
                <c:pt idx="2531">
                  <c:v>40202.651388888888</c:v>
                </c:pt>
                <c:pt idx="2532">
                  <c:v>40202.658333333333</c:v>
                </c:pt>
                <c:pt idx="2533">
                  <c:v>40202.665277777778</c:v>
                </c:pt>
                <c:pt idx="2534">
                  <c:v>40202.672222222223</c:v>
                </c:pt>
                <c:pt idx="2535">
                  <c:v>40202.679166666654</c:v>
                </c:pt>
                <c:pt idx="2536">
                  <c:v>40202.686111111114</c:v>
                </c:pt>
                <c:pt idx="2537">
                  <c:v>40202.693055555552</c:v>
                </c:pt>
                <c:pt idx="2538">
                  <c:v>40202.699999999997</c:v>
                </c:pt>
                <c:pt idx="2539">
                  <c:v>40202.706944444442</c:v>
                </c:pt>
                <c:pt idx="2540">
                  <c:v>40202.713888888888</c:v>
                </c:pt>
                <c:pt idx="2541">
                  <c:v>40202.720833333326</c:v>
                </c:pt>
                <c:pt idx="2542">
                  <c:v>40202.727777777771</c:v>
                </c:pt>
                <c:pt idx="2543">
                  <c:v>40202.734722222216</c:v>
                </c:pt>
                <c:pt idx="2544">
                  <c:v>40202.741666666654</c:v>
                </c:pt>
                <c:pt idx="2545">
                  <c:v>40202.748611111114</c:v>
                </c:pt>
                <c:pt idx="2546">
                  <c:v>40202.755555555559</c:v>
                </c:pt>
                <c:pt idx="2547">
                  <c:v>40202.762499999997</c:v>
                </c:pt>
                <c:pt idx="2548">
                  <c:v>40202.769444444435</c:v>
                </c:pt>
                <c:pt idx="2549">
                  <c:v>40202.776388888888</c:v>
                </c:pt>
                <c:pt idx="2550">
                  <c:v>40202.783333333326</c:v>
                </c:pt>
                <c:pt idx="2551">
                  <c:v>40202.790277777778</c:v>
                </c:pt>
                <c:pt idx="2552">
                  <c:v>40202.797222222216</c:v>
                </c:pt>
                <c:pt idx="2553">
                  <c:v>40202.804166666661</c:v>
                </c:pt>
                <c:pt idx="2554">
                  <c:v>40202.811111111114</c:v>
                </c:pt>
                <c:pt idx="2555">
                  <c:v>40202.818055555566</c:v>
                </c:pt>
                <c:pt idx="2556">
                  <c:v>40202.825000000004</c:v>
                </c:pt>
                <c:pt idx="2557">
                  <c:v>40202.831944444442</c:v>
                </c:pt>
                <c:pt idx="2558">
                  <c:v>40202.838888888895</c:v>
                </c:pt>
                <c:pt idx="2559">
                  <c:v>40202.845833333333</c:v>
                </c:pt>
                <c:pt idx="2560">
                  <c:v>40202.852777777785</c:v>
                </c:pt>
                <c:pt idx="2561">
                  <c:v>40202.859722222223</c:v>
                </c:pt>
                <c:pt idx="2562">
                  <c:v>40202.866666666661</c:v>
                </c:pt>
                <c:pt idx="2563">
                  <c:v>40202.873611111114</c:v>
                </c:pt>
                <c:pt idx="2564">
                  <c:v>40202.880555555566</c:v>
                </c:pt>
                <c:pt idx="2565">
                  <c:v>40202.887500000004</c:v>
                </c:pt>
                <c:pt idx="2566">
                  <c:v>40202.894444444442</c:v>
                </c:pt>
                <c:pt idx="2567">
                  <c:v>40202.901388888888</c:v>
                </c:pt>
                <c:pt idx="2568">
                  <c:v>40202.908333333333</c:v>
                </c:pt>
                <c:pt idx="2569">
                  <c:v>40202.915277777785</c:v>
                </c:pt>
                <c:pt idx="2570">
                  <c:v>40202.922222222223</c:v>
                </c:pt>
                <c:pt idx="2571">
                  <c:v>40202.929166666654</c:v>
                </c:pt>
                <c:pt idx="2572">
                  <c:v>40203.005555555559</c:v>
                </c:pt>
                <c:pt idx="2573">
                  <c:v>40203.012500000004</c:v>
                </c:pt>
                <c:pt idx="2574">
                  <c:v>40203.019444444442</c:v>
                </c:pt>
                <c:pt idx="2575">
                  <c:v>40203.026388888888</c:v>
                </c:pt>
                <c:pt idx="2576">
                  <c:v>40203.040277777785</c:v>
                </c:pt>
                <c:pt idx="2577">
                  <c:v>40203.047222222223</c:v>
                </c:pt>
                <c:pt idx="2578">
                  <c:v>40203.054166666661</c:v>
                </c:pt>
                <c:pt idx="2579">
                  <c:v>40203.061111111107</c:v>
                </c:pt>
                <c:pt idx="2580">
                  <c:v>40203.068055555559</c:v>
                </c:pt>
                <c:pt idx="2581">
                  <c:v>40203.075000000004</c:v>
                </c:pt>
                <c:pt idx="2582">
                  <c:v>40203.081944444442</c:v>
                </c:pt>
                <c:pt idx="2583">
                  <c:v>40203.088888888895</c:v>
                </c:pt>
                <c:pt idx="2584">
                  <c:v>40203.095833333326</c:v>
                </c:pt>
                <c:pt idx="2585">
                  <c:v>40203.102777777778</c:v>
                </c:pt>
                <c:pt idx="2586">
                  <c:v>40203.109722222216</c:v>
                </c:pt>
                <c:pt idx="2587">
                  <c:v>40203.116666666661</c:v>
                </c:pt>
                <c:pt idx="2588">
                  <c:v>40203.123611111107</c:v>
                </c:pt>
                <c:pt idx="2589">
                  <c:v>40203.130555555559</c:v>
                </c:pt>
                <c:pt idx="2590">
                  <c:v>40203.137499999997</c:v>
                </c:pt>
                <c:pt idx="2591">
                  <c:v>40203.144444444442</c:v>
                </c:pt>
                <c:pt idx="2592">
                  <c:v>40203.151388888888</c:v>
                </c:pt>
                <c:pt idx="2593">
                  <c:v>40203.158333333333</c:v>
                </c:pt>
                <c:pt idx="2594">
                  <c:v>40203.165277777778</c:v>
                </c:pt>
                <c:pt idx="2595">
                  <c:v>40203.172222222223</c:v>
                </c:pt>
                <c:pt idx="2596">
                  <c:v>40203.179166666654</c:v>
                </c:pt>
                <c:pt idx="2597">
                  <c:v>40203.18541666666</c:v>
                </c:pt>
                <c:pt idx="2598">
                  <c:v>40203.192361111098</c:v>
                </c:pt>
                <c:pt idx="2599">
                  <c:v>40203.19930555555</c:v>
                </c:pt>
                <c:pt idx="2600">
                  <c:v>40203.206944444442</c:v>
                </c:pt>
                <c:pt idx="2601">
                  <c:v>40203.213194444441</c:v>
                </c:pt>
                <c:pt idx="2602">
                  <c:v>40203.220138888886</c:v>
                </c:pt>
                <c:pt idx="2603">
                  <c:v>40203.227083333317</c:v>
                </c:pt>
                <c:pt idx="2604">
                  <c:v>40203.234722222216</c:v>
                </c:pt>
                <c:pt idx="2605">
                  <c:v>40203.241666666654</c:v>
                </c:pt>
                <c:pt idx="2606">
                  <c:v>40203.24791666666</c:v>
                </c:pt>
                <c:pt idx="2607">
                  <c:v>40203.254861111105</c:v>
                </c:pt>
                <c:pt idx="2608">
                  <c:v>40203.26180555555</c:v>
                </c:pt>
                <c:pt idx="2609">
                  <c:v>40203.268749999996</c:v>
                </c:pt>
                <c:pt idx="2610">
                  <c:v>40203.275694444441</c:v>
                </c:pt>
                <c:pt idx="2611">
                  <c:v>40203.283333333326</c:v>
                </c:pt>
                <c:pt idx="2612">
                  <c:v>40203.290277777778</c:v>
                </c:pt>
                <c:pt idx="2613">
                  <c:v>40203.297222222216</c:v>
                </c:pt>
                <c:pt idx="2614">
                  <c:v>40203.304166666661</c:v>
                </c:pt>
                <c:pt idx="2615">
                  <c:v>40203.310416666667</c:v>
                </c:pt>
                <c:pt idx="2616">
                  <c:v>40203.317361111105</c:v>
                </c:pt>
                <c:pt idx="2617">
                  <c:v>40203.324305555558</c:v>
                </c:pt>
                <c:pt idx="2618">
                  <c:v>40203.331944444442</c:v>
                </c:pt>
                <c:pt idx="2619">
                  <c:v>40203.338888888895</c:v>
                </c:pt>
                <c:pt idx="2620">
                  <c:v>40203.345833333333</c:v>
                </c:pt>
                <c:pt idx="2621">
                  <c:v>40203.352777777785</c:v>
                </c:pt>
                <c:pt idx="2622">
                  <c:v>40203.359027777784</c:v>
                </c:pt>
                <c:pt idx="2623">
                  <c:v>40203.365972222222</c:v>
                </c:pt>
                <c:pt idx="2624">
                  <c:v>40203.373611111114</c:v>
                </c:pt>
                <c:pt idx="2625">
                  <c:v>40203.379861111105</c:v>
                </c:pt>
                <c:pt idx="2626">
                  <c:v>40203.387500000004</c:v>
                </c:pt>
                <c:pt idx="2627">
                  <c:v>40203.393749999996</c:v>
                </c:pt>
                <c:pt idx="2628">
                  <c:v>40203.400694444448</c:v>
                </c:pt>
                <c:pt idx="2629">
                  <c:v>40203.407638888893</c:v>
                </c:pt>
                <c:pt idx="2630">
                  <c:v>40203.415277777785</c:v>
                </c:pt>
                <c:pt idx="2631">
                  <c:v>40203.421527777777</c:v>
                </c:pt>
                <c:pt idx="2632">
                  <c:v>40203.429166666654</c:v>
                </c:pt>
                <c:pt idx="2633">
                  <c:v>40203.43541666666</c:v>
                </c:pt>
                <c:pt idx="2634">
                  <c:v>40203.442361111105</c:v>
                </c:pt>
                <c:pt idx="2635">
                  <c:v>40203.651388888888</c:v>
                </c:pt>
                <c:pt idx="2636">
                  <c:v>40203.658333333333</c:v>
                </c:pt>
                <c:pt idx="2637">
                  <c:v>40203.665277777778</c:v>
                </c:pt>
                <c:pt idx="2638">
                  <c:v>40203.672222222223</c:v>
                </c:pt>
                <c:pt idx="2639">
                  <c:v>40203.679166666654</c:v>
                </c:pt>
                <c:pt idx="2640">
                  <c:v>40203.686111111114</c:v>
                </c:pt>
                <c:pt idx="2641">
                  <c:v>40203.693055555552</c:v>
                </c:pt>
                <c:pt idx="2642">
                  <c:v>40203.699999999997</c:v>
                </c:pt>
                <c:pt idx="2643">
                  <c:v>40203.706944444442</c:v>
                </c:pt>
                <c:pt idx="2644">
                  <c:v>40203.713888888888</c:v>
                </c:pt>
                <c:pt idx="2645">
                  <c:v>40203.720833333326</c:v>
                </c:pt>
                <c:pt idx="2646">
                  <c:v>40203.727777777771</c:v>
                </c:pt>
                <c:pt idx="2647">
                  <c:v>40203.734722222216</c:v>
                </c:pt>
                <c:pt idx="2648">
                  <c:v>40203.741666666654</c:v>
                </c:pt>
                <c:pt idx="2649">
                  <c:v>40203.748611111114</c:v>
                </c:pt>
                <c:pt idx="2650">
                  <c:v>40203.755555555559</c:v>
                </c:pt>
                <c:pt idx="2651">
                  <c:v>40203.762499999997</c:v>
                </c:pt>
                <c:pt idx="2652">
                  <c:v>40203.769444444435</c:v>
                </c:pt>
                <c:pt idx="2653">
                  <c:v>40203.776388888888</c:v>
                </c:pt>
                <c:pt idx="2654">
                  <c:v>40203.783333333326</c:v>
                </c:pt>
                <c:pt idx="2655">
                  <c:v>40203.790277777778</c:v>
                </c:pt>
                <c:pt idx="2656">
                  <c:v>40203.797222222216</c:v>
                </c:pt>
                <c:pt idx="2657">
                  <c:v>40203.804166666661</c:v>
                </c:pt>
                <c:pt idx="2658">
                  <c:v>40203.811111111114</c:v>
                </c:pt>
                <c:pt idx="2659">
                  <c:v>40203.818055555566</c:v>
                </c:pt>
                <c:pt idx="2660">
                  <c:v>40203.825000000004</c:v>
                </c:pt>
                <c:pt idx="2661">
                  <c:v>40203.831944444442</c:v>
                </c:pt>
                <c:pt idx="2662">
                  <c:v>40203.838888888895</c:v>
                </c:pt>
                <c:pt idx="2663">
                  <c:v>40203.845833333333</c:v>
                </c:pt>
                <c:pt idx="2664">
                  <c:v>40203.852777777785</c:v>
                </c:pt>
                <c:pt idx="2665">
                  <c:v>40203.859722222223</c:v>
                </c:pt>
                <c:pt idx="2666">
                  <c:v>40203.866666666661</c:v>
                </c:pt>
                <c:pt idx="2667">
                  <c:v>40203.873611111114</c:v>
                </c:pt>
                <c:pt idx="2668">
                  <c:v>40203.880555555566</c:v>
                </c:pt>
                <c:pt idx="2669">
                  <c:v>40203.887500000004</c:v>
                </c:pt>
                <c:pt idx="2670">
                  <c:v>40203.894444444442</c:v>
                </c:pt>
                <c:pt idx="2671">
                  <c:v>40203.901388888888</c:v>
                </c:pt>
                <c:pt idx="2672">
                  <c:v>40203.908333333333</c:v>
                </c:pt>
                <c:pt idx="2673">
                  <c:v>40203.915277777785</c:v>
                </c:pt>
                <c:pt idx="2674">
                  <c:v>40203.922222222223</c:v>
                </c:pt>
                <c:pt idx="2675">
                  <c:v>40203.929166666654</c:v>
                </c:pt>
                <c:pt idx="2676">
                  <c:v>40204.130555555559</c:v>
                </c:pt>
                <c:pt idx="2677">
                  <c:v>40204.137499999997</c:v>
                </c:pt>
                <c:pt idx="2678">
                  <c:v>40204.144444444442</c:v>
                </c:pt>
                <c:pt idx="2679">
                  <c:v>40204.151388888888</c:v>
                </c:pt>
                <c:pt idx="2680">
                  <c:v>40204.158333333333</c:v>
                </c:pt>
                <c:pt idx="2681">
                  <c:v>40204.165277777778</c:v>
                </c:pt>
                <c:pt idx="2682">
                  <c:v>40204.172222222223</c:v>
                </c:pt>
                <c:pt idx="2683">
                  <c:v>40204.178472222222</c:v>
                </c:pt>
                <c:pt idx="2684">
                  <c:v>40204.186111111114</c:v>
                </c:pt>
                <c:pt idx="2685">
                  <c:v>40204.193055555552</c:v>
                </c:pt>
                <c:pt idx="2686">
                  <c:v>40204.19930555555</c:v>
                </c:pt>
                <c:pt idx="2687">
                  <c:v>40204.206250000003</c:v>
                </c:pt>
                <c:pt idx="2688">
                  <c:v>40204.213888888888</c:v>
                </c:pt>
                <c:pt idx="2689">
                  <c:v>40204.220833333326</c:v>
                </c:pt>
                <c:pt idx="2690">
                  <c:v>40204.227083333317</c:v>
                </c:pt>
                <c:pt idx="2691">
                  <c:v>40204.234027777777</c:v>
                </c:pt>
                <c:pt idx="2692">
                  <c:v>40204.240972222222</c:v>
                </c:pt>
                <c:pt idx="2693">
                  <c:v>40204.24791666666</c:v>
                </c:pt>
                <c:pt idx="2694">
                  <c:v>40204.255555555559</c:v>
                </c:pt>
                <c:pt idx="2695">
                  <c:v>40204.26180555555</c:v>
                </c:pt>
                <c:pt idx="2696">
                  <c:v>40204.268749999996</c:v>
                </c:pt>
                <c:pt idx="2697">
                  <c:v>40204.282638888893</c:v>
                </c:pt>
                <c:pt idx="2698">
                  <c:v>40204.289583333324</c:v>
                </c:pt>
                <c:pt idx="2699">
                  <c:v>40204.297222222216</c:v>
                </c:pt>
                <c:pt idx="2700">
                  <c:v>40204.304166666661</c:v>
                </c:pt>
                <c:pt idx="2701">
                  <c:v>40204.311111111114</c:v>
                </c:pt>
                <c:pt idx="2702">
                  <c:v>40204.318055555566</c:v>
                </c:pt>
                <c:pt idx="2703">
                  <c:v>40204.325000000004</c:v>
                </c:pt>
                <c:pt idx="2704">
                  <c:v>40204.331944444442</c:v>
                </c:pt>
                <c:pt idx="2705">
                  <c:v>40204.338888888895</c:v>
                </c:pt>
                <c:pt idx="2706">
                  <c:v>40204.345833333333</c:v>
                </c:pt>
                <c:pt idx="2707">
                  <c:v>40204.352777777785</c:v>
                </c:pt>
                <c:pt idx="2708">
                  <c:v>40204.359027777784</c:v>
                </c:pt>
                <c:pt idx="2709">
                  <c:v>40204.366666666661</c:v>
                </c:pt>
                <c:pt idx="2710">
                  <c:v>40204.568055555559</c:v>
                </c:pt>
                <c:pt idx="2711">
                  <c:v>40204.575000000004</c:v>
                </c:pt>
                <c:pt idx="2712">
                  <c:v>40204.581944444442</c:v>
                </c:pt>
                <c:pt idx="2713">
                  <c:v>40204.588888888895</c:v>
                </c:pt>
                <c:pt idx="2714">
                  <c:v>40204.595833333326</c:v>
                </c:pt>
                <c:pt idx="2715">
                  <c:v>40204.602777777778</c:v>
                </c:pt>
                <c:pt idx="2716">
                  <c:v>40204.609722222216</c:v>
                </c:pt>
                <c:pt idx="2717">
                  <c:v>40204.616666666661</c:v>
                </c:pt>
                <c:pt idx="2718">
                  <c:v>40204.623611111107</c:v>
                </c:pt>
                <c:pt idx="2719">
                  <c:v>40204.630555555559</c:v>
                </c:pt>
                <c:pt idx="2720">
                  <c:v>40204.637499999997</c:v>
                </c:pt>
                <c:pt idx="2721">
                  <c:v>40204.644444444442</c:v>
                </c:pt>
                <c:pt idx="2722">
                  <c:v>40204.651388888888</c:v>
                </c:pt>
                <c:pt idx="2723">
                  <c:v>40204.658333333333</c:v>
                </c:pt>
                <c:pt idx="2724">
                  <c:v>40204.665277777778</c:v>
                </c:pt>
                <c:pt idx="2725">
                  <c:v>40204.672222222223</c:v>
                </c:pt>
                <c:pt idx="2726">
                  <c:v>40204.679166666654</c:v>
                </c:pt>
                <c:pt idx="2727">
                  <c:v>40204.686111111114</c:v>
                </c:pt>
                <c:pt idx="2728">
                  <c:v>40204.693055555552</c:v>
                </c:pt>
                <c:pt idx="2729">
                  <c:v>40204.699999999997</c:v>
                </c:pt>
                <c:pt idx="2730">
                  <c:v>40204.706944444442</c:v>
                </c:pt>
                <c:pt idx="2731">
                  <c:v>40204.713888888888</c:v>
                </c:pt>
                <c:pt idx="2732">
                  <c:v>40204.720833333326</c:v>
                </c:pt>
                <c:pt idx="2733">
                  <c:v>40204.727777777771</c:v>
                </c:pt>
                <c:pt idx="2734">
                  <c:v>40204.734722222216</c:v>
                </c:pt>
                <c:pt idx="2735">
                  <c:v>40204.741666666654</c:v>
                </c:pt>
                <c:pt idx="2736">
                  <c:v>40204.748611111114</c:v>
                </c:pt>
                <c:pt idx="2737">
                  <c:v>40204.755555555559</c:v>
                </c:pt>
                <c:pt idx="2738">
                  <c:v>40204.762499999997</c:v>
                </c:pt>
                <c:pt idx="2739">
                  <c:v>40204.769444444435</c:v>
                </c:pt>
                <c:pt idx="2740">
                  <c:v>40204.776388888888</c:v>
                </c:pt>
                <c:pt idx="2741">
                  <c:v>40204.783333333326</c:v>
                </c:pt>
                <c:pt idx="2742">
                  <c:v>40204.790277777778</c:v>
                </c:pt>
                <c:pt idx="2743">
                  <c:v>40204.797222222216</c:v>
                </c:pt>
                <c:pt idx="2744">
                  <c:v>40204.804166666661</c:v>
                </c:pt>
                <c:pt idx="2745">
                  <c:v>40204.811111111114</c:v>
                </c:pt>
                <c:pt idx="2746">
                  <c:v>40204.818055555566</c:v>
                </c:pt>
                <c:pt idx="2747">
                  <c:v>40204.825000000004</c:v>
                </c:pt>
                <c:pt idx="2748">
                  <c:v>40204.831944444442</c:v>
                </c:pt>
                <c:pt idx="2749">
                  <c:v>40204.838888888895</c:v>
                </c:pt>
                <c:pt idx="2750">
                  <c:v>40204.845833333333</c:v>
                </c:pt>
                <c:pt idx="2751">
                  <c:v>40204.852777777785</c:v>
                </c:pt>
                <c:pt idx="2752">
                  <c:v>40204.859722222223</c:v>
                </c:pt>
                <c:pt idx="2753">
                  <c:v>40204.866666666661</c:v>
                </c:pt>
                <c:pt idx="2754">
                  <c:v>40204.873611111114</c:v>
                </c:pt>
                <c:pt idx="2755">
                  <c:v>40204.880555555566</c:v>
                </c:pt>
                <c:pt idx="2756">
                  <c:v>40204.887500000004</c:v>
                </c:pt>
                <c:pt idx="2757">
                  <c:v>40204.894444444442</c:v>
                </c:pt>
                <c:pt idx="2758">
                  <c:v>40204.901388888888</c:v>
                </c:pt>
                <c:pt idx="2759">
                  <c:v>40204.908333333333</c:v>
                </c:pt>
                <c:pt idx="2760">
                  <c:v>40204.915277777785</c:v>
                </c:pt>
                <c:pt idx="2761">
                  <c:v>40204.922222222223</c:v>
                </c:pt>
                <c:pt idx="2762">
                  <c:v>40204.929166666654</c:v>
                </c:pt>
                <c:pt idx="2763">
                  <c:v>40204.936111111114</c:v>
                </c:pt>
                <c:pt idx="2764">
                  <c:v>40204.943055555559</c:v>
                </c:pt>
                <c:pt idx="2765">
                  <c:v>40204.950000000004</c:v>
                </c:pt>
                <c:pt idx="2766">
                  <c:v>40204.95694444445</c:v>
                </c:pt>
                <c:pt idx="2767">
                  <c:v>40204.963888888888</c:v>
                </c:pt>
                <c:pt idx="2768">
                  <c:v>40204.970833333333</c:v>
                </c:pt>
                <c:pt idx="2769">
                  <c:v>40204.977777777778</c:v>
                </c:pt>
                <c:pt idx="2770">
                  <c:v>40204.984722222223</c:v>
                </c:pt>
                <c:pt idx="2771">
                  <c:v>40204.991666666654</c:v>
                </c:pt>
                <c:pt idx="2772">
                  <c:v>40204.998611111114</c:v>
                </c:pt>
                <c:pt idx="2773">
                  <c:v>40205.005555555559</c:v>
                </c:pt>
                <c:pt idx="2774">
                  <c:v>40205.012500000004</c:v>
                </c:pt>
                <c:pt idx="2775">
                  <c:v>40205.019444444442</c:v>
                </c:pt>
                <c:pt idx="2776">
                  <c:v>40205.026388888888</c:v>
                </c:pt>
                <c:pt idx="2777">
                  <c:v>40205.172222222223</c:v>
                </c:pt>
                <c:pt idx="2778">
                  <c:v>40205.179166666654</c:v>
                </c:pt>
                <c:pt idx="2779">
                  <c:v>40205.186111111114</c:v>
                </c:pt>
                <c:pt idx="2780">
                  <c:v>40205.193055555552</c:v>
                </c:pt>
                <c:pt idx="2781">
                  <c:v>40205.199999999997</c:v>
                </c:pt>
                <c:pt idx="2782">
                  <c:v>40205.206944444442</c:v>
                </c:pt>
                <c:pt idx="2783">
                  <c:v>40205.213888888888</c:v>
                </c:pt>
                <c:pt idx="2784">
                  <c:v>40205.220833333326</c:v>
                </c:pt>
                <c:pt idx="2785">
                  <c:v>40205.227777777771</c:v>
                </c:pt>
                <c:pt idx="2786">
                  <c:v>40205.234722222216</c:v>
                </c:pt>
                <c:pt idx="2787">
                  <c:v>40205.241666666654</c:v>
                </c:pt>
                <c:pt idx="2788">
                  <c:v>40205.248611111114</c:v>
                </c:pt>
                <c:pt idx="2789">
                  <c:v>40205.255555555559</c:v>
                </c:pt>
                <c:pt idx="2790">
                  <c:v>40205.262499999997</c:v>
                </c:pt>
                <c:pt idx="2791">
                  <c:v>40205.269444444435</c:v>
                </c:pt>
                <c:pt idx="2792">
                  <c:v>40205.276388888888</c:v>
                </c:pt>
                <c:pt idx="2793">
                  <c:v>40205.283333333326</c:v>
                </c:pt>
                <c:pt idx="2794">
                  <c:v>40205.290277777778</c:v>
                </c:pt>
                <c:pt idx="2795">
                  <c:v>40205.297222222216</c:v>
                </c:pt>
                <c:pt idx="2796">
                  <c:v>40205.304166666661</c:v>
                </c:pt>
                <c:pt idx="2797">
                  <c:v>40205.311111111114</c:v>
                </c:pt>
                <c:pt idx="2798">
                  <c:v>40205.318055555566</c:v>
                </c:pt>
                <c:pt idx="2799">
                  <c:v>40205.325000000004</c:v>
                </c:pt>
                <c:pt idx="2800">
                  <c:v>40205.331944444442</c:v>
                </c:pt>
                <c:pt idx="2801">
                  <c:v>40205.338888888895</c:v>
                </c:pt>
                <c:pt idx="2802">
                  <c:v>40205.345833333333</c:v>
                </c:pt>
                <c:pt idx="2803">
                  <c:v>40205.352777777785</c:v>
                </c:pt>
                <c:pt idx="2804">
                  <c:v>40205.359722222223</c:v>
                </c:pt>
                <c:pt idx="2805">
                  <c:v>40205.373611111114</c:v>
                </c:pt>
                <c:pt idx="2806">
                  <c:v>40205.380555555566</c:v>
                </c:pt>
                <c:pt idx="2807">
                  <c:v>40205.387500000004</c:v>
                </c:pt>
                <c:pt idx="2808">
                  <c:v>40205.394444444442</c:v>
                </c:pt>
                <c:pt idx="2809">
                  <c:v>40205.401388888888</c:v>
                </c:pt>
                <c:pt idx="2810">
                  <c:v>40205.408333333333</c:v>
                </c:pt>
                <c:pt idx="2811">
                  <c:v>40205.415277777785</c:v>
                </c:pt>
                <c:pt idx="2812">
                  <c:v>40205.422222222223</c:v>
                </c:pt>
                <c:pt idx="2813">
                  <c:v>40205.429166666654</c:v>
                </c:pt>
                <c:pt idx="2814">
                  <c:v>40205.436111111114</c:v>
                </c:pt>
                <c:pt idx="2815">
                  <c:v>40205.443055555559</c:v>
                </c:pt>
                <c:pt idx="2816">
                  <c:v>40205.450000000004</c:v>
                </c:pt>
                <c:pt idx="2817">
                  <c:v>40205.45694444445</c:v>
                </c:pt>
                <c:pt idx="2818">
                  <c:v>40205.463888888888</c:v>
                </c:pt>
                <c:pt idx="2819">
                  <c:v>40205.477777777778</c:v>
                </c:pt>
                <c:pt idx="2820">
                  <c:v>40205.484722222223</c:v>
                </c:pt>
                <c:pt idx="2821">
                  <c:v>40205.491666666654</c:v>
                </c:pt>
                <c:pt idx="2822">
                  <c:v>40205.498611111114</c:v>
                </c:pt>
                <c:pt idx="2823">
                  <c:v>40205.505555555559</c:v>
                </c:pt>
                <c:pt idx="2824">
                  <c:v>40205.512500000004</c:v>
                </c:pt>
                <c:pt idx="2825">
                  <c:v>40205.519444444442</c:v>
                </c:pt>
                <c:pt idx="2826">
                  <c:v>40205.526388888888</c:v>
                </c:pt>
                <c:pt idx="2827">
                  <c:v>40205.533333333326</c:v>
                </c:pt>
                <c:pt idx="2828">
                  <c:v>40205.540277777785</c:v>
                </c:pt>
                <c:pt idx="2829">
                  <c:v>40205.547222222223</c:v>
                </c:pt>
                <c:pt idx="2830">
                  <c:v>40205.554166666661</c:v>
                </c:pt>
                <c:pt idx="2831">
                  <c:v>40205.561111111107</c:v>
                </c:pt>
                <c:pt idx="2832">
                  <c:v>40205.568055555559</c:v>
                </c:pt>
                <c:pt idx="2833">
                  <c:v>40205.575000000004</c:v>
                </c:pt>
                <c:pt idx="2834">
                  <c:v>40205.581944444442</c:v>
                </c:pt>
                <c:pt idx="2835">
                  <c:v>40205.588888888895</c:v>
                </c:pt>
                <c:pt idx="2836">
                  <c:v>40205.595833333326</c:v>
                </c:pt>
                <c:pt idx="2837">
                  <c:v>40205.602777777778</c:v>
                </c:pt>
                <c:pt idx="2838">
                  <c:v>40205.615972222222</c:v>
                </c:pt>
                <c:pt idx="2839">
                  <c:v>40205.623611111107</c:v>
                </c:pt>
                <c:pt idx="2840">
                  <c:v>40205.630555555559</c:v>
                </c:pt>
                <c:pt idx="2841">
                  <c:v>40205.637499999997</c:v>
                </c:pt>
                <c:pt idx="2842">
                  <c:v>40205.644444444442</c:v>
                </c:pt>
                <c:pt idx="2843">
                  <c:v>40205.651388888888</c:v>
                </c:pt>
                <c:pt idx="2844">
                  <c:v>40205.658333333333</c:v>
                </c:pt>
                <c:pt idx="2845">
                  <c:v>40205.665277777778</c:v>
                </c:pt>
                <c:pt idx="2846">
                  <c:v>40205.672222222223</c:v>
                </c:pt>
                <c:pt idx="2847">
                  <c:v>40205.679166666654</c:v>
                </c:pt>
                <c:pt idx="2848">
                  <c:v>40205.686111111114</c:v>
                </c:pt>
                <c:pt idx="2849">
                  <c:v>40205.693055555552</c:v>
                </c:pt>
                <c:pt idx="2850">
                  <c:v>40205.699999999997</c:v>
                </c:pt>
                <c:pt idx="2851">
                  <c:v>40205.706944444442</c:v>
                </c:pt>
                <c:pt idx="2852">
                  <c:v>40205.713888888888</c:v>
                </c:pt>
                <c:pt idx="2853">
                  <c:v>40205.720833333326</c:v>
                </c:pt>
                <c:pt idx="2854">
                  <c:v>40205.727777777771</c:v>
                </c:pt>
                <c:pt idx="2855">
                  <c:v>40205.734722222216</c:v>
                </c:pt>
                <c:pt idx="2856">
                  <c:v>40205.741666666654</c:v>
                </c:pt>
                <c:pt idx="2857">
                  <c:v>40205.748611111114</c:v>
                </c:pt>
                <c:pt idx="2858">
                  <c:v>40205.755555555559</c:v>
                </c:pt>
                <c:pt idx="2859">
                  <c:v>40205.762499999997</c:v>
                </c:pt>
                <c:pt idx="2860">
                  <c:v>40205.769444444435</c:v>
                </c:pt>
                <c:pt idx="2861">
                  <c:v>40205.776388888888</c:v>
                </c:pt>
                <c:pt idx="2862">
                  <c:v>40205.783333333326</c:v>
                </c:pt>
                <c:pt idx="2863">
                  <c:v>40205.790277777778</c:v>
                </c:pt>
                <c:pt idx="2864">
                  <c:v>40205.797222222216</c:v>
                </c:pt>
                <c:pt idx="2865">
                  <c:v>40205.804166666661</c:v>
                </c:pt>
                <c:pt idx="2866">
                  <c:v>40205.811111111114</c:v>
                </c:pt>
                <c:pt idx="2867">
                  <c:v>40205.818055555566</c:v>
                </c:pt>
                <c:pt idx="2868">
                  <c:v>40205.825000000004</c:v>
                </c:pt>
                <c:pt idx="2869">
                  <c:v>40205.831944444442</c:v>
                </c:pt>
                <c:pt idx="2870">
                  <c:v>40205.838888888895</c:v>
                </c:pt>
                <c:pt idx="2871">
                  <c:v>40205.845833333333</c:v>
                </c:pt>
                <c:pt idx="2872">
                  <c:v>40205.852777777785</c:v>
                </c:pt>
                <c:pt idx="2873">
                  <c:v>40205.859722222223</c:v>
                </c:pt>
                <c:pt idx="2874">
                  <c:v>40205.866666666661</c:v>
                </c:pt>
                <c:pt idx="2875">
                  <c:v>40205.873611111114</c:v>
                </c:pt>
                <c:pt idx="2876">
                  <c:v>40205.880555555566</c:v>
                </c:pt>
                <c:pt idx="2877">
                  <c:v>40205.887500000004</c:v>
                </c:pt>
                <c:pt idx="2878">
                  <c:v>40205.894444444442</c:v>
                </c:pt>
                <c:pt idx="2879">
                  <c:v>40205.901388888888</c:v>
                </c:pt>
                <c:pt idx="2880">
                  <c:v>40205.908333333333</c:v>
                </c:pt>
                <c:pt idx="2881">
                  <c:v>40205.915277777785</c:v>
                </c:pt>
                <c:pt idx="2882">
                  <c:v>40205.922222222223</c:v>
                </c:pt>
                <c:pt idx="2883">
                  <c:v>40205.929166666654</c:v>
                </c:pt>
                <c:pt idx="2884">
                  <c:v>40205.936111111114</c:v>
                </c:pt>
                <c:pt idx="2885">
                  <c:v>40205.943055555559</c:v>
                </c:pt>
                <c:pt idx="2886">
                  <c:v>40205.950000000004</c:v>
                </c:pt>
                <c:pt idx="2887">
                  <c:v>40205.95694444445</c:v>
                </c:pt>
                <c:pt idx="2888">
                  <c:v>40205.963888888888</c:v>
                </c:pt>
                <c:pt idx="2889">
                  <c:v>40205.970833333333</c:v>
                </c:pt>
                <c:pt idx="2890">
                  <c:v>40205.977777777778</c:v>
                </c:pt>
                <c:pt idx="2891">
                  <c:v>40205.984722222223</c:v>
                </c:pt>
                <c:pt idx="2892">
                  <c:v>40205.991666666654</c:v>
                </c:pt>
                <c:pt idx="2893">
                  <c:v>40205.998611111114</c:v>
                </c:pt>
                <c:pt idx="2894">
                  <c:v>40206.005555555559</c:v>
                </c:pt>
                <c:pt idx="2895">
                  <c:v>40206.012500000004</c:v>
                </c:pt>
                <c:pt idx="2896">
                  <c:v>40206.019444444442</c:v>
                </c:pt>
                <c:pt idx="2897">
                  <c:v>40206.026388888888</c:v>
                </c:pt>
                <c:pt idx="2898">
                  <c:v>40206.033333333326</c:v>
                </c:pt>
                <c:pt idx="2899">
                  <c:v>40206.040277777785</c:v>
                </c:pt>
                <c:pt idx="2900">
                  <c:v>40206.047222222223</c:v>
                </c:pt>
                <c:pt idx="2901">
                  <c:v>40206.054166666661</c:v>
                </c:pt>
                <c:pt idx="2902">
                  <c:v>40206.061111111107</c:v>
                </c:pt>
                <c:pt idx="2903">
                  <c:v>40206.068055555559</c:v>
                </c:pt>
                <c:pt idx="2904">
                  <c:v>40206.075000000004</c:v>
                </c:pt>
                <c:pt idx="2905">
                  <c:v>40206.081944444442</c:v>
                </c:pt>
                <c:pt idx="2906">
                  <c:v>40206.088888888895</c:v>
                </c:pt>
                <c:pt idx="2907">
                  <c:v>40206.095833333326</c:v>
                </c:pt>
                <c:pt idx="2908">
                  <c:v>40206.103472222225</c:v>
                </c:pt>
                <c:pt idx="2909">
                  <c:v>40206.109722222216</c:v>
                </c:pt>
                <c:pt idx="2910">
                  <c:v>40206.116666666661</c:v>
                </c:pt>
                <c:pt idx="2911">
                  <c:v>40206.123611111107</c:v>
                </c:pt>
                <c:pt idx="2912">
                  <c:v>40206.130555555559</c:v>
                </c:pt>
                <c:pt idx="2913">
                  <c:v>40206.137499999997</c:v>
                </c:pt>
                <c:pt idx="2914">
                  <c:v>40206.144444444442</c:v>
                </c:pt>
                <c:pt idx="2915">
                  <c:v>40206.151388888888</c:v>
                </c:pt>
                <c:pt idx="2916">
                  <c:v>40206.158333333333</c:v>
                </c:pt>
                <c:pt idx="2917">
                  <c:v>40206.165277777778</c:v>
                </c:pt>
                <c:pt idx="2918">
                  <c:v>40206.172222222223</c:v>
                </c:pt>
                <c:pt idx="2919">
                  <c:v>40206.179166666654</c:v>
                </c:pt>
                <c:pt idx="2920">
                  <c:v>40206.186111111114</c:v>
                </c:pt>
                <c:pt idx="2921">
                  <c:v>40206.193055555552</c:v>
                </c:pt>
                <c:pt idx="2922">
                  <c:v>40206.19930555555</c:v>
                </c:pt>
                <c:pt idx="2923">
                  <c:v>40206.276388888888</c:v>
                </c:pt>
                <c:pt idx="2924">
                  <c:v>40206.282638888893</c:v>
                </c:pt>
                <c:pt idx="2925">
                  <c:v>40206.289583333324</c:v>
                </c:pt>
                <c:pt idx="2926">
                  <c:v>40206.297222222216</c:v>
                </c:pt>
                <c:pt idx="2927">
                  <c:v>40206.304166666661</c:v>
                </c:pt>
                <c:pt idx="2928">
                  <c:v>40206.311111111114</c:v>
                </c:pt>
                <c:pt idx="2929">
                  <c:v>40206.317361111105</c:v>
                </c:pt>
                <c:pt idx="2930">
                  <c:v>40206.324305555558</c:v>
                </c:pt>
                <c:pt idx="2931">
                  <c:v>40206.331250000003</c:v>
                </c:pt>
                <c:pt idx="2932">
                  <c:v>40206.338888888895</c:v>
                </c:pt>
                <c:pt idx="2933">
                  <c:v>40206.345833333333</c:v>
                </c:pt>
                <c:pt idx="2934">
                  <c:v>40206.352777777785</c:v>
                </c:pt>
                <c:pt idx="2935">
                  <c:v>40206.359722222223</c:v>
                </c:pt>
                <c:pt idx="2936">
                  <c:v>40206.366666666661</c:v>
                </c:pt>
                <c:pt idx="2937">
                  <c:v>40206.373611111114</c:v>
                </c:pt>
                <c:pt idx="2938">
                  <c:v>40206.380555555566</c:v>
                </c:pt>
                <c:pt idx="2939">
                  <c:v>40206.387500000004</c:v>
                </c:pt>
                <c:pt idx="2940">
                  <c:v>40206.394444444442</c:v>
                </c:pt>
                <c:pt idx="2941">
                  <c:v>40206.401388888888</c:v>
                </c:pt>
                <c:pt idx="2942">
                  <c:v>40206.408333333333</c:v>
                </c:pt>
                <c:pt idx="2943">
                  <c:v>40206.415277777785</c:v>
                </c:pt>
                <c:pt idx="2944">
                  <c:v>40206.422222222223</c:v>
                </c:pt>
                <c:pt idx="2945">
                  <c:v>40206.429166666654</c:v>
                </c:pt>
                <c:pt idx="2946">
                  <c:v>40206.436111111114</c:v>
                </c:pt>
                <c:pt idx="2947">
                  <c:v>40206.443055555559</c:v>
                </c:pt>
                <c:pt idx="2948">
                  <c:v>40206.450000000004</c:v>
                </c:pt>
                <c:pt idx="2949">
                  <c:v>40206.45694444445</c:v>
                </c:pt>
                <c:pt idx="2950">
                  <c:v>40206.463888888888</c:v>
                </c:pt>
                <c:pt idx="2951">
                  <c:v>40206.470833333333</c:v>
                </c:pt>
                <c:pt idx="2952">
                  <c:v>40206.477777777778</c:v>
                </c:pt>
                <c:pt idx="2953">
                  <c:v>40206.484722222223</c:v>
                </c:pt>
                <c:pt idx="2954">
                  <c:v>40206.491666666654</c:v>
                </c:pt>
                <c:pt idx="2955">
                  <c:v>40206.498611111114</c:v>
                </c:pt>
                <c:pt idx="2956">
                  <c:v>40206.505555555559</c:v>
                </c:pt>
                <c:pt idx="2957">
                  <c:v>40206.512500000004</c:v>
                </c:pt>
                <c:pt idx="2958">
                  <c:v>40206.519444444442</c:v>
                </c:pt>
                <c:pt idx="2959">
                  <c:v>40206.526388888888</c:v>
                </c:pt>
                <c:pt idx="2960">
                  <c:v>40206.533333333326</c:v>
                </c:pt>
                <c:pt idx="2961">
                  <c:v>40206.540277777785</c:v>
                </c:pt>
                <c:pt idx="2962">
                  <c:v>40206.547222222223</c:v>
                </c:pt>
                <c:pt idx="2963">
                  <c:v>40206.554166666661</c:v>
                </c:pt>
                <c:pt idx="2964">
                  <c:v>40206.561111111107</c:v>
                </c:pt>
                <c:pt idx="2965">
                  <c:v>40206.568055555559</c:v>
                </c:pt>
                <c:pt idx="2966">
                  <c:v>40206.575000000004</c:v>
                </c:pt>
                <c:pt idx="2967">
                  <c:v>40206.581944444442</c:v>
                </c:pt>
                <c:pt idx="2968">
                  <c:v>40206.588888888895</c:v>
                </c:pt>
                <c:pt idx="2969">
                  <c:v>40206.595833333326</c:v>
                </c:pt>
                <c:pt idx="2970">
                  <c:v>40206.602777777778</c:v>
                </c:pt>
                <c:pt idx="2971">
                  <c:v>40206.609722222216</c:v>
                </c:pt>
                <c:pt idx="2972">
                  <c:v>40206.616666666661</c:v>
                </c:pt>
                <c:pt idx="2973">
                  <c:v>40206.623611111107</c:v>
                </c:pt>
                <c:pt idx="2974">
                  <c:v>40206.630555555559</c:v>
                </c:pt>
                <c:pt idx="2975">
                  <c:v>40206.637499999997</c:v>
                </c:pt>
                <c:pt idx="2976">
                  <c:v>40206.644444444442</c:v>
                </c:pt>
                <c:pt idx="2977">
                  <c:v>40206.651388888888</c:v>
                </c:pt>
                <c:pt idx="2978">
                  <c:v>40206.658333333333</c:v>
                </c:pt>
                <c:pt idx="2979">
                  <c:v>40206.665277777778</c:v>
                </c:pt>
                <c:pt idx="2980">
                  <c:v>40206.672222222223</c:v>
                </c:pt>
                <c:pt idx="2981">
                  <c:v>40206.679166666654</c:v>
                </c:pt>
                <c:pt idx="2982">
                  <c:v>40206.686111111114</c:v>
                </c:pt>
                <c:pt idx="2983">
                  <c:v>40206.693055555552</c:v>
                </c:pt>
                <c:pt idx="2984">
                  <c:v>40206.699999999997</c:v>
                </c:pt>
                <c:pt idx="2985">
                  <c:v>40206.706944444442</c:v>
                </c:pt>
                <c:pt idx="2986">
                  <c:v>40206.908333333333</c:v>
                </c:pt>
                <c:pt idx="2987">
                  <c:v>40206.915277777785</c:v>
                </c:pt>
                <c:pt idx="2988">
                  <c:v>40206.922222222223</c:v>
                </c:pt>
                <c:pt idx="2989">
                  <c:v>40206.929166666654</c:v>
                </c:pt>
                <c:pt idx="2990">
                  <c:v>40206.936111111114</c:v>
                </c:pt>
                <c:pt idx="2991">
                  <c:v>40206.943055555559</c:v>
                </c:pt>
                <c:pt idx="2992">
                  <c:v>40206.950000000004</c:v>
                </c:pt>
                <c:pt idx="2993">
                  <c:v>40206.95694444445</c:v>
                </c:pt>
                <c:pt idx="2994">
                  <c:v>40206.963888888888</c:v>
                </c:pt>
                <c:pt idx="2995">
                  <c:v>40206.970833333333</c:v>
                </c:pt>
                <c:pt idx="2996">
                  <c:v>40206.977777777778</c:v>
                </c:pt>
                <c:pt idx="2997">
                  <c:v>40206.984722222223</c:v>
                </c:pt>
                <c:pt idx="2998">
                  <c:v>40206.991666666654</c:v>
                </c:pt>
                <c:pt idx="2999">
                  <c:v>40206.998611111114</c:v>
                </c:pt>
                <c:pt idx="3000">
                  <c:v>40207.005555555559</c:v>
                </c:pt>
                <c:pt idx="3001">
                  <c:v>40207.012500000004</c:v>
                </c:pt>
                <c:pt idx="3002">
                  <c:v>40207.019444444442</c:v>
                </c:pt>
                <c:pt idx="3003">
                  <c:v>40207.026388888888</c:v>
                </c:pt>
                <c:pt idx="3004">
                  <c:v>40207.033333333326</c:v>
                </c:pt>
                <c:pt idx="3005">
                  <c:v>40207.040277777785</c:v>
                </c:pt>
                <c:pt idx="3006">
                  <c:v>40207.047222222223</c:v>
                </c:pt>
                <c:pt idx="3007">
                  <c:v>40207.054166666661</c:v>
                </c:pt>
                <c:pt idx="3008">
                  <c:v>40207.061111111107</c:v>
                </c:pt>
                <c:pt idx="3009">
                  <c:v>40207.068055555559</c:v>
                </c:pt>
                <c:pt idx="3010">
                  <c:v>40207.075000000004</c:v>
                </c:pt>
                <c:pt idx="3011">
                  <c:v>40207.081944444442</c:v>
                </c:pt>
                <c:pt idx="3012">
                  <c:v>40207.088888888895</c:v>
                </c:pt>
                <c:pt idx="3013">
                  <c:v>40207.095833333326</c:v>
                </c:pt>
                <c:pt idx="3014">
                  <c:v>40207.171527777777</c:v>
                </c:pt>
                <c:pt idx="3015">
                  <c:v>40207.177777777775</c:v>
                </c:pt>
                <c:pt idx="3016">
                  <c:v>40207.18472222222</c:v>
                </c:pt>
                <c:pt idx="3017">
                  <c:v>40207.191666666651</c:v>
                </c:pt>
                <c:pt idx="3018">
                  <c:v>40207.198611111104</c:v>
                </c:pt>
                <c:pt idx="3019">
                  <c:v>40207.205555555556</c:v>
                </c:pt>
                <c:pt idx="3020">
                  <c:v>40207.212500000001</c:v>
                </c:pt>
                <c:pt idx="3021">
                  <c:v>40207.219444444447</c:v>
                </c:pt>
                <c:pt idx="3022">
                  <c:v>40207.226388888885</c:v>
                </c:pt>
                <c:pt idx="3023">
                  <c:v>40207.233333333323</c:v>
                </c:pt>
                <c:pt idx="3024">
                  <c:v>40207.240277777782</c:v>
                </c:pt>
                <c:pt idx="3025">
                  <c:v>40207.24722222222</c:v>
                </c:pt>
                <c:pt idx="3026">
                  <c:v>40207.254166666658</c:v>
                </c:pt>
                <c:pt idx="3027">
                  <c:v>40207.261111111096</c:v>
                </c:pt>
                <c:pt idx="3028">
                  <c:v>40207.268055555556</c:v>
                </c:pt>
                <c:pt idx="3029">
                  <c:v>40207.274999999994</c:v>
                </c:pt>
                <c:pt idx="3030">
                  <c:v>40207.281944444447</c:v>
                </c:pt>
                <c:pt idx="3031">
                  <c:v>40207.288888888892</c:v>
                </c:pt>
                <c:pt idx="3032">
                  <c:v>40207.295833333323</c:v>
                </c:pt>
                <c:pt idx="3033">
                  <c:v>40207.302777777782</c:v>
                </c:pt>
                <c:pt idx="3034">
                  <c:v>40207.30972222222</c:v>
                </c:pt>
                <c:pt idx="3035">
                  <c:v>40207.316666666666</c:v>
                </c:pt>
                <c:pt idx="3036">
                  <c:v>40207.323611111104</c:v>
                </c:pt>
                <c:pt idx="3037">
                  <c:v>40207.330555555563</c:v>
                </c:pt>
                <c:pt idx="3038">
                  <c:v>40207.337500000001</c:v>
                </c:pt>
                <c:pt idx="3039">
                  <c:v>40207.344444444454</c:v>
                </c:pt>
                <c:pt idx="3040">
                  <c:v>40207.351388888892</c:v>
                </c:pt>
                <c:pt idx="3041">
                  <c:v>40207.358333333337</c:v>
                </c:pt>
                <c:pt idx="3042">
                  <c:v>40207.365277777782</c:v>
                </c:pt>
                <c:pt idx="3043">
                  <c:v>40207.372222222228</c:v>
                </c:pt>
                <c:pt idx="3044">
                  <c:v>40207.379166666658</c:v>
                </c:pt>
                <c:pt idx="3045">
                  <c:v>40207.386111111111</c:v>
                </c:pt>
                <c:pt idx="3046">
                  <c:v>40207.393055555556</c:v>
                </c:pt>
                <c:pt idx="3047">
                  <c:v>40207.4</c:v>
                </c:pt>
                <c:pt idx="3048">
                  <c:v>40207.406944444454</c:v>
                </c:pt>
                <c:pt idx="3049">
                  <c:v>40207.413888888892</c:v>
                </c:pt>
                <c:pt idx="3050">
                  <c:v>40207.42083333333</c:v>
                </c:pt>
                <c:pt idx="3051">
                  <c:v>40207.427777777775</c:v>
                </c:pt>
                <c:pt idx="3052">
                  <c:v>40207.43472222222</c:v>
                </c:pt>
                <c:pt idx="3053">
                  <c:v>40207.441666666658</c:v>
                </c:pt>
                <c:pt idx="3054">
                  <c:v>40207.448611111111</c:v>
                </c:pt>
                <c:pt idx="3055">
                  <c:v>40207.455555555563</c:v>
                </c:pt>
                <c:pt idx="3056">
                  <c:v>40207.462500000001</c:v>
                </c:pt>
                <c:pt idx="3057">
                  <c:v>40207.469444444447</c:v>
                </c:pt>
                <c:pt idx="3058">
                  <c:v>40207.476388888892</c:v>
                </c:pt>
                <c:pt idx="3059">
                  <c:v>40207.48333333333</c:v>
                </c:pt>
                <c:pt idx="3060">
                  <c:v>40207.490277777782</c:v>
                </c:pt>
                <c:pt idx="3061">
                  <c:v>40207.49722222222</c:v>
                </c:pt>
                <c:pt idx="3062">
                  <c:v>40207.504166666658</c:v>
                </c:pt>
                <c:pt idx="3063">
                  <c:v>40207.511111111104</c:v>
                </c:pt>
                <c:pt idx="3064">
                  <c:v>40207.518055555563</c:v>
                </c:pt>
                <c:pt idx="3065">
                  <c:v>40207.524999999994</c:v>
                </c:pt>
                <c:pt idx="3066">
                  <c:v>40207.531944444447</c:v>
                </c:pt>
                <c:pt idx="3067">
                  <c:v>40207.538888888892</c:v>
                </c:pt>
                <c:pt idx="3068">
                  <c:v>40207.54583333333</c:v>
                </c:pt>
                <c:pt idx="3069">
                  <c:v>40207.552777777782</c:v>
                </c:pt>
                <c:pt idx="3070">
                  <c:v>40207.55972222222</c:v>
                </c:pt>
                <c:pt idx="3071">
                  <c:v>40207.566666666658</c:v>
                </c:pt>
                <c:pt idx="3072">
                  <c:v>40207.573611111104</c:v>
                </c:pt>
                <c:pt idx="3073">
                  <c:v>40207.580555555563</c:v>
                </c:pt>
                <c:pt idx="3074">
                  <c:v>40207.587500000001</c:v>
                </c:pt>
                <c:pt idx="3075">
                  <c:v>40207.594444444447</c:v>
                </c:pt>
                <c:pt idx="3076">
                  <c:v>40207.601388888885</c:v>
                </c:pt>
                <c:pt idx="3077">
                  <c:v>40207.60833333333</c:v>
                </c:pt>
                <c:pt idx="3078">
                  <c:v>40207.615277777782</c:v>
                </c:pt>
                <c:pt idx="3079">
                  <c:v>40207.62222222222</c:v>
                </c:pt>
                <c:pt idx="3080">
                  <c:v>40207.629166666651</c:v>
                </c:pt>
                <c:pt idx="3081">
                  <c:v>40207.636111111104</c:v>
                </c:pt>
                <c:pt idx="3082">
                  <c:v>40207.643055555556</c:v>
                </c:pt>
                <c:pt idx="3083">
                  <c:v>40207.65</c:v>
                </c:pt>
                <c:pt idx="3084">
                  <c:v>40207.656944444454</c:v>
                </c:pt>
                <c:pt idx="3085">
                  <c:v>40207.663888888885</c:v>
                </c:pt>
                <c:pt idx="3086">
                  <c:v>40207.67083333333</c:v>
                </c:pt>
                <c:pt idx="3087">
                  <c:v>40207.677777777775</c:v>
                </c:pt>
                <c:pt idx="3088">
                  <c:v>40207.68472222222</c:v>
                </c:pt>
                <c:pt idx="3089">
                  <c:v>40207.691666666651</c:v>
                </c:pt>
                <c:pt idx="3090">
                  <c:v>40207.698611111104</c:v>
                </c:pt>
                <c:pt idx="3091">
                  <c:v>40207.705555555556</c:v>
                </c:pt>
                <c:pt idx="3092">
                  <c:v>40207.712500000001</c:v>
                </c:pt>
                <c:pt idx="3093">
                  <c:v>40207.719444444447</c:v>
                </c:pt>
                <c:pt idx="3094">
                  <c:v>40207.726388888885</c:v>
                </c:pt>
                <c:pt idx="3095">
                  <c:v>40207.733333333323</c:v>
                </c:pt>
                <c:pt idx="3096">
                  <c:v>40207.740277777782</c:v>
                </c:pt>
                <c:pt idx="3097">
                  <c:v>40207.74722222222</c:v>
                </c:pt>
                <c:pt idx="3098">
                  <c:v>40207.754166666658</c:v>
                </c:pt>
                <c:pt idx="3099">
                  <c:v>40207.761111111096</c:v>
                </c:pt>
                <c:pt idx="3100">
                  <c:v>40207.768055555556</c:v>
                </c:pt>
                <c:pt idx="3101">
                  <c:v>40207.774999999994</c:v>
                </c:pt>
                <c:pt idx="3102">
                  <c:v>40207.781944444447</c:v>
                </c:pt>
                <c:pt idx="3103">
                  <c:v>40207.788888888892</c:v>
                </c:pt>
                <c:pt idx="3104">
                  <c:v>40207.795833333323</c:v>
                </c:pt>
                <c:pt idx="3105">
                  <c:v>40207.802777777782</c:v>
                </c:pt>
                <c:pt idx="3106">
                  <c:v>40207.80972222222</c:v>
                </c:pt>
                <c:pt idx="3107">
                  <c:v>40207.816666666666</c:v>
                </c:pt>
                <c:pt idx="3108">
                  <c:v>40207.823611111104</c:v>
                </c:pt>
                <c:pt idx="3109">
                  <c:v>40207.830555555563</c:v>
                </c:pt>
                <c:pt idx="3110">
                  <c:v>40207.837500000001</c:v>
                </c:pt>
                <c:pt idx="3111">
                  <c:v>40207.844444444454</c:v>
                </c:pt>
                <c:pt idx="3112">
                  <c:v>40207.851388888892</c:v>
                </c:pt>
                <c:pt idx="3113">
                  <c:v>40207.858333333337</c:v>
                </c:pt>
                <c:pt idx="3114">
                  <c:v>40207.865277777782</c:v>
                </c:pt>
                <c:pt idx="3115">
                  <c:v>40207.872222222228</c:v>
                </c:pt>
                <c:pt idx="3116">
                  <c:v>40207.879166666658</c:v>
                </c:pt>
                <c:pt idx="3117">
                  <c:v>40207.886111111111</c:v>
                </c:pt>
                <c:pt idx="3118">
                  <c:v>40207.893055555556</c:v>
                </c:pt>
                <c:pt idx="3119">
                  <c:v>40207.9</c:v>
                </c:pt>
                <c:pt idx="3120">
                  <c:v>40207.906944444454</c:v>
                </c:pt>
                <c:pt idx="3121">
                  <c:v>40207.913888888892</c:v>
                </c:pt>
                <c:pt idx="3122">
                  <c:v>40207.92083333333</c:v>
                </c:pt>
                <c:pt idx="3123">
                  <c:v>40207.927777777775</c:v>
                </c:pt>
                <c:pt idx="3124">
                  <c:v>40207.93472222222</c:v>
                </c:pt>
                <c:pt idx="3125">
                  <c:v>40207.941666666658</c:v>
                </c:pt>
                <c:pt idx="3126">
                  <c:v>40207.948611111111</c:v>
                </c:pt>
                <c:pt idx="3127">
                  <c:v>40207.955555555563</c:v>
                </c:pt>
                <c:pt idx="3128">
                  <c:v>40207.962500000001</c:v>
                </c:pt>
                <c:pt idx="3129">
                  <c:v>40207.969444444447</c:v>
                </c:pt>
                <c:pt idx="3130">
                  <c:v>40207.976388888892</c:v>
                </c:pt>
                <c:pt idx="3131">
                  <c:v>40207.98333333333</c:v>
                </c:pt>
                <c:pt idx="3132">
                  <c:v>40207.990277777782</c:v>
                </c:pt>
                <c:pt idx="3133">
                  <c:v>40207.99722222222</c:v>
                </c:pt>
                <c:pt idx="3134">
                  <c:v>40208.004166666658</c:v>
                </c:pt>
                <c:pt idx="3135">
                  <c:v>40208.011111111104</c:v>
                </c:pt>
                <c:pt idx="3136">
                  <c:v>40208.018055555563</c:v>
                </c:pt>
                <c:pt idx="3137">
                  <c:v>40208.024999999994</c:v>
                </c:pt>
                <c:pt idx="3138">
                  <c:v>40208.031944444447</c:v>
                </c:pt>
                <c:pt idx="3139">
                  <c:v>40208.038888888892</c:v>
                </c:pt>
                <c:pt idx="3140">
                  <c:v>40208.04583333333</c:v>
                </c:pt>
                <c:pt idx="3141">
                  <c:v>40208.115277777782</c:v>
                </c:pt>
                <c:pt idx="3142">
                  <c:v>40208.12222222222</c:v>
                </c:pt>
                <c:pt idx="3143">
                  <c:v>40208.129166666651</c:v>
                </c:pt>
                <c:pt idx="3144">
                  <c:v>40208.136111111104</c:v>
                </c:pt>
                <c:pt idx="3145">
                  <c:v>40208.143055555556</c:v>
                </c:pt>
                <c:pt idx="3146">
                  <c:v>40208.15</c:v>
                </c:pt>
                <c:pt idx="3147">
                  <c:v>40208.156944444454</c:v>
                </c:pt>
                <c:pt idx="3148">
                  <c:v>40208.163888888885</c:v>
                </c:pt>
                <c:pt idx="3149">
                  <c:v>40208.172222222223</c:v>
                </c:pt>
                <c:pt idx="3150">
                  <c:v>40208.179166666654</c:v>
                </c:pt>
                <c:pt idx="3151">
                  <c:v>40208.186111111114</c:v>
                </c:pt>
                <c:pt idx="3152">
                  <c:v>40208.193055555552</c:v>
                </c:pt>
                <c:pt idx="3153">
                  <c:v>40208.19930555555</c:v>
                </c:pt>
                <c:pt idx="3154">
                  <c:v>40208.206250000003</c:v>
                </c:pt>
                <c:pt idx="3155">
                  <c:v>40208.213888888888</c:v>
                </c:pt>
                <c:pt idx="3156">
                  <c:v>40208.220833333326</c:v>
                </c:pt>
                <c:pt idx="3157">
                  <c:v>40208.227083333317</c:v>
                </c:pt>
                <c:pt idx="3158">
                  <c:v>40208.234722222216</c:v>
                </c:pt>
                <c:pt idx="3159">
                  <c:v>40208.241666666654</c:v>
                </c:pt>
                <c:pt idx="3160">
                  <c:v>40208.248611111114</c:v>
                </c:pt>
                <c:pt idx="3161">
                  <c:v>40208.255555555559</c:v>
                </c:pt>
                <c:pt idx="3162">
                  <c:v>40208.26180555555</c:v>
                </c:pt>
                <c:pt idx="3163">
                  <c:v>40208.269444444435</c:v>
                </c:pt>
                <c:pt idx="3164">
                  <c:v>40208.276388888888</c:v>
                </c:pt>
                <c:pt idx="3165">
                  <c:v>40208.282638888893</c:v>
                </c:pt>
                <c:pt idx="3166">
                  <c:v>40208.289583333324</c:v>
                </c:pt>
                <c:pt idx="3167">
                  <c:v>40208.297222222216</c:v>
                </c:pt>
                <c:pt idx="3168">
                  <c:v>40208.304166666661</c:v>
                </c:pt>
                <c:pt idx="3169">
                  <c:v>40208.311111111114</c:v>
                </c:pt>
                <c:pt idx="3170">
                  <c:v>40208.318055555566</c:v>
                </c:pt>
                <c:pt idx="3171">
                  <c:v>40208.325000000004</c:v>
                </c:pt>
                <c:pt idx="3172">
                  <c:v>40208.331944444442</c:v>
                </c:pt>
                <c:pt idx="3173">
                  <c:v>40208.338888888895</c:v>
                </c:pt>
                <c:pt idx="3174">
                  <c:v>40208.345833333333</c:v>
                </c:pt>
                <c:pt idx="3175">
                  <c:v>40208.352777777785</c:v>
                </c:pt>
                <c:pt idx="3176">
                  <c:v>40208.359722222223</c:v>
                </c:pt>
                <c:pt idx="3177">
                  <c:v>40208.366666666661</c:v>
                </c:pt>
                <c:pt idx="3178">
                  <c:v>40208.373611111114</c:v>
                </c:pt>
                <c:pt idx="3179">
                  <c:v>40208.380555555566</c:v>
                </c:pt>
                <c:pt idx="3180">
                  <c:v>40208.394444444442</c:v>
                </c:pt>
                <c:pt idx="3181">
                  <c:v>40208.401388888888</c:v>
                </c:pt>
                <c:pt idx="3182">
                  <c:v>40208.408333333333</c:v>
                </c:pt>
                <c:pt idx="3183">
                  <c:v>40208.415277777785</c:v>
                </c:pt>
                <c:pt idx="3184">
                  <c:v>40208.422222222223</c:v>
                </c:pt>
                <c:pt idx="3185">
                  <c:v>40208.505555555559</c:v>
                </c:pt>
                <c:pt idx="3186">
                  <c:v>40208.512500000004</c:v>
                </c:pt>
                <c:pt idx="3187">
                  <c:v>40208.519444444442</c:v>
                </c:pt>
                <c:pt idx="3188">
                  <c:v>40208.526388888888</c:v>
                </c:pt>
                <c:pt idx="3189">
                  <c:v>40208.533333333326</c:v>
                </c:pt>
                <c:pt idx="3190">
                  <c:v>40208.540277777785</c:v>
                </c:pt>
                <c:pt idx="3191">
                  <c:v>40208.547222222223</c:v>
                </c:pt>
                <c:pt idx="3192">
                  <c:v>40208.554166666661</c:v>
                </c:pt>
                <c:pt idx="3193">
                  <c:v>40208.630555555559</c:v>
                </c:pt>
                <c:pt idx="3194">
                  <c:v>40208.637499999997</c:v>
                </c:pt>
                <c:pt idx="3195">
                  <c:v>40208.644444444442</c:v>
                </c:pt>
                <c:pt idx="3196">
                  <c:v>40208.651388888888</c:v>
                </c:pt>
                <c:pt idx="3197">
                  <c:v>40208.658333333333</c:v>
                </c:pt>
                <c:pt idx="3198">
                  <c:v>40208.665277777778</c:v>
                </c:pt>
                <c:pt idx="3199">
                  <c:v>40208.672222222223</c:v>
                </c:pt>
                <c:pt idx="3200">
                  <c:v>40208.679166666654</c:v>
                </c:pt>
                <c:pt idx="3201">
                  <c:v>40208.755555555559</c:v>
                </c:pt>
                <c:pt idx="3202">
                  <c:v>40208.762499999997</c:v>
                </c:pt>
                <c:pt idx="3203">
                  <c:v>40208.769444444435</c:v>
                </c:pt>
                <c:pt idx="3204">
                  <c:v>40208.776388888888</c:v>
                </c:pt>
                <c:pt idx="3205">
                  <c:v>40208.783333333326</c:v>
                </c:pt>
                <c:pt idx="3206">
                  <c:v>40208.790277777778</c:v>
                </c:pt>
                <c:pt idx="3207">
                  <c:v>40208.797222222216</c:v>
                </c:pt>
                <c:pt idx="3208">
                  <c:v>40208.804166666661</c:v>
                </c:pt>
                <c:pt idx="3209">
                  <c:v>40208.811111111114</c:v>
                </c:pt>
                <c:pt idx="3210">
                  <c:v>40208.818055555566</c:v>
                </c:pt>
                <c:pt idx="3211">
                  <c:v>40208.825000000004</c:v>
                </c:pt>
                <c:pt idx="3212">
                  <c:v>40208.901388888888</c:v>
                </c:pt>
                <c:pt idx="3213">
                  <c:v>40208.908333333333</c:v>
                </c:pt>
                <c:pt idx="3214">
                  <c:v>40208.915277777785</c:v>
                </c:pt>
                <c:pt idx="3215">
                  <c:v>40208.922222222223</c:v>
                </c:pt>
                <c:pt idx="3216">
                  <c:v>40208.929166666654</c:v>
                </c:pt>
                <c:pt idx="3217">
                  <c:v>40208.936111111114</c:v>
                </c:pt>
                <c:pt idx="3218">
                  <c:v>40208.943055555559</c:v>
                </c:pt>
                <c:pt idx="3219">
                  <c:v>40208.950000000004</c:v>
                </c:pt>
                <c:pt idx="3220">
                  <c:v>40208.95694444445</c:v>
                </c:pt>
                <c:pt idx="3221">
                  <c:v>40208.963888888888</c:v>
                </c:pt>
                <c:pt idx="3222">
                  <c:v>40208.970833333333</c:v>
                </c:pt>
                <c:pt idx="3223">
                  <c:v>40208.977777777778</c:v>
                </c:pt>
                <c:pt idx="3224">
                  <c:v>40208.984722222223</c:v>
                </c:pt>
                <c:pt idx="3225">
                  <c:v>40208.991666666654</c:v>
                </c:pt>
                <c:pt idx="3226">
                  <c:v>40208.998611111114</c:v>
                </c:pt>
                <c:pt idx="3227">
                  <c:v>40209.005555555559</c:v>
                </c:pt>
                <c:pt idx="3228">
                  <c:v>40209.012500000004</c:v>
                </c:pt>
                <c:pt idx="3229">
                  <c:v>40209.019444444442</c:v>
                </c:pt>
                <c:pt idx="3230">
                  <c:v>40209.026388888888</c:v>
                </c:pt>
                <c:pt idx="3231">
                  <c:v>40209.033333333326</c:v>
                </c:pt>
                <c:pt idx="3232">
                  <c:v>40209.040277777785</c:v>
                </c:pt>
                <c:pt idx="3233">
                  <c:v>40209.047222222223</c:v>
                </c:pt>
                <c:pt idx="3234">
                  <c:v>40209.054166666661</c:v>
                </c:pt>
                <c:pt idx="3235">
                  <c:v>40209.061111111107</c:v>
                </c:pt>
                <c:pt idx="3236">
                  <c:v>40209.068055555559</c:v>
                </c:pt>
                <c:pt idx="3237">
                  <c:v>40209.075000000004</c:v>
                </c:pt>
                <c:pt idx="3238">
                  <c:v>40209.081944444442</c:v>
                </c:pt>
                <c:pt idx="3239">
                  <c:v>40209.088888888895</c:v>
                </c:pt>
                <c:pt idx="3240">
                  <c:v>40209.095833333326</c:v>
                </c:pt>
                <c:pt idx="3241">
                  <c:v>40209.171527777777</c:v>
                </c:pt>
                <c:pt idx="3242">
                  <c:v>40209.177777777775</c:v>
                </c:pt>
                <c:pt idx="3243">
                  <c:v>40209.18472222222</c:v>
                </c:pt>
                <c:pt idx="3244">
                  <c:v>40209.191666666651</c:v>
                </c:pt>
                <c:pt idx="3245">
                  <c:v>40209.400694444448</c:v>
                </c:pt>
                <c:pt idx="3246">
                  <c:v>40209.406944444454</c:v>
                </c:pt>
                <c:pt idx="3247">
                  <c:v>40209.413888888892</c:v>
                </c:pt>
                <c:pt idx="3248">
                  <c:v>40209.42083333333</c:v>
                </c:pt>
                <c:pt idx="3249">
                  <c:v>40209.427777777775</c:v>
                </c:pt>
                <c:pt idx="3250">
                  <c:v>40209.43472222222</c:v>
                </c:pt>
                <c:pt idx="3251">
                  <c:v>40209.636111111104</c:v>
                </c:pt>
                <c:pt idx="3252">
                  <c:v>40209.643055555556</c:v>
                </c:pt>
                <c:pt idx="3253">
                  <c:v>40209.65</c:v>
                </c:pt>
                <c:pt idx="3254">
                  <c:v>40209.656944444454</c:v>
                </c:pt>
                <c:pt idx="3255">
                  <c:v>40209.663888888885</c:v>
                </c:pt>
                <c:pt idx="3256">
                  <c:v>40209.67083333333</c:v>
                </c:pt>
                <c:pt idx="3257">
                  <c:v>40209.677777777775</c:v>
                </c:pt>
                <c:pt idx="3258">
                  <c:v>40209.68472222222</c:v>
                </c:pt>
                <c:pt idx="3259">
                  <c:v>40209.691666666651</c:v>
                </c:pt>
                <c:pt idx="3260">
                  <c:v>40209.698611111104</c:v>
                </c:pt>
                <c:pt idx="3261">
                  <c:v>40209.705555555556</c:v>
                </c:pt>
                <c:pt idx="3262">
                  <c:v>40209.906944444454</c:v>
                </c:pt>
                <c:pt idx="3263">
                  <c:v>40209.913888888892</c:v>
                </c:pt>
                <c:pt idx="3264">
                  <c:v>40209.92083333333</c:v>
                </c:pt>
                <c:pt idx="3265">
                  <c:v>40209.927777777775</c:v>
                </c:pt>
                <c:pt idx="3266">
                  <c:v>40209.93472222222</c:v>
                </c:pt>
                <c:pt idx="3267">
                  <c:v>40209.941666666658</c:v>
                </c:pt>
                <c:pt idx="3268">
                  <c:v>40209.948611111111</c:v>
                </c:pt>
                <c:pt idx="3269">
                  <c:v>40209.955555555563</c:v>
                </c:pt>
                <c:pt idx="3270">
                  <c:v>40209.962500000001</c:v>
                </c:pt>
                <c:pt idx="3271">
                  <c:v>40209.969444444447</c:v>
                </c:pt>
                <c:pt idx="3272">
                  <c:v>40209.976388888892</c:v>
                </c:pt>
                <c:pt idx="3273">
                  <c:v>40209.98333333333</c:v>
                </c:pt>
                <c:pt idx="3274">
                  <c:v>40209.990277777782</c:v>
                </c:pt>
                <c:pt idx="3275">
                  <c:v>40209.99722222222</c:v>
                </c:pt>
                <c:pt idx="3276">
                  <c:v>40210.004166666658</c:v>
                </c:pt>
                <c:pt idx="3277">
                  <c:v>40210.011111111104</c:v>
                </c:pt>
                <c:pt idx="3278">
                  <c:v>40210.018055555563</c:v>
                </c:pt>
                <c:pt idx="3279">
                  <c:v>40210.024999999994</c:v>
                </c:pt>
                <c:pt idx="3280">
                  <c:v>40210.031944444447</c:v>
                </c:pt>
                <c:pt idx="3281">
                  <c:v>40210.038888888892</c:v>
                </c:pt>
                <c:pt idx="3282">
                  <c:v>40210.04583333333</c:v>
                </c:pt>
                <c:pt idx="3283">
                  <c:v>40210.052777777782</c:v>
                </c:pt>
                <c:pt idx="3284">
                  <c:v>40210.05972222222</c:v>
                </c:pt>
                <c:pt idx="3285">
                  <c:v>40210.066666666658</c:v>
                </c:pt>
                <c:pt idx="3286">
                  <c:v>40210.073611111104</c:v>
                </c:pt>
                <c:pt idx="3287">
                  <c:v>40210.080555555563</c:v>
                </c:pt>
                <c:pt idx="3288">
                  <c:v>40210.087500000001</c:v>
                </c:pt>
                <c:pt idx="3289">
                  <c:v>40210.094444444447</c:v>
                </c:pt>
                <c:pt idx="3290">
                  <c:v>40210.101388888885</c:v>
                </c:pt>
                <c:pt idx="3291">
                  <c:v>40210.10833333333</c:v>
                </c:pt>
                <c:pt idx="3292">
                  <c:v>40210.172222222223</c:v>
                </c:pt>
                <c:pt idx="3293">
                  <c:v>40210.380555555566</c:v>
                </c:pt>
                <c:pt idx="3294">
                  <c:v>40210.387500000004</c:v>
                </c:pt>
                <c:pt idx="3295">
                  <c:v>40210.394444444442</c:v>
                </c:pt>
                <c:pt idx="3296">
                  <c:v>40210.401388888888</c:v>
                </c:pt>
                <c:pt idx="3297">
                  <c:v>40210.408333333333</c:v>
                </c:pt>
                <c:pt idx="3298">
                  <c:v>40210.415277777785</c:v>
                </c:pt>
                <c:pt idx="3299">
                  <c:v>40210.422222222223</c:v>
                </c:pt>
                <c:pt idx="3300">
                  <c:v>40210.429166666654</c:v>
                </c:pt>
                <c:pt idx="3301">
                  <c:v>40210.436111111114</c:v>
                </c:pt>
                <c:pt idx="3302">
                  <c:v>40210.443055555559</c:v>
                </c:pt>
                <c:pt idx="3303">
                  <c:v>40210.450000000004</c:v>
                </c:pt>
                <c:pt idx="3304">
                  <c:v>40210.45694444445</c:v>
                </c:pt>
                <c:pt idx="3305">
                  <c:v>40210.463888888888</c:v>
                </c:pt>
                <c:pt idx="3306">
                  <c:v>40210.470833333333</c:v>
                </c:pt>
                <c:pt idx="3307">
                  <c:v>40210.477777777778</c:v>
                </c:pt>
                <c:pt idx="3308">
                  <c:v>40210.484722222223</c:v>
                </c:pt>
                <c:pt idx="3309">
                  <c:v>40210.491666666654</c:v>
                </c:pt>
                <c:pt idx="3310">
                  <c:v>40210.498611111114</c:v>
                </c:pt>
                <c:pt idx="3311">
                  <c:v>40210.505555555559</c:v>
                </c:pt>
                <c:pt idx="3312">
                  <c:v>40210.512500000004</c:v>
                </c:pt>
                <c:pt idx="3313">
                  <c:v>40210.519444444442</c:v>
                </c:pt>
                <c:pt idx="3314">
                  <c:v>40210.526388888888</c:v>
                </c:pt>
                <c:pt idx="3315">
                  <c:v>40210.547222222223</c:v>
                </c:pt>
                <c:pt idx="3316">
                  <c:v>40210.554166666661</c:v>
                </c:pt>
                <c:pt idx="3317">
                  <c:v>40210.561111111107</c:v>
                </c:pt>
                <c:pt idx="3318">
                  <c:v>40210.568055555559</c:v>
                </c:pt>
                <c:pt idx="3319">
                  <c:v>40210.575000000004</c:v>
                </c:pt>
                <c:pt idx="3320">
                  <c:v>40210.581944444442</c:v>
                </c:pt>
                <c:pt idx="3321">
                  <c:v>40210.588888888895</c:v>
                </c:pt>
                <c:pt idx="3322">
                  <c:v>40210.595833333326</c:v>
                </c:pt>
                <c:pt idx="3323">
                  <c:v>40210.602777777778</c:v>
                </c:pt>
                <c:pt idx="3324">
                  <c:v>40210.609722222216</c:v>
                </c:pt>
                <c:pt idx="3325">
                  <c:v>40210.616666666661</c:v>
                </c:pt>
                <c:pt idx="3326">
                  <c:v>40210.623611111107</c:v>
                </c:pt>
                <c:pt idx="3327">
                  <c:v>40210.630555555559</c:v>
                </c:pt>
                <c:pt idx="3328">
                  <c:v>40210.637499999997</c:v>
                </c:pt>
                <c:pt idx="3329">
                  <c:v>40210.644444444442</c:v>
                </c:pt>
                <c:pt idx="3330">
                  <c:v>40210.651388888888</c:v>
                </c:pt>
                <c:pt idx="3331">
                  <c:v>40210.658333333333</c:v>
                </c:pt>
                <c:pt idx="3332">
                  <c:v>40210.665277777778</c:v>
                </c:pt>
                <c:pt idx="3333">
                  <c:v>40210.672222222223</c:v>
                </c:pt>
                <c:pt idx="3334">
                  <c:v>40210.679166666654</c:v>
                </c:pt>
                <c:pt idx="3335">
                  <c:v>40210.686111111114</c:v>
                </c:pt>
                <c:pt idx="3336">
                  <c:v>40210.693055555552</c:v>
                </c:pt>
                <c:pt idx="3337">
                  <c:v>40210.699999999997</c:v>
                </c:pt>
                <c:pt idx="3338">
                  <c:v>40210.776388888888</c:v>
                </c:pt>
                <c:pt idx="3339">
                  <c:v>40210.783333333326</c:v>
                </c:pt>
                <c:pt idx="3340">
                  <c:v>40210.790277777778</c:v>
                </c:pt>
                <c:pt idx="3341">
                  <c:v>40210.797222222216</c:v>
                </c:pt>
                <c:pt idx="3342">
                  <c:v>40210.804166666661</c:v>
                </c:pt>
                <c:pt idx="3343">
                  <c:v>40210.811111111114</c:v>
                </c:pt>
                <c:pt idx="3344">
                  <c:v>40210.818055555566</c:v>
                </c:pt>
                <c:pt idx="3345">
                  <c:v>40210.825000000004</c:v>
                </c:pt>
                <c:pt idx="3346">
                  <c:v>40211.026388888888</c:v>
                </c:pt>
                <c:pt idx="3347">
                  <c:v>40211.033333333326</c:v>
                </c:pt>
                <c:pt idx="3348">
                  <c:v>40211.040277777785</c:v>
                </c:pt>
                <c:pt idx="3349">
                  <c:v>40211.047222222223</c:v>
                </c:pt>
                <c:pt idx="3350">
                  <c:v>40211.054166666661</c:v>
                </c:pt>
                <c:pt idx="3351">
                  <c:v>40211.061111111107</c:v>
                </c:pt>
                <c:pt idx="3352">
                  <c:v>40211.068055555559</c:v>
                </c:pt>
                <c:pt idx="3353">
                  <c:v>40211.075000000004</c:v>
                </c:pt>
                <c:pt idx="3354">
                  <c:v>40211.081944444442</c:v>
                </c:pt>
                <c:pt idx="3355">
                  <c:v>40211.088888888895</c:v>
                </c:pt>
                <c:pt idx="3356">
                  <c:v>40211.095833333326</c:v>
                </c:pt>
                <c:pt idx="3357">
                  <c:v>40211.102777777778</c:v>
                </c:pt>
                <c:pt idx="3358">
                  <c:v>40211.109722222216</c:v>
                </c:pt>
                <c:pt idx="3359">
                  <c:v>40211.116666666661</c:v>
                </c:pt>
                <c:pt idx="3360">
                  <c:v>40211.123611111107</c:v>
                </c:pt>
                <c:pt idx="3361">
                  <c:v>40211.130555555559</c:v>
                </c:pt>
                <c:pt idx="3362">
                  <c:v>40211.137499999997</c:v>
                </c:pt>
                <c:pt idx="3363">
                  <c:v>40211.144444444442</c:v>
                </c:pt>
                <c:pt idx="3364">
                  <c:v>40211.151388888888</c:v>
                </c:pt>
                <c:pt idx="3365">
                  <c:v>40211.158333333333</c:v>
                </c:pt>
                <c:pt idx="3366">
                  <c:v>40211.165277777778</c:v>
                </c:pt>
                <c:pt idx="3367">
                  <c:v>40211.172222222223</c:v>
                </c:pt>
                <c:pt idx="3368">
                  <c:v>40211.179166666654</c:v>
                </c:pt>
                <c:pt idx="3369">
                  <c:v>40211.186111111114</c:v>
                </c:pt>
                <c:pt idx="3370">
                  <c:v>40211.192361111098</c:v>
                </c:pt>
                <c:pt idx="3371">
                  <c:v>40211.19930555555</c:v>
                </c:pt>
                <c:pt idx="3372">
                  <c:v>40211.206250000003</c:v>
                </c:pt>
                <c:pt idx="3373">
                  <c:v>40211.213888888888</c:v>
                </c:pt>
                <c:pt idx="3374">
                  <c:v>40211.220138888886</c:v>
                </c:pt>
                <c:pt idx="3375">
                  <c:v>40211.227083333317</c:v>
                </c:pt>
                <c:pt idx="3376">
                  <c:v>40211.234027777777</c:v>
                </c:pt>
                <c:pt idx="3377">
                  <c:v>40211.240972222222</c:v>
                </c:pt>
                <c:pt idx="3378">
                  <c:v>40211.248611111114</c:v>
                </c:pt>
                <c:pt idx="3379">
                  <c:v>40211.255555555559</c:v>
                </c:pt>
                <c:pt idx="3380">
                  <c:v>40211.26180555555</c:v>
                </c:pt>
                <c:pt idx="3381">
                  <c:v>40211.268749999996</c:v>
                </c:pt>
                <c:pt idx="3382">
                  <c:v>40211.276388888888</c:v>
                </c:pt>
                <c:pt idx="3383">
                  <c:v>40211.282638888893</c:v>
                </c:pt>
                <c:pt idx="3384">
                  <c:v>40211.289583333324</c:v>
                </c:pt>
                <c:pt idx="3385">
                  <c:v>40211.297222222216</c:v>
                </c:pt>
                <c:pt idx="3386">
                  <c:v>40211.304166666661</c:v>
                </c:pt>
                <c:pt idx="3387">
                  <c:v>40211.311111111114</c:v>
                </c:pt>
                <c:pt idx="3388">
                  <c:v>40211.318055555566</c:v>
                </c:pt>
                <c:pt idx="3389">
                  <c:v>40211.324305555558</c:v>
                </c:pt>
                <c:pt idx="3390">
                  <c:v>40211.331250000003</c:v>
                </c:pt>
                <c:pt idx="3391">
                  <c:v>40211.338888888895</c:v>
                </c:pt>
                <c:pt idx="3392">
                  <c:v>40211.345833333333</c:v>
                </c:pt>
                <c:pt idx="3393">
                  <c:v>40211.352777777785</c:v>
                </c:pt>
                <c:pt idx="3394">
                  <c:v>40211.359722222223</c:v>
                </c:pt>
                <c:pt idx="3395">
                  <c:v>40211.366666666661</c:v>
                </c:pt>
                <c:pt idx="3396">
                  <c:v>40211.373611111114</c:v>
                </c:pt>
                <c:pt idx="3397">
                  <c:v>40211.380555555566</c:v>
                </c:pt>
                <c:pt idx="3398">
                  <c:v>40211.387500000004</c:v>
                </c:pt>
                <c:pt idx="3399">
                  <c:v>40211.394444444442</c:v>
                </c:pt>
                <c:pt idx="3400">
                  <c:v>40211.401388888888</c:v>
                </c:pt>
                <c:pt idx="3401">
                  <c:v>40211.408333333333</c:v>
                </c:pt>
                <c:pt idx="3402">
                  <c:v>40211.414583333331</c:v>
                </c:pt>
                <c:pt idx="3403">
                  <c:v>40211.422222222223</c:v>
                </c:pt>
                <c:pt idx="3404">
                  <c:v>40211.429166666654</c:v>
                </c:pt>
                <c:pt idx="3405">
                  <c:v>40211.436111111114</c:v>
                </c:pt>
                <c:pt idx="3406">
                  <c:v>40211.443055555559</c:v>
                </c:pt>
                <c:pt idx="3407">
                  <c:v>40211.450000000004</c:v>
                </c:pt>
                <c:pt idx="3408">
                  <c:v>40211.45694444445</c:v>
                </c:pt>
                <c:pt idx="3409">
                  <c:v>40211.463888888888</c:v>
                </c:pt>
                <c:pt idx="3410">
                  <c:v>40211.470833333333</c:v>
                </c:pt>
                <c:pt idx="3411">
                  <c:v>40211.477777777778</c:v>
                </c:pt>
                <c:pt idx="3412">
                  <c:v>40211.484722222223</c:v>
                </c:pt>
                <c:pt idx="3413">
                  <c:v>40211.491666666654</c:v>
                </c:pt>
                <c:pt idx="3414">
                  <c:v>40211.498611111114</c:v>
                </c:pt>
                <c:pt idx="3415">
                  <c:v>40211.505555555559</c:v>
                </c:pt>
                <c:pt idx="3416">
                  <c:v>40211.512500000004</c:v>
                </c:pt>
                <c:pt idx="3417">
                  <c:v>40211.519444444442</c:v>
                </c:pt>
                <c:pt idx="3418">
                  <c:v>40211.526388888888</c:v>
                </c:pt>
                <c:pt idx="3419">
                  <c:v>40211.533333333326</c:v>
                </c:pt>
                <c:pt idx="3420">
                  <c:v>40211.540277777785</c:v>
                </c:pt>
                <c:pt idx="3421">
                  <c:v>40211.547222222223</c:v>
                </c:pt>
                <c:pt idx="3422">
                  <c:v>40211.554166666661</c:v>
                </c:pt>
                <c:pt idx="3423">
                  <c:v>40211.561111111107</c:v>
                </c:pt>
                <c:pt idx="3424">
                  <c:v>40211.568055555559</c:v>
                </c:pt>
                <c:pt idx="3425">
                  <c:v>40211.575000000004</c:v>
                </c:pt>
                <c:pt idx="3426">
                  <c:v>40211.581944444442</c:v>
                </c:pt>
                <c:pt idx="3427">
                  <c:v>40211.588888888895</c:v>
                </c:pt>
                <c:pt idx="3428">
                  <c:v>40211.595833333326</c:v>
                </c:pt>
                <c:pt idx="3429">
                  <c:v>40211.602777777778</c:v>
                </c:pt>
                <c:pt idx="3430">
                  <c:v>40211.609722222216</c:v>
                </c:pt>
                <c:pt idx="3431">
                  <c:v>40211.616666666661</c:v>
                </c:pt>
                <c:pt idx="3432">
                  <c:v>40211.623611111107</c:v>
                </c:pt>
                <c:pt idx="3433">
                  <c:v>40211.630555555559</c:v>
                </c:pt>
                <c:pt idx="3434">
                  <c:v>40211.637499999997</c:v>
                </c:pt>
                <c:pt idx="3435">
                  <c:v>40211.644444444442</c:v>
                </c:pt>
                <c:pt idx="3436">
                  <c:v>40211.658333333333</c:v>
                </c:pt>
                <c:pt idx="3437">
                  <c:v>40211.665277777778</c:v>
                </c:pt>
                <c:pt idx="3438">
                  <c:v>40211.672222222223</c:v>
                </c:pt>
                <c:pt idx="3439">
                  <c:v>40211.679166666654</c:v>
                </c:pt>
                <c:pt idx="3440">
                  <c:v>40211.686111111114</c:v>
                </c:pt>
                <c:pt idx="3441">
                  <c:v>40211.693055555552</c:v>
                </c:pt>
                <c:pt idx="3442">
                  <c:v>40211.699999999997</c:v>
                </c:pt>
                <c:pt idx="3443">
                  <c:v>40211.706944444442</c:v>
                </c:pt>
                <c:pt idx="3444">
                  <c:v>40211.713888888888</c:v>
                </c:pt>
                <c:pt idx="3445">
                  <c:v>40211.720833333326</c:v>
                </c:pt>
                <c:pt idx="3446">
                  <c:v>40211.727777777771</c:v>
                </c:pt>
                <c:pt idx="3447">
                  <c:v>40211.734722222216</c:v>
                </c:pt>
                <c:pt idx="3448">
                  <c:v>40211.741666666654</c:v>
                </c:pt>
                <c:pt idx="3449">
                  <c:v>40211.748611111114</c:v>
                </c:pt>
                <c:pt idx="3450">
                  <c:v>40211.755555555559</c:v>
                </c:pt>
                <c:pt idx="3451">
                  <c:v>40211.762499999997</c:v>
                </c:pt>
                <c:pt idx="3452">
                  <c:v>40211.769444444435</c:v>
                </c:pt>
                <c:pt idx="3453">
                  <c:v>40211.776388888888</c:v>
                </c:pt>
                <c:pt idx="3454">
                  <c:v>40211.783333333326</c:v>
                </c:pt>
                <c:pt idx="3455">
                  <c:v>40211.790277777778</c:v>
                </c:pt>
                <c:pt idx="3456">
                  <c:v>40211.797222222216</c:v>
                </c:pt>
                <c:pt idx="3457">
                  <c:v>40211.804166666661</c:v>
                </c:pt>
                <c:pt idx="3458">
                  <c:v>40211.811111111114</c:v>
                </c:pt>
                <c:pt idx="3459">
                  <c:v>40211.818055555566</c:v>
                </c:pt>
                <c:pt idx="3460">
                  <c:v>40211.825000000004</c:v>
                </c:pt>
                <c:pt idx="3461">
                  <c:v>40211.831944444442</c:v>
                </c:pt>
                <c:pt idx="3462">
                  <c:v>40211.838888888895</c:v>
                </c:pt>
                <c:pt idx="3463">
                  <c:v>40211.845833333333</c:v>
                </c:pt>
                <c:pt idx="3464">
                  <c:v>40211.852777777785</c:v>
                </c:pt>
                <c:pt idx="3465">
                  <c:v>40211.859722222223</c:v>
                </c:pt>
                <c:pt idx="3466">
                  <c:v>40211.866666666661</c:v>
                </c:pt>
                <c:pt idx="3467">
                  <c:v>40211.873611111114</c:v>
                </c:pt>
                <c:pt idx="3468">
                  <c:v>40211.880555555566</c:v>
                </c:pt>
                <c:pt idx="3469">
                  <c:v>40211.887500000004</c:v>
                </c:pt>
                <c:pt idx="3470">
                  <c:v>40211.894444444442</c:v>
                </c:pt>
                <c:pt idx="3471">
                  <c:v>40211.901388888888</c:v>
                </c:pt>
                <c:pt idx="3472">
                  <c:v>40211.908333333333</c:v>
                </c:pt>
                <c:pt idx="3473">
                  <c:v>40211.915277777785</c:v>
                </c:pt>
                <c:pt idx="3474">
                  <c:v>40211.922222222223</c:v>
                </c:pt>
                <c:pt idx="3475">
                  <c:v>40211.929166666654</c:v>
                </c:pt>
                <c:pt idx="3476">
                  <c:v>40211.936111111114</c:v>
                </c:pt>
                <c:pt idx="3477">
                  <c:v>40211.943055555559</c:v>
                </c:pt>
                <c:pt idx="3478">
                  <c:v>40211.950000000004</c:v>
                </c:pt>
                <c:pt idx="3479">
                  <c:v>40211.95694444445</c:v>
                </c:pt>
                <c:pt idx="3480">
                  <c:v>40211.963888888888</c:v>
                </c:pt>
                <c:pt idx="3481">
                  <c:v>40211.970833333333</c:v>
                </c:pt>
                <c:pt idx="3482">
                  <c:v>40211.977777777778</c:v>
                </c:pt>
                <c:pt idx="3483">
                  <c:v>40211.984722222223</c:v>
                </c:pt>
                <c:pt idx="3484">
                  <c:v>40211.991666666654</c:v>
                </c:pt>
                <c:pt idx="3485">
                  <c:v>40211.998611111114</c:v>
                </c:pt>
                <c:pt idx="3486">
                  <c:v>40212.005555555559</c:v>
                </c:pt>
                <c:pt idx="3487">
                  <c:v>40212.012500000004</c:v>
                </c:pt>
                <c:pt idx="3488">
                  <c:v>40212.554166666661</c:v>
                </c:pt>
                <c:pt idx="3489">
                  <c:v>40212.561111111107</c:v>
                </c:pt>
                <c:pt idx="3490">
                  <c:v>40212.568055555559</c:v>
                </c:pt>
                <c:pt idx="3491">
                  <c:v>40212.575000000004</c:v>
                </c:pt>
                <c:pt idx="3492">
                  <c:v>40212.581944444442</c:v>
                </c:pt>
                <c:pt idx="3493">
                  <c:v>40212.588888888895</c:v>
                </c:pt>
                <c:pt idx="3494">
                  <c:v>40212.595833333326</c:v>
                </c:pt>
                <c:pt idx="3495">
                  <c:v>40212.602777777778</c:v>
                </c:pt>
                <c:pt idx="3496">
                  <c:v>40212.609722222216</c:v>
                </c:pt>
                <c:pt idx="3497">
                  <c:v>40212.616666666661</c:v>
                </c:pt>
                <c:pt idx="3498">
                  <c:v>40212.623611111107</c:v>
                </c:pt>
                <c:pt idx="3499">
                  <c:v>40212.630555555559</c:v>
                </c:pt>
                <c:pt idx="3500">
                  <c:v>40212.637499999997</c:v>
                </c:pt>
                <c:pt idx="3501">
                  <c:v>40212.644444444442</c:v>
                </c:pt>
                <c:pt idx="3502">
                  <c:v>40212.651388888888</c:v>
                </c:pt>
                <c:pt idx="3503">
                  <c:v>40212.658333333333</c:v>
                </c:pt>
                <c:pt idx="3504">
                  <c:v>40212.665277777778</c:v>
                </c:pt>
                <c:pt idx="3505">
                  <c:v>40212.672222222223</c:v>
                </c:pt>
                <c:pt idx="3506">
                  <c:v>40212.686111111114</c:v>
                </c:pt>
                <c:pt idx="3507">
                  <c:v>40212.693055555552</c:v>
                </c:pt>
                <c:pt idx="3508">
                  <c:v>40212.706944444442</c:v>
                </c:pt>
                <c:pt idx="3509">
                  <c:v>40212.713888888888</c:v>
                </c:pt>
                <c:pt idx="3510">
                  <c:v>40212.720833333326</c:v>
                </c:pt>
                <c:pt idx="3511">
                  <c:v>40212.727777777771</c:v>
                </c:pt>
                <c:pt idx="3512">
                  <c:v>40212.734722222216</c:v>
                </c:pt>
                <c:pt idx="3513">
                  <c:v>40212.748611111114</c:v>
                </c:pt>
                <c:pt idx="3514">
                  <c:v>40212.755555555559</c:v>
                </c:pt>
                <c:pt idx="3515">
                  <c:v>40212.762499999997</c:v>
                </c:pt>
                <c:pt idx="3516">
                  <c:v>40212.769444444435</c:v>
                </c:pt>
                <c:pt idx="3517">
                  <c:v>40212.776388888888</c:v>
                </c:pt>
                <c:pt idx="3518">
                  <c:v>40212.790277777778</c:v>
                </c:pt>
                <c:pt idx="3519">
                  <c:v>40212.797222222216</c:v>
                </c:pt>
                <c:pt idx="3520">
                  <c:v>40212.804166666661</c:v>
                </c:pt>
                <c:pt idx="3521">
                  <c:v>40212.811111111114</c:v>
                </c:pt>
                <c:pt idx="3522">
                  <c:v>40212.818055555566</c:v>
                </c:pt>
                <c:pt idx="3523">
                  <c:v>40212.831944444442</c:v>
                </c:pt>
                <c:pt idx="3524">
                  <c:v>40212.838888888895</c:v>
                </c:pt>
                <c:pt idx="3525">
                  <c:v>40212.845833333333</c:v>
                </c:pt>
                <c:pt idx="3526">
                  <c:v>40212.852777777785</c:v>
                </c:pt>
                <c:pt idx="3527">
                  <c:v>40212.859722222223</c:v>
                </c:pt>
                <c:pt idx="3528">
                  <c:v>40212.873611111114</c:v>
                </c:pt>
                <c:pt idx="3529">
                  <c:v>40212.880555555566</c:v>
                </c:pt>
                <c:pt idx="3530">
                  <c:v>40212.887500000004</c:v>
                </c:pt>
                <c:pt idx="3531">
                  <c:v>40212.894444444442</c:v>
                </c:pt>
                <c:pt idx="3532">
                  <c:v>40212.901388888888</c:v>
                </c:pt>
                <c:pt idx="3533">
                  <c:v>40212.915277777785</c:v>
                </c:pt>
                <c:pt idx="3534">
                  <c:v>40212.922222222223</c:v>
                </c:pt>
                <c:pt idx="3535">
                  <c:v>40212.929166666654</c:v>
                </c:pt>
                <c:pt idx="3536">
                  <c:v>40212.936111111114</c:v>
                </c:pt>
                <c:pt idx="3537">
                  <c:v>40212.943055555559</c:v>
                </c:pt>
                <c:pt idx="3538">
                  <c:v>40212.95694444445</c:v>
                </c:pt>
                <c:pt idx="3539">
                  <c:v>40212.963888888888</c:v>
                </c:pt>
                <c:pt idx="3540">
                  <c:v>40212.970833333333</c:v>
                </c:pt>
                <c:pt idx="3541">
                  <c:v>40212.977777777778</c:v>
                </c:pt>
                <c:pt idx="3542">
                  <c:v>40212.984722222223</c:v>
                </c:pt>
                <c:pt idx="3543">
                  <c:v>40212.998611111114</c:v>
                </c:pt>
                <c:pt idx="3544">
                  <c:v>40213.005555555559</c:v>
                </c:pt>
                <c:pt idx="3545">
                  <c:v>40213.290277777778</c:v>
                </c:pt>
                <c:pt idx="3546">
                  <c:v>40213.297222222216</c:v>
                </c:pt>
                <c:pt idx="3547">
                  <c:v>40213.304166666661</c:v>
                </c:pt>
                <c:pt idx="3548">
                  <c:v>40213.311111111114</c:v>
                </c:pt>
                <c:pt idx="3549">
                  <c:v>40213.318055555566</c:v>
                </c:pt>
                <c:pt idx="3550">
                  <c:v>40213.331944444442</c:v>
                </c:pt>
                <c:pt idx="3551">
                  <c:v>40213.338888888895</c:v>
                </c:pt>
                <c:pt idx="3552">
                  <c:v>40213.345833333333</c:v>
                </c:pt>
                <c:pt idx="3553">
                  <c:v>40213.352777777785</c:v>
                </c:pt>
                <c:pt idx="3554">
                  <c:v>40213.359722222223</c:v>
                </c:pt>
                <c:pt idx="3555">
                  <c:v>40213.373611111114</c:v>
                </c:pt>
                <c:pt idx="3556">
                  <c:v>40213.380555555566</c:v>
                </c:pt>
                <c:pt idx="3557">
                  <c:v>40213.387500000004</c:v>
                </c:pt>
                <c:pt idx="3558">
                  <c:v>40213.394444444442</c:v>
                </c:pt>
                <c:pt idx="3559">
                  <c:v>40213.401388888888</c:v>
                </c:pt>
                <c:pt idx="3560">
                  <c:v>40213.415277777785</c:v>
                </c:pt>
                <c:pt idx="3561">
                  <c:v>40213.422222222223</c:v>
                </c:pt>
                <c:pt idx="3562">
                  <c:v>40213.498611111114</c:v>
                </c:pt>
                <c:pt idx="3563">
                  <c:v>40213.505555555559</c:v>
                </c:pt>
                <c:pt idx="3564">
                  <c:v>40213.512500000004</c:v>
                </c:pt>
                <c:pt idx="3565">
                  <c:v>40213.519444444442</c:v>
                </c:pt>
                <c:pt idx="3566">
                  <c:v>40213.526388888888</c:v>
                </c:pt>
                <c:pt idx="3567">
                  <c:v>40213.540277777785</c:v>
                </c:pt>
                <c:pt idx="3568">
                  <c:v>40213.547222222223</c:v>
                </c:pt>
                <c:pt idx="3569">
                  <c:v>40213.554166666661</c:v>
                </c:pt>
                <c:pt idx="3570">
                  <c:v>40213.561111111107</c:v>
                </c:pt>
                <c:pt idx="3571">
                  <c:v>40213.651388888888</c:v>
                </c:pt>
                <c:pt idx="3572">
                  <c:v>40213.665277777778</c:v>
                </c:pt>
                <c:pt idx="3573">
                  <c:v>40213.672222222223</c:v>
                </c:pt>
                <c:pt idx="3574">
                  <c:v>40213.679166666654</c:v>
                </c:pt>
                <c:pt idx="3575">
                  <c:v>40213.686111111114</c:v>
                </c:pt>
                <c:pt idx="3576">
                  <c:v>40213.693055555552</c:v>
                </c:pt>
                <c:pt idx="3577">
                  <c:v>40213.706944444442</c:v>
                </c:pt>
                <c:pt idx="3578">
                  <c:v>40213.713888888888</c:v>
                </c:pt>
                <c:pt idx="3579">
                  <c:v>40213.720833333326</c:v>
                </c:pt>
                <c:pt idx="3580">
                  <c:v>40213.727777777771</c:v>
                </c:pt>
                <c:pt idx="3581">
                  <c:v>40213.734722222216</c:v>
                </c:pt>
                <c:pt idx="3582">
                  <c:v>40213.748611111114</c:v>
                </c:pt>
                <c:pt idx="3583">
                  <c:v>40213.755555555559</c:v>
                </c:pt>
                <c:pt idx="3584">
                  <c:v>40213.762499999997</c:v>
                </c:pt>
                <c:pt idx="3585">
                  <c:v>40213.769444444435</c:v>
                </c:pt>
                <c:pt idx="3586">
                  <c:v>40213.776388888888</c:v>
                </c:pt>
                <c:pt idx="3587">
                  <c:v>40213.811111111114</c:v>
                </c:pt>
                <c:pt idx="3588">
                  <c:v>40213.818055555566</c:v>
                </c:pt>
                <c:pt idx="3589">
                  <c:v>40213.831944444442</c:v>
                </c:pt>
                <c:pt idx="3590">
                  <c:v>40213.838888888895</c:v>
                </c:pt>
                <c:pt idx="3591">
                  <c:v>40213.845833333333</c:v>
                </c:pt>
                <c:pt idx="3592">
                  <c:v>40213.852777777785</c:v>
                </c:pt>
                <c:pt idx="3593">
                  <c:v>40213.859722222223</c:v>
                </c:pt>
                <c:pt idx="3594">
                  <c:v>40213.873611111114</c:v>
                </c:pt>
                <c:pt idx="3595">
                  <c:v>40213.880555555566</c:v>
                </c:pt>
                <c:pt idx="3596">
                  <c:v>40213.887500000004</c:v>
                </c:pt>
                <c:pt idx="3597">
                  <c:v>40213.894444444442</c:v>
                </c:pt>
                <c:pt idx="3598">
                  <c:v>40213.901388888888</c:v>
                </c:pt>
                <c:pt idx="3599">
                  <c:v>40213.915277777785</c:v>
                </c:pt>
                <c:pt idx="3600">
                  <c:v>40213.922222222223</c:v>
                </c:pt>
                <c:pt idx="3601">
                  <c:v>40213.929166666654</c:v>
                </c:pt>
                <c:pt idx="3602">
                  <c:v>40213.936111111114</c:v>
                </c:pt>
                <c:pt idx="3603">
                  <c:v>40213.943055555559</c:v>
                </c:pt>
                <c:pt idx="3604">
                  <c:v>40213.95694444445</c:v>
                </c:pt>
                <c:pt idx="3605">
                  <c:v>40213.963888888888</c:v>
                </c:pt>
                <c:pt idx="3606">
                  <c:v>40213.970833333333</c:v>
                </c:pt>
                <c:pt idx="3607">
                  <c:v>40213.977777777778</c:v>
                </c:pt>
                <c:pt idx="3608">
                  <c:v>40213.984722222223</c:v>
                </c:pt>
                <c:pt idx="3609">
                  <c:v>40213.998611111114</c:v>
                </c:pt>
                <c:pt idx="3610">
                  <c:v>40214.005555555559</c:v>
                </c:pt>
                <c:pt idx="3611">
                  <c:v>40214.012500000004</c:v>
                </c:pt>
                <c:pt idx="3612">
                  <c:v>40214.019444444442</c:v>
                </c:pt>
                <c:pt idx="3613">
                  <c:v>40214.026388888888</c:v>
                </c:pt>
                <c:pt idx="3614">
                  <c:v>40214.040277777785</c:v>
                </c:pt>
                <c:pt idx="3615">
                  <c:v>40214.047222222223</c:v>
                </c:pt>
                <c:pt idx="3616">
                  <c:v>40214.054166666661</c:v>
                </c:pt>
                <c:pt idx="3617">
                  <c:v>40214.061111111107</c:v>
                </c:pt>
                <c:pt idx="3618">
                  <c:v>40214.068055555559</c:v>
                </c:pt>
                <c:pt idx="3619">
                  <c:v>40214.172222222223</c:v>
                </c:pt>
                <c:pt idx="3620">
                  <c:v>40214.179166666654</c:v>
                </c:pt>
                <c:pt idx="3621">
                  <c:v>40214.186111111114</c:v>
                </c:pt>
                <c:pt idx="3622">
                  <c:v>40214.193055555552</c:v>
                </c:pt>
                <c:pt idx="3623">
                  <c:v>40214.206250000003</c:v>
                </c:pt>
                <c:pt idx="3624">
                  <c:v>40214.213888888888</c:v>
                </c:pt>
                <c:pt idx="3625">
                  <c:v>40214.220833333326</c:v>
                </c:pt>
                <c:pt idx="3626">
                  <c:v>40214.227777777771</c:v>
                </c:pt>
                <c:pt idx="3627">
                  <c:v>40214.234722222216</c:v>
                </c:pt>
                <c:pt idx="3628">
                  <c:v>40214.248611111114</c:v>
                </c:pt>
                <c:pt idx="3629">
                  <c:v>40214.255555555559</c:v>
                </c:pt>
                <c:pt idx="3630">
                  <c:v>40214.262499999997</c:v>
                </c:pt>
                <c:pt idx="3631">
                  <c:v>40214.269444444435</c:v>
                </c:pt>
                <c:pt idx="3632">
                  <c:v>40214.276388888888</c:v>
                </c:pt>
                <c:pt idx="3633">
                  <c:v>40214.290277777778</c:v>
                </c:pt>
                <c:pt idx="3634">
                  <c:v>40214.297222222216</c:v>
                </c:pt>
                <c:pt idx="3635">
                  <c:v>40214.304166666661</c:v>
                </c:pt>
                <c:pt idx="3636">
                  <c:v>40214.311111111114</c:v>
                </c:pt>
                <c:pt idx="3637">
                  <c:v>40214.318055555566</c:v>
                </c:pt>
                <c:pt idx="3638">
                  <c:v>40214.331944444442</c:v>
                </c:pt>
                <c:pt idx="3639">
                  <c:v>40214.338888888895</c:v>
                </c:pt>
                <c:pt idx="3640">
                  <c:v>40214.345833333333</c:v>
                </c:pt>
                <c:pt idx="3641">
                  <c:v>40214.352777777785</c:v>
                </c:pt>
                <c:pt idx="3642">
                  <c:v>40214.359722222223</c:v>
                </c:pt>
                <c:pt idx="3643">
                  <c:v>40214.373611111114</c:v>
                </c:pt>
                <c:pt idx="3644">
                  <c:v>40214.380555555566</c:v>
                </c:pt>
                <c:pt idx="3645">
                  <c:v>40214.387500000004</c:v>
                </c:pt>
                <c:pt idx="3646">
                  <c:v>40214.394444444442</c:v>
                </c:pt>
                <c:pt idx="3647">
                  <c:v>40214.401388888888</c:v>
                </c:pt>
                <c:pt idx="3648">
                  <c:v>40214.415277777785</c:v>
                </c:pt>
                <c:pt idx="3649">
                  <c:v>40214.422222222223</c:v>
                </c:pt>
                <c:pt idx="3650">
                  <c:v>40214.429166666654</c:v>
                </c:pt>
                <c:pt idx="3651">
                  <c:v>40214.436111111114</c:v>
                </c:pt>
                <c:pt idx="3652">
                  <c:v>40214.443055555559</c:v>
                </c:pt>
                <c:pt idx="3653">
                  <c:v>40214.45694444445</c:v>
                </c:pt>
                <c:pt idx="3654">
                  <c:v>40214.463888888888</c:v>
                </c:pt>
                <c:pt idx="3655">
                  <c:v>40214.470833333333</c:v>
                </c:pt>
                <c:pt idx="3656">
                  <c:v>40214.477777777778</c:v>
                </c:pt>
                <c:pt idx="3657">
                  <c:v>40214.484722222223</c:v>
                </c:pt>
                <c:pt idx="3658">
                  <c:v>40214.498611111114</c:v>
                </c:pt>
                <c:pt idx="3659">
                  <c:v>40214.505555555559</c:v>
                </c:pt>
                <c:pt idx="3660">
                  <c:v>40214.512500000004</c:v>
                </c:pt>
                <c:pt idx="3661">
                  <c:v>40214.519444444442</c:v>
                </c:pt>
                <c:pt idx="3662">
                  <c:v>40214.526388888888</c:v>
                </c:pt>
                <c:pt idx="3663">
                  <c:v>40214.540277777785</c:v>
                </c:pt>
                <c:pt idx="3664">
                  <c:v>40214.547222222223</c:v>
                </c:pt>
                <c:pt idx="3665">
                  <c:v>40214.554166666661</c:v>
                </c:pt>
                <c:pt idx="3666">
                  <c:v>40214.561111111107</c:v>
                </c:pt>
                <c:pt idx="3667">
                  <c:v>40214.568055555559</c:v>
                </c:pt>
                <c:pt idx="3668">
                  <c:v>40214.581944444442</c:v>
                </c:pt>
                <c:pt idx="3669">
                  <c:v>40214.588888888895</c:v>
                </c:pt>
                <c:pt idx="3670">
                  <c:v>40214.595833333326</c:v>
                </c:pt>
                <c:pt idx="3671">
                  <c:v>40214.602777777778</c:v>
                </c:pt>
                <c:pt idx="3672">
                  <c:v>40214.609722222216</c:v>
                </c:pt>
                <c:pt idx="3673">
                  <c:v>40214.623611111107</c:v>
                </c:pt>
                <c:pt idx="3674">
                  <c:v>40214.630555555559</c:v>
                </c:pt>
                <c:pt idx="3675">
                  <c:v>40214.637499999997</c:v>
                </c:pt>
                <c:pt idx="3676">
                  <c:v>40214.644444444442</c:v>
                </c:pt>
                <c:pt idx="3677">
                  <c:v>40214.651388888888</c:v>
                </c:pt>
                <c:pt idx="3678">
                  <c:v>40214.665277777778</c:v>
                </c:pt>
                <c:pt idx="3679">
                  <c:v>40214.672222222223</c:v>
                </c:pt>
                <c:pt idx="3680">
                  <c:v>40214.679166666654</c:v>
                </c:pt>
                <c:pt idx="3681">
                  <c:v>40214.686111111114</c:v>
                </c:pt>
                <c:pt idx="3682">
                  <c:v>40214.693055555552</c:v>
                </c:pt>
                <c:pt idx="3683">
                  <c:v>40214.706944444442</c:v>
                </c:pt>
                <c:pt idx="3684">
                  <c:v>40214.713888888888</c:v>
                </c:pt>
                <c:pt idx="3685">
                  <c:v>40214.720833333326</c:v>
                </c:pt>
                <c:pt idx="3686">
                  <c:v>40214.727777777771</c:v>
                </c:pt>
                <c:pt idx="3687">
                  <c:v>40214.734722222216</c:v>
                </c:pt>
                <c:pt idx="3688">
                  <c:v>40214.748611111114</c:v>
                </c:pt>
                <c:pt idx="3689">
                  <c:v>40214.755555555559</c:v>
                </c:pt>
                <c:pt idx="3690">
                  <c:v>40214.762499999997</c:v>
                </c:pt>
                <c:pt idx="3691">
                  <c:v>40214.769444444435</c:v>
                </c:pt>
                <c:pt idx="3692">
                  <c:v>40214.776388888888</c:v>
                </c:pt>
                <c:pt idx="3693">
                  <c:v>40214.811111111114</c:v>
                </c:pt>
                <c:pt idx="3694">
                  <c:v>40214.818055555566</c:v>
                </c:pt>
                <c:pt idx="3695">
                  <c:v>40214.831944444442</c:v>
                </c:pt>
                <c:pt idx="3696">
                  <c:v>40214.838888888895</c:v>
                </c:pt>
                <c:pt idx="3697">
                  <c:v>40214.845833333333</c:v>
                </c:pt>
                <c:pt idx="3698">
                  <c:v>40214.852777777785</c:v>
                </c:pt>
                <c:pt idx="3699">
                  <c:v>40214.859722222223</c:v>
                </c:pt>
                <c:pt idx="3700">
                  <c:v>40214.873611111114</c:v>
                </c:pt>
                <c:pt idx="3701">
                  <c:v>40214.880555555566</c:v>
                </c:pt>
                <c:pt idx="3702">
                  <c:v>40214.887500000004</c:v>
                </c:pt>
                <c:pt idx="3703">
                  <c:v>40214.894444444442</c:v>
                </c:pt>
                <c:pt idx="3704">
                  <c:v>40214.901388888888</c:v>
                </c:pt>
                <c:pt idx="3705">
                  <c:v>40214.915277777785</c:v>
                </c:pt>
                <c:pt idx="3706">
                  <c:v>40214.922222222223</c:v>
                </c:pt>
                <c:pt idx="3707">
                  <c:v>40214.929166666654</c:v>
                </c:pt>
                <c:pt idx="3708">
                  <c:v>40215.005555555559</c:v>
                </c:pt>
                <c:pt idx="3709">
                  <c:v>40215.012500000004</c:v>
                </c:pt>
                <c:pt idx="3710">
                  <c:v>40215.019444444442</c:v>
                </c:pt>
                <c:pt idx="3711">
                  <c:v>40215.026388888888</c:v>
                </c:pt>
                <c:pt idx="3712">
                  <c:v>40215.040277777785</c:v>
                </c:pt>
                <c:pt idx="3713">
                  <c:v>40215.047222222223</c:v>
                </c:pt>
                <c:pt idx="3714">
                  <c:v>40215.054166666661</c:v>
                </c:pt>
                <c:pt idx="3715">
                  <c:v>40215.061111111107</c:v>
                </c:pt>
                <c:pt idx="3716">
                  <c:v>40215.068055555559</c:v>
                </c:pt>
                <c:pt idx="3717">
                  <c:v>40215.081944444442</c:v>
                </c:pt>
                <c:pt idx="3718">
                  <c:v>40215.088888888895</c:v>
                </c:pt>
                <c:pt idx="3719">
                  <c:v>40215.095833333326</c:v>
                </c:pt>
                <c:pt idx="3720">
                  <c:v>40215.102777777778</c:v>
                </c:pt>
                <c:pt idx="3721">
                  <c:v>40215.109722222216</c:v>
                </c:pt>
                <c:pt idx="3722">
                  <c:v>40215.123611111107</c:v>
                </c:pt>
                <c:pt idx="3723">
                  <c:v>40215.130555555559</c:v>
                </c:pt>
                <c:pt idx="3724">
                  <c:v>40215.137499999997</c:v>
                </c:pt>
                <c:pt idx="3725">
                  <c:v>40215.144444444442</c:v>
                </c:pt>
                <c:pt idx="3726">
                  <c:v>40215.151388888888</c:v>
                </c:pt>
                <c:pt idx="3727">
                  <c:v>40215.165277777778</c:v>
                </c:pt>
                <c:pt idx="3728">
                  <c:v>40215.171527777777</c:v>
                </c:pt>
                <c:pt idx="3729">
                  <c:v>40215.178472222222</c:v>
                </c:pt>
                <c:pt idx="3730">
                  <c:v>40215.18541666666</c:v>
                </c:pt>
                <c:pt idx="3731">
                  <c:v>40215.192361111098</c:v>
                </c:pt>
                <c:pt idx="3732">
                  <c:v>40215.206250000003</c:v>
                </c:pt>
                <c:pt idx="3733">
                  <c:v>40215.213888888888</c:v>
                </c:pt>
                <c:pt idx="3734">
                  <c:v>40215.220138888886</c:v>
                </c:pt>
                <c:pt idx="3735">
                  <c:v>40215.227083333317</c:v>
                </c:pt>
                <c:pt idx="3736">
                  <c:v>40215.234027777777</c:v>
                </c:pt>
                <c:pt idx="3737">
                  <c:v>40215.24791666666</c:v>
                </c:pt>
                <c:pt idx="3738">
                  <c:v>40215.254861111105</c:v>
                </c:pt>
                <c:pt idx="3739">
                  <c:v>40215.26180555555</c:v>
                </c:pt>
                <c:pt idx="3740">
                  <c:v>40215.268749999996</c:v>
                </c:pt>
                <c:pt idx="3741">
                  <c:v>40215.275694444441</c:v>
                </c:pt>
                <c:pt idx="3742">
                  <c:v>40215.484722222223</c:v>
                </c:pt>
                <c:pt idx="3743">
                  <c:v>40215.49791666666</c:v>
                </c:pt>
                <c:pt idx="3744">
                  <c:v>40215.504861111105</c:v>
                </c:pt>
                <c:pt idx="3745">
                  <c:v>40215.511805555558</c:v>
                </c:pt>
                <c:pt idx="3746">
                  <c:v>40215.518750000003</c:v>
                </c:pt>
                <c:pt idx="3747">
                  <c:v>40215.525694444441</c:v>
                </c:pt>
                <c:pt idx="3748">
                  <c:v>40215.540277777785</c:v>
                </c:pt>
                <c:pt idx="3749">
                  <c:v>40215.546527777784</c:v>
                </c:pt>
                <c:pt idx="3750">
                  <c:v>40215.553472222222</c:v>
                </c:pt>
                <c:pt idx="3751">
                  <c:v>40215.56041666666</c:v>
                </c:pt>
                <c:pt idx="3752">
                  <c:v>40215.568055555559</c:v>
                </c:pt>
                <c:pt idx="3753">
                  <c:v>40215.581250000003</c:v>
                </c:pt>
                <c:pt idx="3754">
                  <c:v>40215.588888888895</c:v>
                </c:pt>
                <c:pt idx="3755">
                  <c:v>40215.595138888886</c:v>
                </c:pt>
                <c:pt idx="3756">
                  <c:v>40215.602777777778</c:v>
                </c:pt>
                <c:pt idx="3757">
                  <c:v>40215.609027777777</c:v>
                </c:pt>
                <c:pt idx="3758">
                  <c:v>40215.623611111107</c:v>
                </c:pt>
                <c:pt idx="3759">
                  <c:v>40215.629861111098</c:v>
                </c:pt>
                <c:pt idx="3760">
                  <c:v>40215.636805555558</c:v>
                </c:pt>
                <c:pt idx="3761">
                  <c:v>40215.644444444442</c:v>
                </c:pt>
                <c:pt idx="3762">
                  <c:v>40215.650694444448</c:v>
                </c:pt>
                <c:pt idx="3763">
                  <c:v>40215.664583333324</c:v>
                </c:pt>
                <c:pt idx="3764">
                  <c:v>40215.671527777777</c:v>
                </c:pt>
                <c:pt idx="3765">
                  <c:v>40215.679166666654</c:v>
                </c:pt>
                <c:pt idx="3766">
                  <c:v>40215.686111111114</c:v>
                </c:pt>
                <c:pt idx="3767">
                  <c:v>40215.706250000003</c:v>
                </c:pt>
                <c:pt idx="3768">
                  <c:v>40215.713888888888</c:v>
                </c:pt>
                <c:pt idx="3769">
                  <c:v>40215.720833333326</c:v>
                </c:pt>
                <c:pt idx="3770">
                  <c:v>40215.727777777771</c:v>
                </c:pt>
                <c:pt idx="3771">
                  <c:v>40215.734722222216</c:v>
                </c:pt>
                <c:pt idx="3772">
                  <c:v>40215.748611111114</c:v>
                </c:pt>
                <c:pt idx="3773">
                  <c:v>40215.755555555559</c:v>
                </c:pt>
                <c:pt idx="3774">
                  <c:v>40215.762499999997</c:v>
                </c:pt>
                <c:pt idx="3775">
                  <c:v>40215.769444444435</c:v>
                </c:pt>
                <c:pt idx="3776">
                  <c:v>40215.776388888888</c:v>
                </c:pt>
                <c:pt idx="3777">
                  <c:v>40215.790277777778</c:v>
                </c:pt>
                <c:pt idx="3778">
                  <c:v>40215.797222222216</c:v>
                </c:pt>
                <c:pt idx="3779">
                  <c:v>40215.804166666661</c:v>
                </c:pt>
                <c:pt idx="3780">
                  <c:v>40215.811111111114</c:v>
                </c:pt>
                <c:pt idx="3781">
                  <c:v>40215.818055555566</c:v>
                </c:pt>
                <c:pt idx="3782">
                  <c:v>40215.831944444442</c:v>
                </c:pt>
                <c:pt idx="3783">
                  <c:v>40215.838888888895</c:v>
                </c:pt>
                <c:pt idx="3784">
                  <c:v>40215.845833333333</c:v>
                </c:pt>
                <c:pt idx="3785">
                  <c:v>40215.852777777785</c:v>
                </c:pt>
                <c:pt idx="3786">
                  <c:v>40215.859722222223</c:v>
                </c:pt>
                <c:pt idx="3787">
                  <c:v>40215.873611111114</c:v>
                </c:pt>
                <c:pt idx="3788">
                  <c:v>40215.880555555566</c:v>
                </c:pt>
                <c:pt idx="3789">
                  <c:v>40215.887500000004</c:v>
                </c:pt>
                <c:pt idx="3790">
                  <c:v>40215.894444444442</c:v>
                </c:pt>
                <c:pt idx="3791">
                  <c:v>40215.901388888888</c:v>
                </c:pt>
                <c:pt idx="3792">
                  <c:v>40215.915277777785</c:v>
                </c:pt>
                <c:pt idx="3793">
                  <c:v>40215.922222222223</c:v>
                </c:pt>
                <c:pt idx="3794">
                  <c:v>40215.929166666654</c:v>
                </c:pt>
                <c:pt idx="3795">
                  <c:v>40215.936111111114</c:v>
                </c:pt>
                <c:pt idx="3796">
                  <c:v>40215.943055555559</c:v>
                </c:pt>
                <c:pt idx="3797">
                  <c:v>40215.95694444445</c:v>
                </c:pt>
                <c:pt idx="3798">
                  <c:v>40215.963888888888</c:v>
                </c:pt>
                <c:pt idx="3799">
                  <c:v>40215.970833333333</c:v>
                </c:pt>
                <c:pt idx="3800">
                  <c:v>40215.977777777778</c:v>
                </c:pt>
                <c:pt idx="3801">
                  <c:v>40215.984722222223</c:v>
                </c:pt>
                <c:pt idx="3802">
                  <c:v>40215.998611111114</c:v>
                </c:pt>
                <c:pt idx="3803">
                  <c:v>40216.005555555559</c:v>
                </c:pt>
                <c:pt idx="3804">
                  <c:v>40216.012500000004</c:v>
                </c:pt>
                <c:pt idx="3805">
                  <c:v>40216.019444444442</c:v>
                </c:pt>
                <c:pt idx="3806">
                  <c:v>40216.026388888888</c:v>
                </c:pt>
                <c:pt idx="3807">
                  <c:v>40216.040277777785</c:v>
                </c:pt>
                <c:pt idx="3808">
                  <c:v>40216.047222222223</c:v>
                </c:pt>
                <c:pt idx="3809">
                  <c:v>40216.054166666661</c:v>
                </c:pt>
                <c:pt idx="3810">
                  <c:v>40216.061111111107</c:v>
                </c:pt>
                <c:pt idx="3811">
                  <c:v>40216.068055555559</c:v>
                </c:pt>
                <c:pt idx="3812">
                  <c:v>40216.081944444442</c:v>
                </c:pt>
                <c:pt idx="3813">
                  <c:v>40216.088888888895</c:v>
                </c:pt>
                <c:pt idx="3814">
                  <c:v>40216.095833333326</c:v>
                </c:pt>
                <c:pt idx="3815">
                  <c:v>40216.102777777778</c:v>
                </c:pt>
                <c:pt idx="3816">
                  <c:v>40216.109722222216</c:v>
                </c:pt>
                <c:pt idx="3817">
                  <c:v>40216.123611111107</c:v>
                </c:pt>
                <c:pt idx="3818">
                  <c:v>40216.130555555559</c:v>
                </c:pt>
                <c:pt idx="3819">
                  <c:v>40216.137499999997</c:v>
                </c:pt>
                <c:pt idx="3820">
                  <c:v>40216.144444444442</c:v>
                </c:pt>
                <c:pt idx="3821">
                  <c:v>40216.151388888888</c:v>
                </c:pt>
                <c:pt idx="3822">
                  <c:v>40216.165277777778</c:v>
                </c:pt>
                <c:pt idx="3823">
                  <c:v>40216.172222222223</c:v>
                </c:pt>
                <c:pt idx="3824">
                  <c:v>40216.179166666654</c:v>
                </c:pt>
                <c:pt idx="3825">
                  <c:v>40216.186111111114</c:v>
                </c:pt>
                <c:pt idx="3826">
                  <c:v>40216.193055555552</c:v>
                </c:pt>
                <c:pt idx="3827">
                  <c:v>40216.206250000003</c:v>
                </c:pt>
                <c:pt idx="3828">
                  <c:v>40216.213888888888</c:v>
                </c:pt>
                <c:pt idx="3829">
                  <c:v>40216.220138888886</c:v>
                </c:pt>
                <c:pt idx="3830">
                  <c:v>40216.227777777771</c:v>
                </c:pt>
                <c:pt idx="3831">
                  <c:v>40216.234027777777</c:v>
                </c:pt>
                <c:pt idx="3832">
                  <c:v>40216.24791666666</c:v>
                </c:pt>
                <c:pt idx="3833">
                  <c:v>40216.255555555559</c:v>
                </c:pt>
                <c:pt idx="3834">
                  <c:v>40216.262499999997</c:v>
                </c:pt>
                <c:pt idx="3835">
                  <c:v>40216.268749999996</c:v>
                </c:pt>
                <c:pt idx="3836">
                  <c:v>40216.275694444441</c:v>
                </c:pt>
                <c:pt idx="3837">
                  <c:v>40216.290277777778</c:v>
                </c:pt>
                <c:pt idx="3838">
                  <c:v>40216.296527777777</c:v>
                </c:pt>
                <c:pt idx="3839">
                  <c:v>40216.304166666661</c:v>
                </c:pt>
                <c:pt idx="3840">
                  <c:v>40216.311111111114</c:v>
                </c:pt>
                <c:pt idx="3841">
                  <c:v>40216.317361111105</c:v>
                </c:pt>
                <c:pt idx="3842">
                  <c:v>40216.331250000003</c:v>
                </c:pt>
                <c:pt idx="3843">
                  <c:v>40216.338888888895</c:v>
                </c:pt>
                <c:pt idx="3844">
                  <c:v>40216.345833333333</c:v>
                </c:pt>
                <c:pt idx="3845">
                  <c:v>40216.352777777785</c:v>
                </c:pt>
                <c:pt idx="3846">
                  <c:v>40216.359722222223</c:v>
                </c:pt>
                <c:pt idx="3847">
                  <c:v>40216.373611111114</c:v>
                </c:pt>
                <c:pt idx="3848">
                  <c:v>40216.380555555566</c:v>
                </c:pt>
                <c:pt idx="3849">
                  <c:v>40216.387500000004</c:v>
                </c:pt>
                <c:pt idx="3850">
                  <c:v>40216.394444444442</c:v>
                </c:pt>
                <c:pt idx="3851">
                  <c:v>40216.401388888888</c:v>
                </c:pt>
                <c:pt idx="3852">
                  <c:v>40216.414583333331</c:v>
                </c:pt>
                <c:pt idx="3853">
                  <c:v>40216.422222222223</c:v>
                </c:pt>
                <c:pt idx="3854">
                  <c:v>40216.429166666654</c:v>
                </c:pt>
                <c:pt idx="3855">
                  <c:v>40216.436111111114</c:v>
                </c:pt>
                <c:pt idx="3856">
                  <c:v>40216.443055555559</c:v>
                </c:pt>
                <c:pt idx="3857">
                  <c:v>40216.45625000001</c:v>
                </c:pt>
                <c:pt idx="3858">
                  <c:v>40216.463888888888</c:v>
                </c:pt>
                <c:pt idx="3859">
                  <c:v>40216.470833333333</c:v>
                </c:pt>
                <c:pt idx="3860">
                  <c:v>40216.477777777778</c:v>
                </c:pt>
                <c:pt idx="3861">
                  <c:v>40216.484722222223</c:v>
                </c:pt>
                <c:pt idx="3862">
                  <c:v>40216.498611111114</c:v>
                </c:pt>
                <c:pt idx="3863">
                  <c:v>40216.505555555559</c:v>
                </c:pt>
                <c:pt idx="3864">
                  <c:v>40216.512500000004</c:v>
                </c:pt>
                <c:pt idx="3865">
                  <c:v>40216.519444444442</c:v>
                </c:pt>
                <c:pt idx="3866">
                  <c:v>40216.526388888888</c:v>
                </c:pt>
                <c:pt idx="3867">
                  <c:v>40216.540277777785</c:v>
                </c:pt>
                <c:pt idx="3868">
                  <c:v>40216.547222222223</c:v>
                </c:pt>
                <c:pt idx="3869">
                  <c:v>40216.554166666661</c:v>
                </c:pt>
                <c:pt idx="3870">
                  <c:v>40216.561111111107</c:v>
                </c:pt>
                <c:pt idx="3871">
                  <c:v>40216.568055555559</c:v>
                </c:pt>
                <c:pt idx="3872">
                  <c:v>40216.581944444442</c:v>
                </c:pt>
                <c:pt idx="3873">
                  <c:v>40216.588888888895</c:v>
                </c:pt>
                <c:pt idx="3874">
                  <c:v>40216.595833333326</c:v>
                </c:pt>
                <c:pt idx="3875">
                  <c:v>40216.602777777778</c:v>
                </c:pt>
                <c:pt idx="3876">
                  <c:v>40216.609722222216</c:v>
                </c:pt>
                <c:pt idx="3877">
                  <c:v>40216.623611111107</c:v>
                </c:pt>
                <c:pt idx="3878">
                  <c:v>40216.630555555559</c:v>
                </c:pt>
                <c:pt idx="3879">
                  <c:v>40216.637499999997</c:v>
                </c:pt>
                <c:pt idx="3880">
                  <c:v>40216.644444444442</c:v>
                </c:pt>
                <c:pt idx="3881">
                  <c:v>40216.651388888888</c:v>
                </c:pt>
                <c:pt idx="3882">
                  <c:v>40216.665277777778</c:v>
                </c:pt>
                <c:pt idx="3883">
                  <c:v>40216.672222222223</c:v>
                </c:pt>
                <c:pt idx="3884">
                  <c:v>40216.679166666654</c:v>
                </c:pt>
                <c:pt idx="3885">
                  <c:v>40216.686111111114</c:v>
                </c:pt>
                <c:pt idx="3886">
                  <c:v>40216.693055555552</c:v>
                </c:pt>
                <c:pt idx="3887">
                  <c:v>40216.706944444442</c:v>
                </c:pt>
                <c:pt idx="3888">
                  <c:v>40216.713888888888</c:v>
                </c:pt>
                <c:pt idx="3889">
                  <c:v>40216.720833333326</c:v>
                </c:pt>
                <c:pt idx="3890">
                  <c:v>40216.727777777771</c:v>
                </c:pt>
                <c:pt idx="3891">
                  <c:v>40216.734722222216</c:v>
                </c:pt>
                <c:pt idx="3892">
                  <c:v>40216.748611111114</c:v>
                </c:pt>
                <c:pt idx="3893">
                  <c:v>40216.755555555559</c:v>
                </c:pt>
                <c:pt idx="3894">
                  <c:v>40216.762499999997</c:v>
                </c:pt>
                <c:pt idx="3895">
                  <c:v>40216.769444444435</c:v>
                </c:pt>
                <c:pt idx="3896">
                  <c:v>40216.776388888888</c:v>
                </c:pt>
                <c:pt idx="3897">
                  <c:v>40216.790277777778</c:v>
                </c:pt>
                <c:pt idx="3898">
                  <c:v>40216.797222222216</c:v>
                </c:pt>
                <c:pt idx="3899">
                  <c:v>40216.804166666661</c:v>
                </c:pt>
                <c:pt idx="3900">
                  <c:v>40216.811111111114</c:v>
                </c:pt>
                <c:pt idx="3901">
                  <c:v>40216.818055555566</c:v>
                </c:pt>
                <c:pt idx="3902">
                  <c:v>40216.831944444442</c:v>
                </c:pt>
                <c:pt idx="3903">
                  <c:v>40216.838888888895</c:v>
                </c:pt>
                <c:pt idx="3904">
                  <c:v>40216.845833333333</c:v>
                </c:pt>
                <c:pt idx="3905">
                  <c:v>40216.922222222223</c:v>
                </c:pt>
                <c:pt idx="3906">
                  <c:v>40216.929166666654</c:v>
                </c:pt>
                <c:pt idx="3907">
                  <c:v>40216.936111111114</c:v>
                </c:pt>
                <c:pt idx="3908">
                  <c:v>40216.943055555559</c:v>
                </c:pt>
                <c:pt idx="3909">
                  <c:v>40216.95694444445</c:v>
                </c:pt>
                <c:pt idx="3910">
                  <c:v>40216.963888888888</c:v>
                </c:pt>
                <c:pt idx="3911">
                  <c:v>40216.970833333333</c:v>
                </c:pt>
                <c:pt idx="3912">
                  <c:v>40216.977777777778</c:v>
                </c:pt>
                <c:pt idx="3913">
                  <c:v>40216.984722222223</c:v>
                </c:pt>
                <c:pt idx="3914">
                  <c:v>40216.998611111114</c:v>
                </c:pt>
                <c:pt idx="3915">
                  <c:v>40217.005555555559</c:v>
                </c:pt>
                <c:pt idx="3916">
                  <c:v>40217.012500000004</c:v>
                </c:pt>
                <c:pt idx="3917">
                  <c:v>40217.019444444442</c:v>
                </c:pt>
                <c:pt idx="3918">
                  <c:v>40217.026388888888</c:v>
                </c:pt>
                <c:pt idx="3919">
                  <c:v>40217.040277777785</c:v>
                </c:pt>
                <c:pt idx="3920">
                  <c:v>40217.047222222223</c:v>
                </c:pt>
                <c:pt idx="3921">
                  <c:v>40217.054166666661</c:v>
                </c:pt>
                <c:pt idx="3922">
                  <c:v>40217.061111111107</c:v>
                </c:pt>
                <c:pt idx="3923">
                  <c:v>40217.068055555559</c:v>
                </c:pt>
                <c:pt idx="3924">
                  <c:v>40217.081944444442</c:v>
                </c:pt>
                <c:pt idx="3925">
                  <c:v>40217.088888888895</c:v>
                </c:pt>
                <c:pt idx="3926">
                  <c:v>40217.095833333326</c:v>
                </c:pt>
                <c:pt idx="3927">
                  <c:v>40217.102777777778</c:v>
                </c:pt>
                <c:pt idx="3928">
                  <c:v>40217.109722222216</c:v>
                </c:pt>
                <c:pt idx="3929">
                  <c:v>40217.172222222223</c:v>
                </c:pt>
                <c:pt idx="3930">
                  <c:v>40217.178472222222</c:v>
                </c:pt>
                <c:pt idx="3931">
                  <c:v>40217.18541666666</c:v>
                </c:pt>
                <c:pt idx="3932">
                  <c:v>40217.192361111098</c:v>
                </c:pt>
                <c:pt idx="3933">
                  <c:v>40217.206250000003</c:v>
                </c:pt>
                <c:pt idx="3934">
                  <c:v>40217.213194444441</c:v>
                </c:pt>
                <c:pt idx="3935">
                  <c:v>40217.220138888886</c:v>
                </c:pt>
                <c:pt idx="3936">
                  <c:v>40217.227083333317</c:v>
                </c:pt>
                <c:pt idx="3937">
                  <c:v>40217.234027777777</c:v>
                </c:pt>
                <c:pt idx="3938">
                  <c:v>40217.24791666666</c:v>
                </c:pt>
                <c:pt idx="3939">
                  <c:v>40217.254861111105</c:v>
                </c:pt>
                <c:pt idx="3940">
                  <c:v>40217.26180555555</c:v>
                </c:pt>
                <c:pt idx="3941">
                  <c:v>40217.268749999996</c:v>
                </c:pt>
                <c:pt idx="3942">
                  <c:v>40217.275694444441</c:v>
                </c:pt>
                <c:pt idx="3943">
                  <c:v>40217.289583333324</c:v>
                </c:pt>
                <c:pt idx="3944">
                  <c:v>40217.296527777777</c:v>
                </c:pt>
                <c:pt idx="3945">
                  <c:v>40217.303472222222</c:v>
                </c:pt>
                <c:pt idx="3946">
                  <c:v>40217.310416666667</c:v>
                </c:pt>
                <c:pt idx="3947">
                  <c:v>40217.317361111105</c:v>
                </c:pt>
                <c:pt idx="3948">
                  <c:v>40217.526388888888</c:v>
                </c:pt>
                <c:pt idx="3949">
                  <c:v>40217.539583333324</c:v>
                </c:pt>
                <c:pt idx="3950">
                  <c:v>40217.546527777784</c:v>
                </c:pt>
                <c:pt idx="3951">
                  <c:v>40217.553472222222</c:v>
                </c:pt>
                <c:pt idx="3952">
                  <c:v>40217.56041666666</c:v>
                </c:pt>
                <c:pt idx="3953">
                  <c:v>40217.567361111098</c:v>
                </c:pt>
                <c:pt idx="3954">
                  <c:v>40217.581250000003</c:v>
                </c:pt>
                <c:pt idx="3955">
                  <c:v>40217.588194444448</c:v>
                </c:pt>
                <c:pt idx="3956">
                  <c:v>40217.595138888886</c:v>
                </c:pt>
                <c:pt idx="3957">
                  <c:v>40217.602777777778</c:v>
                </c:pt>
                <c:pt idx="3958">
                  <c:v>40217.609722222216</c:v>
                </c:pt>
                <c:pt idx="3959">
                  <c:v>40217.62291666666</c:v>
                </c:pt>
                <c:pt idx="3960">
                  <c:v>40217.629861111098</c:v>
                </c:pt>
                <c:pt idx="3961">
                  <c:v>40217.636805555558</c:v>
                </c:pt>
                <c:pt idx="3962">
                  <c:v>40217.643749999996</c:v>
                </c:pt>
                <c:pt idx="3963">
                  <c:v>40217.650694444448</c:v>
                </c:pt>
                <c:pt idx="3964">
                  <c:v>40217.665277777778</c:v>
                </c:pt>
                <c:pt idx="3965">
                  <c:v>40217.672222222223</c:v>
                </c:pt>
                <c:pt idx="3966">
                  <c:v>40217.678472222222</c:v>
                </c:pt>
                <c:pt idx="3967">
                  <c:v>40217.686111111114</c:v>
                </c:pt>
                <c:pt idx="3968">
                  <c:v>40217.692361111098</c:v>
                </c:pt>
                <c:pt idx="3969">
                  <c:v>40217.706250000003</c:v>
                </c:pt>
                <c:pt idx="3970">
                  <c:v>40217.713888888888</c:v>
                </c:pt>
                <c:pt idx="3971">
                  <c:v>40217.720833333326</c:v>
                </c:pt>
                <c:pt idx="3972">
                  <c:v>40217.727777777771</c:v>
                </c:pt>
                <c:pt idx="3973">
                  <c:v>40217.734722222216</c:v>
                </c:pt>
                <c:pt idx="3974">
                  <c:v>40217.74791666666</c:v>
                </c:pt>
                <c:pt idx="3975">
                  <c:v>40217.755555555559</c:v>
                </c:pt>
                <c:pt idx="3976">
                  <c:v>40217.762499999997</c:v>
                </c:pt>
                <c:pt idx="3977">
                  <c:v>40217.769444444435</c:v>
                </c:pt>
                <c:pt idx="3978">
                  <c:v>40217.776388888888</c:v>
                </c:pt>
                <c:pt idx="3979">
                  <c:v>40217.811111111114</c:v>
                </c:pt>
                <c:pt idx="3980">
                  <c:v>40217.818055555566</c:v>
                </c:pt>
                <c:pt idx="3981">
                  <c:v>40217.831944444442</c:v>
                </c:pt>
                <c:pt idx="3982">
                  <c:v>40218.040277777785</c:v>
                </c:pt>
                <c:pt idx="3983">
                  <c:v>40218.047222222223</c:v>
                </c:pt>
                <c:pt idx="3984">
                  <c:v>40218.054166666661</c:v>
                </c:pt>
                <c:pt idx="3985">
                  <c:v>40218.061111111107</c:v>
                </c:pt>
                <c:pt idx="3986">
                  <c:v>40218.068055555559</c:v>
                </c:pt>
                <c:pt idx="3987">
                  <c:v>40218.081944444442</c:v>
                </c:pt>
                <c:pt idx="3988">
                  <c:v>40218.088888888895</c:v>
                </c:pt>
                <c:pt idx="3989">
                  <c:v>40218.095833333326</c:v>
                </c:pt>
                <c:pt idx="3990">
                  <c:v>40218.102777777778</c:v>
                </c:pt>
                <c:pt idx="3991">
                  <c:v>40218.109722222216</c:v>
                </c:pt>
                <c:pt idx="3992">
                  <c:v>40218.123611111107</c:v>
                </c:pt>
                <c:pt idx="3993">
                  <c:v>40218.130555555559</c:v>
                </c:pt>
                <c:pt idx="3994">
                  <c:v>40218.137499999997</c:v>
                </c:pt>
                <c:pt idx="3995">
                  <c:v>40218.144444444442</c:v>
                </c:pt>
                <c:pt idx="3996">
                  <c:v>40218.151388888888</c:v>
                </c:pt>
                <c:pt idx="3997">
                  <c:v>40218.165277777778</c:v>
                </c:pt>
                <c:pt idx="3998">
                  <c:v>40218.172222222223</c:v>
                </c:pt>
                <c:pt idx="3999">
                  <c:v>40218.178472222222</c:v>
                </c:pt>
                <c:pt idx="4000">
                  <c:v>40218.186111111114</c:v>
                </c:pt>
                <c:pt idx="4001">
                  <c:v>40218.192361111098</c:v>
                </c:pt>
                <c:pt idx="4002">
                  <c:v>40218.206250000003</c:v>
                </c:pt>
                <c:pt idx="4003">
                  <c:v>40218.213888888888</c:v>
                </c:pt>
                <c:pt idx="4004">
                  <c:v>40218.220833333326</c:v>
                </c:pt>
                <c:pt idx="4005">
                  <c:v>40218.227083333317</c:v>
                </c:pt>
                <c:pt idx="4006">
                  <c:v>40218.234027777777</c:v>
                </c:pt>
                <c:pt idx="4007">
                  <c:v>40218.24791666666</c:v>
                </c:pt>
                <c:pt idx="4008">
                  <c:v>40218.255555555559</c:v>
                </c:pt>
                <c:pt idx="4009">
                  <c:v>40218.26180555555</c:v>
                </c:pt>
                <c:pt idx="4010">
                  <c:v>40218.269444444435</c:v>
                </c:pt>
                <c:pt idx="4011">
                  <c:v>40218.276388888888</c:v>
                </c:pt>
                <c:pt idx="4012">
                  <c:v>40218.289583333324</c:v>
                </c:pt>
                <c:pt idx="4013">
                  <c:v>40218.297222222216</c:v>
                </c:pt>
                <c:pt idx="4014">
                  <c:v>40218.304166666661</c:v>
                </c:pt>
                <c:pt idx="4015">
                  <c:v>40218.311111111114</c:v>
                </c:pt>
                <c:pt idx="4016">
                  <c:v>40218.318055555566</c:v>
                </c:pt>
                <c:pt idx="4017">
                  <c:v>40218.331250000003</c:v>
                </c:pt>
                <c:pt idx="4018">
                  <c:v>40218.338888888895</c:v>
                </c:pt>
                <c:pt idx="4019">
                  <c:v>40218.345833333333</c:v>
                </c:pt>
                <c:pt idx="4020">
                  <c:v>40218.352777777785</c:v>
                </c:pt>
                <c:pt idx="4021">
                  <c:v>40218.359722222223</c:v>
                </c:pt>
                <c:pt idx="4022">
                  <c:v>40218.373611111114</c:v>
                </c:pt>
                <c:pt idx="4023">
                  <c:v>40218.380555555566</c:v>
                </c:pt>
                <c:pt idx="4024">
                  <c:v>40218.387500000004</c:v>
                </c:pt>
                <c:pt idx="4025">
                  <c:v>40218.394444444442</c:v>
                </c:pt>
                <c:pt idx="4026">
                  <c:v>40218.401388888888</c:v>
                </c:pt>
                <c:pt idx="4027">
                  <c:v>40218.415277777785</c:v>
                </c:pt>
                <c:pt idx="4028">
                  <c:v>40218.422222222223</c:v>
                </c:pt>
                <c:pt idx="4029">
                  <c:v>40218.429166666654</c:v>
                </c:pt>
                <c:pt idx="4030">
                  <c:v>40218.436111111114</c:v>
                </c:pt>
                <c:pt idx="4031">
                  <c:v>40218.443055555559</c:v>
                </c:pt>
                <c:pt idx="4032">
                  <c:v>40218.45694444445</c:v>
                </c:pt>
                <c:pt idx="4033">
                  <c:v>40218.463888888888</c:v>
                </c:pt>
                <c:pt idx="4034">
                  <c:v>40218.470833333333</c:v>
                </c:pt>
                <c:pt idx="4035">
                  <c:v>40218.477777777778</c:v>
                </c:pt>
                <c:pt idx="4036">
                  <c:v>40218.484722222223</c:v>
                </c:pt>
                <c:pt idx="4037">
                  <c:v>40218.498611111114</c:v>
                </c:pt>
                <c:pt idx="4038">
                  <c:v>40218.505555555559</c:v>
                </c:pt>
                <c:pt idx="4039">
                  <c:v>40218.512500000004</c:v>
                </c:pt>
                <c:pt idx="4040">
                  <c:v>40218.519444444442</c:v>
                </c:pt>
                <c:pt idx="4041">
                  <c:v>40218.595833333326</c:v>
                </c:pt>
                <c:pt idx="4042">
                  <c:v>40218.602777777778</c:v>
                </c:pt>
                <c:pt idx="4043">
                  <c:v>40218.609722222216</c:v>
                </c:pt>
                <c:pt idx="4044">
                  <c:v>40218.623611111107</c:v>
                </c:pt>
                <c:pt idx="4045">
                  <c:v>40218.630555555559</c:v>
                </c:pt>
                <c:pt idx="4046">
                  <c:v>40218.637499999997</c:v>
                </c:pt>
                <c:pt idx="4047">
                  <c:v>40218.644444444442</c:v>
                </c:pt>
                <c:pt idx="4048">
                  <c:v>40218.651388888888</c:v>
                </c:pt>
                <c:pt idx="4049">
                  <c:v>40218.665277777778</c:v>
                </c:pt>
                <c:pt idx="4050">
                  <c:v>40218.672222222223</c:v>
                </c:pt>
                <c:pt idx="4051">
                  <c:v>40218.679166666654</c:v>
                </c:pt>
                <c:pt idx="4052">
                  <c:v>40218.686111111114</c:v>
                </c:pt>
                <c:pt idx="4053">
                  <c:v>40218.693055555552</c:v>
                </c:pt>
                <c:pt idx="4054">
                  <c:v>40218.706944444442</c:v>
                </c:pt>
                <c:pt idx="4055">
                  <c:v>40218.713888888888</c:v>
                </c:pt>
                <c:pt idx="4056">
                  <c:v>40218.720833333326</c:v>
                </c:pt>
                <c:pt idx="4057">
                  <c:v>40218.727777777771</c:v>
                </c:pt>
                <c:pt idx="4058">
                  <c:v>40218.734722222216</c:v>
                </c:pt>
                <c:pt idx="4059">
                  <c:v>40218.748611111114</c:v>
                </c:pt>
                <c:pt idx="4060">
                  <c:v>40218.755555555559</c:v>
                </c:pt>
                <c:pt idx="4061">
                  <c:v>40218.762499999997</c:v>
                </c:pt>
                <c:pt idx="4062">
                  <c:v>40218.769444444435</c:v>
                </c:pt>
                <c:pt idx="4063">
                  <c:v>40218.776388888888</c:v>
                </c:pt>
                <c:pt idx="4064">
                  <c:v>40218.811111111114</c:v>
                </c:pt>
                <c:pt idx="4065">
                  <c:v>40218.818055555566</c:v>
                </c:pt>
                <c:pt idx="4066">
                  <c:v>40218.831944444442</c:v>
                </c:pt>
                <c:pt idx="4067">
                  <c:v>40218.838888888895</c:v>
                </c:pt>
                <c:pt idx="4068">
                  <c:v>40218.845833333333</c:v>
                </c:pt>
                <c:pt idx="4069">
                  <c:v>40218.852777777785</c:v>
                </c:pt>
                <c:pt idx="4070">
                  <c:v>40218.859722222223</c:v>
                </c:pt>
                <c:pt idx="4071">
                  <c:v>40218.873611111114</c:v>
                </c:pt>
                <c:pt idx="4072">
                  <c:v>40218.880555555566</c:v>
                </c:pt>
                <c:pt idx="4073">
                  <c:v>40218.887500000004</c:v>
                </c:pt>
                <c:pt idx="4074">
                  <c:v>40218.894444444442</c:v>
                </c:pt>
                <c:pt idx="4075">
                  <c:v>40218.901388888888</c:v>
                </c:pt>
                <c:pt idx="4076">
                  <c:v>40218.915277777785</c:v>
                </c:pt>
                <c:pt idx="4077">
                  <c:v>40218.922222222223</c:v>
                </c:pt>
                <c:pt idx="4078">
                  <c:v>40218.929166666654</c:v>
                </c:pt>
                <c:pt idx="4079">
                  <c:v>40218.936111111114</c:v>
                </c:pt>
                <c:pt idx="4080">
                  <c:v>40218.943055555559</c:v>
                </c:pt>
                <c:pt idx="4081">
                  <c:v>40218.95694444445</c:v>
                </c:pt>
                <c:pt idx="4082">
                  <c:v>40218.963888888888</c:v>
                </c:pt>
                <c:pt idx="4083">
                  <c:v>40218.970833333333</c:v>
                </c:pt>
                <c:pt idx="4084">
                  <c:v>40218.977777777778</c:v>
                </c:pt>
                <c:pt idx="4085">
                  <c:v>40218.984722222223</c:v>
                </c:pt>
                <c:pt idx="4086">
                  <c:v>40218.998611111114</c:v>
                </c:pt>
                <c:pt idx="4087">
                  <c:v>40219.005555555559</c:v>
                </c:pt>
                <c:pt idx="4088">
                  <c:v>40219.012500000004</c:v>
                </c:pt>
                <c:pt idx="4089">
                  <c:v>40219.019444444442</c:v>
                </c:pt>
                <c:pt idx="4090">
                  <c:v>40219.026388888888</c:v>
                </c:pt>
                <c:pt idx="4091">
                  <c:v>40219.040277777785</c:v>
                </c:pt>
                <c:pt idx="4092">
                  <c:v>40219.047222222223</c:v>
                </c:pt>
                <c:pt idx="4093">
                  <c:v>40219.054166666661</c:v>
                </c:pt>
                <c:pt idx="4094">
                  <c:v>40219.061111111107</c:v>
                </c:pt>
                <c:pt idx="4095">
                  <c:v>40219.068055555559</c:v>
                </c:pt>
                <c:pt idx="4096">
                  <c:v>40219.081944444442</c:v>
                </c:pt>
                <c:pt idx="4097">
                  <c:v>40219.088888888895</c:v>
                </c:pt>
                <c:pt idx="4098">
                  <c:v>40219.095833333326</c:v>
                </c:pt>
                <c:pt idx="4099">
                  <c:v>40219.102777777778</c:v>
                </c:pt>
                <c:pt idx="4100">
                  <c:v>40219.109722222216</c:v>
                </c:pt>
                <c:pt idx="4101">
                  <c:v>40219.123611111107</c:v>
                </c:pt>
                <c:pt idx="4102">
                  <c:v>40219.130555555559</c:v>
                </c:pt>
                <c:pt idx="4103">
                  <c:v>40219.137499999997</c:v>
                </c:pt>
                <c:pt idx="4104">
                  <c:v>40219.144444444442</c:v>
                </c:pt>
                <c:pt idx="4105">
                  <c:v>40219.151388888888</c:v>
                </c:pt>
                <c:pt idx="4106">
                  <c:v>40219.165277777778</c:v>
                </c:pt>
                <c:pt idx="4107">
                  <c:v>40219.172222222223</c:v>
                </c:pt>
                <c:pt idx="4108">
                  <c:v>40219.179166666654</c:v>
                </c:pt>
                <c:pt idx="4109">
                  <c:v>40219.18541666666</c:v>
                </c:pt>
                <c:pt idx="4110">
                  <c:v>40219.192361111098</c:v>
                </c:pt>
                <c:pt idx="4111">
                  <c:v>40219.206250000003</c:v>
                </c:pt>
                <c:pt idx="4112">
                  <c:v>40219.213194444441</c:v>
                </c:pt>
                <c:pt idx="4113">
                  <c:v>40219.220138888886</c:v>
                </c:pt>
                <c:pt idx="4114">
                  <c:v>40219.227083333317</c:v>
                </c:pt>
                <c:pt idx="4115">
                  <c:v>40219.234027777777</c:v>
                </c:pt>
                <c:pt idx="4116">
                  <c:v>40219.24791666666</c:v>
                </c:pt>
                <c:pt idx="4117">
                  <c:v>40219.255555555559</c:v>
                </c:pt>
                <c:pt idx="4118">
                  <c:v>40219.262499999997</c:v>
                </c:pt>
                <c:pt idx="4119">
                  <c:v>40219.268749999996</c:v>
                </c:pt>
                <c:pt idx="4120">
                  <c:v>40219.276388888888</c:v>
                </c:pt>
                <c:pt idx="4121">
                  <c:v>40219.290277777778</c:v>
                </c:pt>
                <c:pt idx="4122">
                  <c:v>40219.296527777777</c:v>
                </c:pt>
                <c:pt idx="4123">
                  <c:v>40219.304166666661</c:v>
                </c:pt>
                <c:pt idx="4124">
                  <c:v>40219.310416666667</c:v>
                </c:pt>
                <c:pt idx="4125">
                  <c:v>40219.318055555566</c:v>
                </c:pt>
                <c:pt idx="4126">
                  <c:v>40219.331944444442</c:v>
                </c:pt>
                <c:pt idx="4127">
                  <c:v>40219.338888888895</c:v>
                </c:pt>
                <c:pt idx="4128">
                  <c:v>40219.345833333333</c:v>
                </c:pt>
                <c:pt idx="4129">
                  <c:v>40219.352777777785</c:v>
                </c:pt>
                <c:pt idx="4130">
                  <c:v>40219.359722222223</c:v>
                </c:pt>
                <c:pt idx="4131">
                  <c:v>40219.373611111114</c:v>
                </c:pt>
                <c:pt idx="4132">
                  <c:v>40219.380555555566</c:v>
                </c:pt>
                <c:pt idx="4133">
                  <c:v>40219.387500000004</c:v>
                </c:pt>
                <c:pt idx="4134">
                  <c:v>40219.393749999996</c:v>
                </c:pt>
                <c:pt idx="4135">
                  <c:v>40219.400694444448</c:v>
                </c:pt>
                <c:pt idx="4136">
                  <c:v>40219.414583333331</c:v>
                </c:pt>
                <c:pt idx="4137">
                  <c:v>40219.422222222223</c:v>
                </c:pt>
                <c:pt idx="4138">
                  <c:v>40219.429166666654</c:v>
                </c:pt>
                <c:pt idx="4139">
                  <c:v>40219.436111111114</c:v>
                </c:pt>
                <c:pt idx="4140">
                  <c:v>40219.443055555559</c:v>
                </c:pt>
                <c:pt idx="4141">
                  <c:v>40219.45694444445</c:v>
                </c:pt>
                <c:pt idx="4142">
                  <c:v>40219.463888888888</c:v>
                </c:pt>
                <c:pt idx="4143">
                  <c:v>40219.470833333333</c:v>
                </c:pt>
                <c:pt idx="4144">
                  <c:v>40219.477777777778</c:v>
                </c:pt>
                <c:pt idx="4145">
                  <c:v>40219.484722222223</c:v>
                </c:pt>
                <c:pt idx="4146">
                  <c:v>40219.693055555552</c:v>
                </c:pt>
                <c:pt idx="4147">
                  <c:v>40219.776388888888</c:v>
                </c:pt>
                <c:pt idx="4148">
                  <c:v>40219.811111111114</c:v>
                </c:pt>
                <c:pt idx="4149">
                  <c:v>40219.831944444442</c:v>
                </c:pt>
                <c:pt idx="4150">
                  <c:v>40219.838888888895</c:v>
                </c:pt>
                <c:pt idx="4151">
                  <c:v>40219.845833333333</c:v>
                </c:pt>
                <c:pt idx="4152">
                  <c:v>40219.852777777785</c:v>
                </c:pt>
                <c:pt idx="4153">
                  <c:v>40219.859722222223</c:v>
                </c:pt>
                <c:pt idx="4154">
                  <c:v>40219.873611111114</c:v>
                </c:pt>
                <c:pt idx="4155">
                  <c:v>40219.880555555566</c:v>
                </c:pt>
                <c:pt idx="4156">
                  <c:v>40219.887500000004</c:v>
                </c:pt>
                <c:pt idx="4157">
                  <c:v>40219.894444444442</c:v>
                </c:pt>
                <c:pt idx="4158">
                  <c:v>40219.901388888888</c:v>
                </c:pt>
                <c:pt idx="4159">
                  <c:v>40219.915277777785</c:v>
                </c:pt>
                <c:pt idx="4160">
                  <c:v>40219.922222222223</c:v>
                </c:pt>
                <c:pt idx="4161">
                  <c:v>40219.929166666654</c:v>
                </c:pt>
                <c:pt idx="4162">
                  <c:v>40219.936111111114</c:v>
                </c:pt>
                <c:pt idx="4163">
                  <c:v>40219.943055555559</c:v>
                </c:pt>
                <c:pt idx="4164">
                  <c:v>40219.95694444445</c:v>
                </c:pt>
                <c:pt idx="4165">
                  <c:v>40219.963888888888</c:v>
                </c:pt>
                <c:pt idx="4166">
                  <c:v>40219.970833333333</c:v>
                </c:pt>
                <c:pt idx="4167">
                  <c:v>40219.977777777778</c:v>
                </c:pt>
                <c:pt idx="4168">
                  <c:v>40219.984722222223</c:v>
                </c:pt>
                <c:pt idx="4169">
                  <c:v>40220.068055555559</c:v>
                </c:pt>
                <c:pt idx="4170">
                  <c:v>40220.081944444442</c:v>
                </c:pt>
                <c:pt idx="4171">
                  <c:v>40220.088888888895</c:v>
                </c:pt>
                <c:pt idx="4172">
                  <c:v>40220.095833333326</c:v>
                </c:pt>
                <c:pt idx="4173">
                  <c:v>40220.102777777778</c:v>
                </c:pt>
                <c:pt idx="4174">
                  <c:v>40220.109722222216</c:v>
                </c:pt>
                <c:pt idx="4175">
                  <c:v>40220.123611111107</c:v>
                </c:pt>
                <c:pt idx="4176">
                  <c:v>40220.130555555559</c:v>
                </c:pt>
                <c:pt idx="4177">
                  <c:v>40220.137499999997</c:v>
                </c:pt>
                <c:pt idx="4178">
                  <c:v>40220.144444444442</c:v>
                </c:pt>
                <c:pt idx="4179">
                  <c:v>40220.151388888888</c:v>
                </c:pt>
                <c:pt idx="4180">
                  <c:v>40220.165277777778</c:v>
                </c:pt>
                <c:pt idx="4181">
                  <c:v>40220.172222222223</c:v>
                </c:pt>
                <c:pt idx="4182">
                  <c:v>40220.178472222222</c:v>
                </c:pt>
                <c:pt idx="4183">
                  <c:v>40220.186111111114</c:v>
                </c:pt>
                <c:pt idx="4184">
                  <c:v>40220.192361111098</c:v>
                </c:pt>
                <c:pt idx="4185">
                  <c:v>40220.206250000003</c:v>
                </c:pt>
                <c:pt idx="4186">
                  <c:v>40220.213194444441</c:v>
                </c:pt>
                <c:pt idx="4187">
                  <c:v>40220.220833333326</c:v>
                </c:pt>
                <c:pt idx="4188">
                  <c:v>40220.227083333317</c:v>
                </c:pt>
                <c:pt idx="4189">
                  <c:v>40220.234027777777</c:v>
                </c:pt>
                <c:pt idx="4190">
                  <c:v>40220.24791666666</c:v>
                </c:pt>
                <c:pt idx="4191">
                  <c:v>40220.254861111105</c:v>
                </c:pt>
                <c:pt idx="4192">
                  <c:v>40220.262499999997</c:v>
                </c:pt>
                <c:pt idx="4193">
                  <c:v>40220.268749999996</c:v>
                </c:pt>
                <c:pt idx="4194">
                  <c:v>40220.276388888888</c:v>
                </c:pt>
                <c:pt idx="4195">
                  <c:v>40220.290277777778</c:v>
                </c:pt>
                <c:pt idx="4196">
                  <c:v>40220.297222222216</c:v>
                </c:pt>
                <c:pt idx="4197">
                  <c:v>40220.372916666667</c:v>
                </c:pt>
                <c:pt idx="4198">
                  <c:v>40220.380555555566</c:v>
                </c:pt>
                <c:pt idx="4199">
                  <c:v>40220.387500000004</c:v>
                </c:pt>
                <c:pt idx="4200">
                  <c:v>40220.393749999996</c:v>
                </c:pt>
                <c:pt idx="4201">
                  <c:v>40220.400694444448</c:v>
                </c:pt>
                <c:pt idx="4202">
                  <c:v>40220.414583333331</c:v>
                </c:pt>
                <c:pt idx="4203">
                  <c:v>40220.422222222223</c:v>
                </c:pt>
                <c:pt idx="4204">
                  <c:v>40220.429166666654</c:v>
                </c:pt>
                <c:pt idx="4205">
                  <c:v>40220.436111111114</c:v>
                </c:pt>
                <c:pt idx="4206">
                  <c:v>40220.443055555559</c:v>
                </c:pt>
                <c:pt idx="4207">
                  <c:v>40220.45625000001</c:v>
                </c:pt>
                <c:pt idx="4208">
                  <c:v>40220.463888888888</c:v>
                </c:pt>
                <c:pt idx="4209">
                  <c:v>40220.470833333333</c:v>
                </c:pt>
                <c:pt idx="4210">
                  <c:v>40220.477777777778</c:v>
                </c:pt>
                <c:pt idx="4211">
                  <c:v>40220.484027777784</c:v>
                </c:pt>
                <c:pt idx="4212">
                  <c:v>40220.498611111114</c:v>
                </c:pt>
                <c:pt idx="4213">
                  <c:v>40220.505555555559</c:v>
                </c:pt>
                <c:pt idx="4214">
                  <c:v>40220.512500000004</c:v>
                </c:pt>
                <c:pt idx="4215">
                  <c:v>40220.519444444442</c:v>
                </c:pt>
                <c:pt idx="4216">
                  <c:v>40220.526388888888</c:v>
                </c:pt>
                <c:pt idx="4217">
                  <c:v>40220.539583333324</c:v>
                </c:pt>
                <c:pt idx="4218">
                  <c:v>40220.547222222223</c:v>
                </c:pt>
                <c:pt idx="4219">
                  <c:v>40220.554166666661</c:v>
                </c:pt>
                <c:pt idx="4220">
                  <c:v>40220.561111111107</c:v>
                </c:pt>
                <c:pt idx="4221">
                  <c:v>40220.568055555559</c:v>
                </c:pt>
                <c:pt idx="4222">
                  <c:v>40220.581944444442</c:v>
                </c:pt>
                <c:pt idx="4223">
                  <c:v>40220.588888888895</c:v>
                </c:pt>
                <c:pt idx="4224">
                  <c:v>40220.595833333326</c:v>
                </c:pt>
                <c:pt idx="4225">
                  <c:v>40220.602777777778</c:v>
                </c:pt>
                <c:pt idx="4226">
                  <c:v>40220.609722222216</c:v>
                </c:pt>
                <c:pt idx="4227">
                  <c:v>40220.831944444442</c:v>
                </c:pt>
                <c:pt idx="4228">
                  <c:v>40220.838888888895</c:v>
                </c:pt>
                <c:pt idx="4229">
                  <c:v>40220.845833333333</c:v>
                </c:pt>
                <c:pt idx="4230">
                  <c:v>40220.852777777785</c:v>
                </c:pt>
                <c:pt idx="4231">
                  <c:v>40220.859722222223</c:v>
                </c:pt>
                <c:pt idx="4232">
                  <c:v>40220.873611111114</c:v>
                </c:pt>
                <c:pt idx="4233">
                  <c:v>40220.880555555566</c:v>
                </c:pt>
                <c:pt idx="4234">
                  <c:v>40220.887500000004</c:v>
                </c:pt>
                <c:pt idx="4235">
                  <c:v>40220.894444444442</c:v>
                </c:pt>
                <c:pt idx="4236">
                  <c:v>40220.901388888888</c:v>
                </c:pt>
                <c:pt idx="4237">
                  <c:v>40220.915277777785</c:v>
                </c:pt>
                <c:pt idx="4238">
                  <c:v>40220.922222222223</c:v>
                </c:pt>
                <c:pt idx="4239">
                  <c:v>40220.929166666654</c:v>
                </c:pt>
                <c:pt idx="4240">
                  <c:v>40220.936111111114</c:v>
                </c:pt>
                <c:pt idx="4241">
                  <c:v>40220.943055555559</c:v>
                </c:pt>
                <c:pt idx="4242">
                  <c:v>40220.95694444445</c:v>
                </c:pt>
                <c:pt idx="4243">
                  <c:v>40220.963888888888</c:v>
                </c:pt>
                <c:pt idx="4244">
                  <c:v>40220.970833333333</c:v>
                </c:pt>
                <c:pt idx="4245">
                  <c:v>40220.977777777778</c:v>
                </c:pt>
                <c:pt idx="4246">
                  <c:v>40220.984722222223</c:v>
                </c:pt>
                <c:pt idx="4247">
                  <c:v>40220.998611111114</c:v>
                </c:pt>
                <c:pt idx="4248">
                  <c:v>40221.005555555559</c:v>
                </c:pt>
                <c:pt idx="4249">
                  <c:v>40221.012500000004</c:v>
                </c:pt>
                <c:pt idx="4250">
                  <c:v>40221.019444444442</c:v>
                </c:pt>
                <c:pt idx="4251">
                  <c:v>40221.026388888888</c:v>
                </c:pt>
                <c:pt idx="4252">
                  <c:v>40221.040277777785</c:v>
                </c:pt>
                <c:pt idx="4253">
                  <c:v>40221.047222222223</c:v>
                </c:pt>
                <c:pt idx="4254">
                  <c:v>40221.054166666661</c:v>
                </c:pt>
                <c:pt idx="4255">
                  <c:v>40221.061111111107</c:v>
                </c:pt>
                <c:pt idx="4256">
                  <c:v>40221.068055555559</c:v>
                </c:pt>
                <c:pt idx="4257">
                  <c:v>40221.081944444442</c:v>
                </c:pt>
                <c:pt idx="4258">
                  <c:v>40221.088888888895</c:v>
                </c:pt>
                <c:pt idx="4259">
                  <c:v>40221.095833333326</c:v>
                </c:pt>
                <c:pt idx="4260">
                  <c:v>40221.102777777778</c:v>
                </c:pt>
                <c:pt idx="4261">
                  <c:v>40221.109722222216</c:v>
                </c:pt>
                <c:pt idx="4262">
                  <c:v>40221.123611111107</c:v>
                </c:pt>
                <c:pt idx="4263">
                  <c:v>40221.130555555559</c:v>
                </c:pt>
                <c:pt idx="4264">
                  <c:v>40221.137499999997</c:v>
                </c:pt>
                <c:pt idx="4265">
                  <c:v>40221.144444444442</c:v>
                </c:pt>
                <c:pt idx="4266">
                  <c:v>40221.151388888888</c:v>
                </c:pt>
                <c:pt idx="4267">
                  <c:v>40221.165277777778</c:v>
                </c:pt>
                <c:pt idx="4268">
                  <c:v>40221.172222222223</c:v>
                </c:pt>
                <c:pt idx="4269">
                  <c:v>40221.179166666654</c:v>
                </c:pt>
                <c:pt idx="4270">
                  <c:v>40221.186111111114</c:v>
                </c:pt>
                <c:pt idx="4271">
                  <c:v>40221.193055555552</c:v>
                </c:pt>
                <c:pt idx="4272">
                  <c:v>40221.206250000003</c:v>
                </c:pt>
                <c:pt idx="4273">
                  <c:v>40221.213888888888</c:v>
                </c:pt>
                <c:pt idx="4274">
                  <c:v>40221.220833333326</c:v>
                </c:pt>
                <c:pt idx="4275">
                  <c:v>40221.227777777771</c:v>
                </c:pt>
                <c:pt idx="4276">
                  <c:v>40221.234722222216</c:v>
                </c:pt>
                <c:pt idx="4277">
                  <c:v>40221.248611111114</c:v>
                </c:pt>
                <c:pt idx="4278">
                  <c:v>40221.255555555559</c:v>
                </c:pt>
                <c:pt idx="4279">
                  <c:v>40221.262499999997</c:v>
                </c:pt>
                <c:pt idx="4280">
                  <c:v>40221.269444444435</c:v>
                </c:pt>
                <c:pt idx="4281">
                  <c:v>40221.276388888888</c:v>
                </c:pt>
                <c:pt idx="4282">
                  <c:v>40221.289583333324</c:v>
                </c:pt>
                <c:pt idx="4283">
                  <c:v>40221.297222222216</c:v>
                </c:pt>
                <c:pt idx="4284">
                  <c:v>40221.304166666661</c:v>
                </c:pt>
                <c:pt idx="4285">
                  <c:v>40221.311111111114</c:v>
                </c:pt>
                <c:pt idx="4286">
                  <c:v>40221.318055555566</c:v>
                </c:pt>
                <c:pt idx="4287">
                  <c:v>40221.331944444442</c:v>
                </c:pt>
                <c:pt idx="4288">
                  <c:v>40221.338888888895</c:v>
                </c:pt>
                <c:pt idx="4289">
                  <c:v>40221.345833333333</c:v>
                </c:pt>
                <c:pt idx="4290">
                  <c:v>40221.352777777785</c:v>
                </c:pt>
                <c:pt idx="4291">
                  <c:v>40221.359722222223</c:v>
                </c:pt>
                <c:pt idx="4292">
                  <c:v>40221.373611111114</c:v>
                </c:pt>
                <c:pt idx="4293">
                  <c:v>40221.380555555566</c:v>
                </c:pt>
                <c:pt idx="4294">
                  <c:v>40221.588888888895</c:v>
                </c:pt>
                <c:pt idx="4295">
                  <c:v>40221.595833333326</c:v>
                </c:pt>
                <c:pt idx="4296">
                  <c:v>40221.602777777778</c:v>
                </c:pt>
                <c:pt idx="4297">
                  <c:v>40221.609722222216</c:v>
                </c:pt>
                <c:pt idx="4298">
                  <c:v>40221.623611111107</c:v>
                </c:pt>
                <c:pt idx="4299">
                  <c:v>40221.630555555559</c:v>
                </c:pt>
                <c:pt idx="4300">
                  <c:v>40221.637499999997</c:v>
                </c:pt>
                <c:pt idx="4301">
                  <c:v>40221.644444444442</c:v>
                </c:pt>
                <c:pt idx="4302">
                  <c:v>40221.651388888888</c:v>
                </c:pt>
                <c:pt idx="4303">
                  <c:v>40221.665277777778</c:v>
                </c:pt>
                <c:pt idx="4304">
                  <c:v>40221.672222222223</c:v>
                </c:pt>
                <c:pt idx="4305">
                  <c:v>40221.679166666654</c:v>
                </c:pt>
                <c:pt idx="4306">
                  <c:v>40221.686111111114</c:v>
                </c:pt>
                <c:pt idx="4307">
                  <c:v>40221.693055555552</c:v>
                </c:pt>
                <c:pt idx="4308">
                  <c:v>40221.706944444442</c:v>
                </c:pt>
                <c:pt idx="4309">
                  <c:v>40221.713888888888</c:v>
                </c:pt>
                <c:pt idx="4310">
                  <c:v>40221.720833333326</c:v>
                </c:pt>
                <c:pt idx="4311">
                  <c:v>40221.727777777771</c:v>
                </c:pt>
                <c:pt idx="4312">
                  <c:v>40221.734722222216</c:v>
                </c:pt>
                <c:pt idx="4313">
                  <c:v>40221.748611111114</c:v>
                </c:pt>
                <c:pt idx="4314">
                  <c:v>40221.755555555559</c:v>
                </c:pt>
                <c:pt idx="4315">
                  <c:v>40221.762499999997</c:v>
                </c:pt>
                <c:pt idx="4316">
                  <c:v>40221.769444444435</c:v>
                </c:pt>
                <c:pt idx="4317">
                  <c:v>40221.776388888888</c:v>
                </c:pt>
                <c:pt idx="4318">
                  <c:v>40221.811111111114</c:v>
                </c:pt>
                <c:pt idx="4319">
                  <c:v>40221.818055555566</c:v>
                </c:pt>
                <c:pt idx="4320">
                  <c:v>40221.831944444442</c:v>
                </c:pt>
                <c:pt idx="4321">
                  <c:v>40221.838888888895</c:v>
                </c:pt>
                <c:pt idx="4322">
                  <c:v>40221.845833333333</c:v>
                </c:pt>
                <c:pt idx="4323">
                  <c:v>40221.852777777785</c:v>
                </c:pt>
                <c:pt idx="4324">
                  <c:v>40221.859722222223</c:v>
                </c:pt>
                <c:pt idx="4325">
                  <c:v>40221.873611111114</c:v>
                </c:pt>
                <c:pt idx="4326">
                  <c:v>40221.880555555566</c:v>
                </c:pt>
                <c:pt idx="4327">
                  <c:v>40221.887500000004</c:v>
                </c:pt>
                <c:pt idx="4328">
                  <c:v>40221.894444444442</c:v>
                </c:pt>
                <c:pt idx="4329">
                  <c:v>40221.901388888888</c:v>
                </c:pt>
                <c:pt idx="4330">
                  <c:v>40221.915277777785</c:v>
                </c:pt>
                <c:pt idx="4331">
                  <c:v>40221.922222222223</c:v>
                </c:pt>
                <c:pt idx="4332">
                  <c:v>40221.929166666654</c:v>
                </c:pt>
                <c:pt idx="4333">
                  <c:v>40221.936111111114</c:v>
                </c:pt>
                <c:pt idx="4334">
                  <c:v>40221.943055555559</c:v>
                </c:pt>
                <c:pt idx="4335">
                  <c:v>40221.95694444445</c:v>
                </c:pt>
                <c:pt idx="4336">
                  <c:v>40221.963888888888</c:v>
                </c:pt>
                <c:pt idx="4337">
                  <c:v>40221.970833333333</c:v>
                </c:pt>
                <c:pt idx="4338">
                  <c:v>40221.977777777778</c:v>
                </c:pt>
                <c:pt idx="4339">
                  <c:v>40221.984722222223</c:v>
                </c:pt>
                <c:pt idx="4340">
                  <c:v>40221.998611111114</c:v>
                </c:pt>
                <c:pt idx="4341">
                  <c:v>40222.005555555559</c:v>
                </c:pt>
                <c:pt idx="4342">
                  <c:v>40222.012500000004</c:v>
                </c:pt>
                <c:pt idx="4343">
                  <c:v>40222.019444444442</c:v>
                </c:pt>
                <c:pt idx="4344">
                  <c:v>40222.026388888888</c:v>
                </c:pt>
                <c:pt idx="4345">
                  <c:v>40222.040277777785</c:v>
                </c:pt>
                <c:pt idx="4346">
                  <c:v>40222.047222222223</c:v>
                </c:pt>
                <c:pt idx="4347">
                  <c:v>40222.054166666661</c:v>
                </c:pt>
                <c:pt idx="4348">
                  <c:v>40222.061111111107</c:v>
                </c:pt>
                <c:pt idx="4349">
                  <c:v>40222.068055555559</c:v>
                </c:pt>
                <c:pt idx="4350">
                  <c:v>40222.081944444442</c:v>
                </c:pt>
                <c:pt idx="4351">
                  <c:v>40222.088888888895</c:v>
                </c:pt>
                <c:pt idx="4352">
                  <c:v>40222.095833333326</c:v>
                </c:pt>
                <c:pt idx="4353">
                  <c:v>40222.102777777778</c:v>
                </c:pt>
                <c:pt idx="4354">
                  <c:v>40222.109722222216</c:v>
                </c:pt>
                <c:pt idx="4355">
                  <c:v>40222.123611111107</c:v>
                </c:pt>
                <c:pt idx="4356">
                  <c:v>40222.130555555559</c:v>
                </c:pt>
                <c:pt idx="4357">
                  <c:v>40222.137499999997</c:v>
                </c:pt>
                <c:pt idx="4358">
                  <c:v>40222.144444444442</c:v>
                </c:pt>
                <c:pt idx="4359">
                  <c:v>40222.151388888888</c:v>
                </c:pt>
                <c:pt idx="4360">
                  <c:v>40222.165277777778</c:v>
                </c:pt>
                <c:pt idx="4361">
                  <c:v>40222.172222222223</c:v>
                </c:pt>
                <c:pt idx="4362">
                  <c:v>40222.179166666654</c:v>
                </c:pt>
                <c:pt idx="4363">
                  <c:v>40222.380555555566</c:v>
                </c:pt>
                <c:pt idx="4364">
                  <c:v>40222.387500000004</c:v>
                </c:pt>
                <c:pt idx="4365">
                  <c:v>40222.394444444442</c:v>
                </c:pt>
                <c:pt idx="4366">
                  <c:v>40222.401388888888</c:v>
                </c:pt>
                <c:pt idx="4367">
                  <c:v>40222.415277777785</c:v>
                </c:pt>
                <c:pt idx="4368">
                  <c:v>40222.422222222223</c:v>
                </c:pt>
                <c:pt idx="4369">
                  <c:v>40222.429166666654</c:v>
                </c:pt>
                <c:pt idx="4370">
                  <c:v>40222.436111111114</c:v>
                </c:pt>
                <c:pt idx="4371">
                  <c:v>40222.443055555559</c:v>
                </c:pt>
                <c:pt idx="4372">
                  <c:v>40222.45694444445</c:v>
                </c:pt>
                <c:pt idx="4373">
                  <c:v>40222.463888888888</c:v>
                </c:pt>
                <c:pt idx="4374">
                  <c:v>40222.470833333333</c:v>
                </c:pt>
                <c:pt idx="4375">
                  <c:v>40222.477777777778</c:v>
                </c:pt>
                <c:pt idx="4376">
                  <c:v>40222.484722222223</c:v>
                </c:pt>
                <c:pt idx="4377">
                  <c:v>40222.498611111114</c:v>
                </c:pt>
                <c:pt idx="4378">
                  <c:v>40222.505555555559</c:v>
                </c:pt>
                <c:pt idx="4379">
                  <c:v>40222.512500000004</c:v>
                </c:pt>
                <c:pt idx="4380">
                  <c:v>40222.519444444442</c:v>
                </c:pt>
                <c:pt idx="4381">
                  <c:v>40222.526388888888</c:v>
                </c:pt>
                <c:pt idx="4382">
                  <c:v>40222.540277777785</c:v>
                </c:pt>
                <c:pt idx="4383">
                  <c:v>40222.547222222223</c:v>
                </c:pt>
                <c:pt idx="4384">
                  <c:v>40222.554166666661</c:v>
                </c:pt>
                <c:pt idx="4385">
                  <c:v>40222.561111111107</c:v>
                </c:pt>
                <c:pt idx="4386">
                  <c:v>40222.568055555559</c:v>
                </c:pt>
                <c:pt idx="4387">
                  <c:v>40222.581944444442</c:v>
                </c:pt>
                <c:pt idx="4388">
                  <c:v>40222.588888888895</c:v>
                </c:pt>
                <c:pt idx="4389">
                  <c:v>40222.595833333326</c:v>
                </c:pt>
                <c:pt idx="4390">
                  <c:v>40222.602777777778</c:v>
                </c:pt>
                <c:pt idx="4391">
                  <c:v>40222.609722222216</c:v>
                </c:pt>
                <c:pt idx="4392">
                  <c:v>40222.623611111107</c:v>
                </c:pt>
                <c:pt idx="4393">
                  <c:v>40222.630555555559</c:v>
                </c:pt>
                <c:pt idx="4394">
                  <c:v>40222.637499999997</c:v>
                </c:pt>
                <c:pt idx="4395">
                  <c:v>40222.644444444442</c:v>
                </c:pt>
                <c:pt idx="4396">
                  <c:v>40222.651388888888</c:v>
                </c:pt>
                <c:pt idx="4397">
                  <c:v>40222.665277777778</c:v>
                </c:pt>
                <c:pt idx="4398">
                  <c:v>40222.672222222223</c:v>
                </c:pt>
                <c:pt idx="4399">
                  <c:v>40222.679166666654</c:v>
                </c:pt>
                <c:pt idx="4400">
                  <c:v>40222.686111111114</c:v>
                </c:pt>
                <c:pt idx="4401">
                  <c:v>40222.693055555552</c:v>
                </c:pt>
                <c:pt idx="4402">
                  <c:v>40222.706944444442</c:v>
                </c:pt>
                <c:pt idx="4403">
                  <c:v>40222.713888888888</c:v>
                </c:pt>
                <c:pt idx="4404">
                  <c:v>40222.720833333326</c:v>
                </c:pt>
                <c:pt idx="4405">
                  <c:v>40222.727777777771</c:v>
                </c:pt>
                <c:pt idx="4406">
                  <c:v>40222.734722222216</c:v>
                </c:pt>
                <c:pt idx="4407">
                  <c:v>40222.748611111114</c:v>
                </c:pt>
                <c:pt idx="4408">
                  <c:v>40222.755555555559</c:v>
                </c:pt>
                <c:pt idx="4409">
                  <c:v>40222.762499999997</c:v>
                </c:pt>
                <c:pt idx="4410">
                  <c:v>40222.769444444435</c:v>
                </c:pt>
                <c:pt idx="4411">
                  <c:v>40222.776388888888</c:v>
                </c:pt>
                <c:pt idx="4412">
                  <c:v>40222.790277777778</c:v>
                </c:pt>
                <c:pt idx="4413">
                  <c:v>40222.797222222216</c:v>
                </c:pt>
                <c:pt idx="4414">
                  <c:v>40222.804166666661</c:v>
                </c:pt>
                <c:pt idx="4415">
                  <c:v>40222.811111111114</c:v>
                </c:pt>
                <c:pt idx="4416">
                  <c:v>40222.818055555566</c:v>
                </c:pt>
                <c:pt idx="4417">
                  <c:v>40222.831944444442</c:v>
                </c:pt>
                <c:pt idx="4418">
                  <c:v>40222.838888888895</c:v>
                </c:pt>
                <c:pt idx="4419">
                  <c:v>40222.845833333333</c:v>
                </c:pt>
                <c:pt idx="4420">
                  <c:v>40222.852777777785</c:v>
                </c:pt>
                <c:pt idx="4421">
                  <c:v>40222.859722222223</c:v>
                </c:pt>
                <c:pt idx="4422">
                  <c:v>40222.873611111114</c:v>
                </c:pt>
                <c:pt idx="4423">
                  <c:v>40222.880555555566</c:v>
                </c:pt>
                <c:pt idx="4424">
                  <c:v>40222.887500000004</c:v>
                </c:pt>
                <c:pt idx="4425">
                  <c:v>40222.894444444442</c:v>
                </c:pt>
                <c:pt idx="4426">
                  <c:v>40222.901388888888</c:v>
                </c:pt>
                <c:pt idx="4427">
                  <c:v>40222.915277777785</c:v>
                </c:pt>
                <c:pt idx="4428">
                  <c:v>40222.922222222223</c:v>
                </c:pt>
                <c:pt idx="4429">
                  <c:v>40222.929166666654</c:v>
                </c:pt>
                <c:pt idx="4430">
                  <c:v>40222.936111111114</c:v>
                </c:pt>
                <c:pt idx="4431">
                  <c:v>40222.943055555559</c:v>
                </c:pt>
                <c:pt idx="4432">
                  <c:v>40222.95694444445</c:v>
                </c:pt>
                <c:pt idx="4433">
                  <c:v>40222.963888888888</c:v>
                </c:pt>
                <c:pt idx="4434">
                  <c:v>40222.970833333333</c:v>
                </c:pt>
                <c:pt idx="4435">
                  <c:v>40222.977777777778</c:v>
                </c:pt>
                <c:pt idx="4436">
                  <c:v>40222.984722222223</c:v>
                </c:pt>
                <c:pt idx="4437">
                  <c:v>40222.998611111114</c:v>
                </c:pt>
                <c:pt idx="4438">
                  <c:v>40223.005555555559</c:v>
                </c:pt>
                <c:pt idx="4439">
                  <c:v>40223.012500000004</c:v>
                </c:pt>
                <c:pt idx="4440">
                  <c:v>40223.019444444442</c:v>
                </c:pt>
                <c:pt idx="4441">
                  <c:v>40223.026388888888</c:v>
                </c:pt>
                <c:pt idx="4442">
                  <c:v>40223.040277777785</c:v>
                </c:pt>
                <c:pt idx="4443">
                  <c:v>40223.047222222223</c:v>
                </c:pt>
                <c:pt idx="4444">
                  <c:v>40223.054166666661</c:v>
                </c:pt>
                <c:pt idx="4445">
                  <c:v>40223.061111111107</c:v>
                </c:pt>
                <c:pt idx="4446">
                  <c:v>40223.068055555559</c:v>
                </c:pt>
                <c:pt idx="4447">
                  <c:v>40223.081944444442</c:v>
                </c:pt>
                <c:pt idx="4448">
                  <c:v>40223.088888888895</c:v>
                </c:pt>
                <c:pt idx="4449">
                  <c:v>40223.095833333326</c:v>
                </c:pt>
                <c:pt idx="4450">
                  <c:v>40223.102777777778</c:v>
                </c:pt>
                <c:pt idx="4451">
                  <c:v>40223.109722222216</c:v>
                </c:pt>
                <c:pt idx="4452">
                  <c:v>40223.123611111107</c:v>
                </c:pt>
                <c:pt idx="4453">
                  <c:v>40223.130555555559</c:v>
                </c:pt>
                <c:pt idx="4454">
                  <c:v>40223.137499999997</c:v>
                </c:pt>
                <c:pt idx="4455">
                  <c:v>40223.144444444442</c:v>
                </c:pt>
                <c:pt idx="4456">
                  <c:v>40223.151388888888</c:v>
                </c:pt>
                <c:pt idx="4457">
                  <c:v>40223.165277777778</c:v>
                </c:pt>
                <c:pt idx="4458">
                  <c:v>40223.172222222223</c:v>
                </c:pt>
                <c:pt idx="4459">
                  <c:v>40223.178472222222</c:v>
                </c:pt>
                <c:pt idx="4460">
                  <c:v>40223.18541666666</c:v>
                </c:pt>
                <c:pt idx="4461">
                  <c:v>40223.192361111098</c:v>
                </c:pt>
                <c:pt idx="4462">
                  <c:v>40223.206250000003</c:v>
                </c:pt>
                <c:pt idx="4463">
                  <c:v>40223.213194444441</c:v>
                </c:pt>
                <c:pt idx="4464">
                  <c:v>40223.220138888886</c:v>
                </c:pt>
                <c:pt idx="4465">
                  <c:v>40223.227083333317</c:v>
                </c:pt>
                <c:pt idx="4466">
                  <c:v>40223.234027777777</c:v>
                </c:pt>
                <c:pt idx="4467">
                  <c:v>40223.24791666666</c:v>
                </c:pt>
                <c:pt idx="4468">
                  <c:v>40223.254861111105</c:v>
                </c:pt>
                <c:pt idx="4469">
                  <c:v>40223.26180555555</c:v>
                </c:pt>
                <c:pt idx="4470">
                  <c:v>40223.268749999996</c:v>
                </c:pt>
                <c:pt idx="4471">
                  <c:v>40223.275694444441</c:v>
                </c:pt>
                <c:pt idx="4472">
                  <c:v>40223.289583333324</c:v>
                </c:pt>
                <c:pt idx="4473">
                  <c:v>40223.296527777777</c:v>
                </c:pt>
                <c:pt idx="4474">
                  <c:v>40223.303472222222</c:v>
                </c:pt>
                <c:pt idx="4475">
                  <c:v>40223.310416666667</c:v>
                </c:pt>
                <c:pt idx="4476">
                  <c:v>40223.317361111105</c:v>
                </c:pt>
                <c:pt idx="4477">
                  <c:v>40223.331250000003</c:v>
                </c:pt>
                <c:pt idx="4478">
                  <c:v>40223.338888888895</c:v>
                </c:pt>
                <c:pt idx="4479">
                  <c:v>40223.345138888893</c:v>
                </c:pt>
                <c:pt idx="4480">
                  <c:v>40223.352083333331</c:v>
                </c:pt>
                <c:pt idx="4481">
                  <c:v>40223.359027777784</c:v>
                </c:pt>
                <c:pt idx="4482">
                  <c:v>40223.372916666667</c:v>
                </c:pt>
                <c:pt idx="4483">
                  <c:v>40223.379861111105</c:v>
                </c:pt>
                <c:pt idx="4484">
                  <c:v>40223.386805555565</c:v>
                </c:pt>
                <c:pt idx="4485">
                  <c:v>40223.393749999996</c:v>
                </c:pt>
                <c:pt idx="4486">
                  <c:v>40223.400694444448</c:v>
                </c:pt>
                <c:pt idx="4487">
                  <c:v>40223.414583333331</c:v>
                </c:pt>
                <c:pt idx="4488">
                  <c:v>40223.421527777777</c:v>
                </c:pt>
                <c:pt idx="4489">
                  <c:v>40223.428472222222</c:v>
                </c:pt>
                <c:pt idx="4490">
                  <c:v>40223.43541666666</c:v>
                </c:pt>
                <c:pt idx="4491">
                  <c:v>40223.443055555559</c:v>
                </c:pt>
                <c:pt idx="4492">
                  <c:v>40223.45625000001</c:v>
                </c:pt>
                <c:pt idx="4493">
                  <c:v>40223.463194444441</c:v>
                </c:pt>
                <c:pt idx="4494">
                  <c:v>40223.470138888893</c:v>
                </c:pt>
                <c:pt idx="4495">
                  <c:v>40223.477083333324</c:v>
                </c:pt>
                <c:pt idx="4496">
                  <c:v>40223.484027777784</c:v>
                </c:pt>
                <c:pt idx="4497">
                  <c:v>40223.49791666666</c:v>
                </c:pt>
                <c:pt idx="4498">
                  <c:v>40223.504861111105</c:v>
                </c:pt>
                <c:pt idx="4499">
                  <c:v>40223.511805555558</c:v>
                </c:pt>
                <c:pt idx="4500">
                  <c:v>40223.518750000003</c:v>
                </c:pt>
                <c:pt idx="4501">
                  <c:v>40223.525694444441</c:v>
                </c:pt>
                <c:pt idx="4502">
                  <c:v>40223.539583333324</c:v>
                </c:pt>
                <c:pt idx="4503">
                  <c:v>40223.546527777784</c:v>
                </c:pt>
                <c:pt idx="4504">
                  <c:v>40223.553472222222</c:v>
                </c:pt>
                <c:pt idx="4505">
                  <c:v>40223.561111111107</c:v>
                </c:pt>
                <c:pt idx="4506">
                  <c:v>40223.567361111098</c:v>
                </c:pt>
                <c:pt idx="4507">
                  <c:v>40223.581250000003</c:v>
                </c:pt>
                <c:pt idx="4508">
                  <c:v>40223.588194444448</c:v>
                </c:pt>
                <c:pt idx="4509">
                  <c:v>40223.595138888886</c:v>
                </c:pt>
                <c:pt idx="4510">
                  <c:v>40223.602083333324</c:v>
                </c:pt>
                <c:pt idx="4511">
                  <c:v>40223.609027777777</c:v>
                </c:pt>
                <c:pt idx="4512">
                  <c:v>40223.62291666666</c:v>
                </c:pt>
                <c:pt idx="4513">
                  <c:v>40223.629861111098</c:v>
                </c:pt>
                <c:pt idx="4514">
                  <c:v>40223.636805555558</c:v>
                </c:pt>
                <c:pt idx="4515">
                  <c:v>40223.643749999996</c:v>
                </c:pt>
                <c:pt idx="4516">
                  <c:v>40223.650694444448</c:v>
                </c:pt>
                <c:pt idx="4517">
                  <c:v>40223.664583333324</c:v>
                </c:pt>
                <c:pt idx="4518">
                  <c:v>40223.671527777777</c:v>
                </c:pt>
                <c:pt idx="4519">
                  <c:v>40223.678472222222</c:v>
                </c:pt>
                <c:pt idx="4520">
                  <c:v>40223.68541666666</c:v>
                </c:pt>
                <c:pt idx="4521">
                  <c:v>40223.692361111098</c:v>
                </c:pt>
                <c:pt idx="4522">
                  <c:v>40223.706250000003</c:v>
                </c:pt>
                <c:pt idx="4523">
                  <c:v>40223.713194444441</c:v>
                </c:pt>
                <c:pt idx="4524">
                  <c:v>40223.720138888886</c:v>
                </c:pt>
                <c:pt idx="4525">
                  <c:v>40223.727083333317</c:v>
                </c:pt>
                <c:pt idx="4526">
                  <c:v>40223.734027777777</c:v>
                </c:pt>
                <c:pt idx="4527">
                  <c:v>40223.74791666666</c:v>
                </c:pt>
                <c:pt idx="4528">
                  <c:v>40223.754861111105</c:v>
                </c:pt>
                <c:pt idx="4529">
                  <c:v>40223.76180555555</c:v>
                </c:pt>
                <c:pt idx="4530">
                  <c:v>40223.768749999996</c:v>
                </c:pt>
                <c:pt idx="4531">
                  <c:v>40223.775694444441</c:v>
                </c:pt>
                <c:pt idx="4532">
                  <c:v>40223.790277777778</c:v>
                </c:pt>
                <c:pt idx="4533">
                  <c:v>40223.797222222216</c:v>
                </c:pt>
                <c:pt idx="4534">
                  <c:v>40223.804166666661</c:v>
                </c:pt>
                <c:pt idx="4535">
                  <c:v>40223.810416666667</c:v>
                </c:pt>
                <c:pt idx="4536">
                  <c:v>40223.817361111105</c:v>
                </c:pt>
                <c:pt idx="4537">
                  <c:v>40223.831944444442</c:v>
                </c:pt>
                <c:pt idx="4538">
                  <c:v>40223.838194444448</c:v>
                </c:pt>
                <c:pt idx="4539">
                  <c:v>40223.845833333333</c:v>
                </c:pt>
                <c:pt idx="4540">
                  <c:v>40223.852083333331</c:v>
                </c:pt>
                <c:pt idx="4541">
                  <c:v>40223.859027777784</c:v>
                </c:pt>
                <c:pt idx="4542">
                  <c:v>40223.872916666667</c:v>
                </c:pt>
                <c:pt idx="4543">
                  <c:v>40223.880555555566</c:v>
                </c:pt>
                <c:pt idx="4544">
                  <c:v>40223.886805555565</c:v>
                </c:pt>
                <c:pt idx="4545">
                  <c:v>40223.894444444442</c:v>
                </c:pt>
                <c:pt idx="4546">
                  <c:v>40223.900694444448</c:v>
                </c:pt>
                <c:pt idx="4547">
                  <c:v>40223.914583333331</c:v>
                </c:pt>
                <c:pt idx="4548">
                  <c:v>40223.922222222223</c:v>
                </c:pt>
                <c:pt idx="4549">
                  <c:v>40223.929166666654</c:v>
                </c:pt>
                <c:pt idx="4550">
                  <c:v>40223.936111111114</c:v>
                </c:pt>
                <c:pt idx="4551">
                  <c:v>40223.943055555559</c:v>
                </c:pt>
                <c:pt idx="4552">
                  <c:v>40223.95694444445</c:v>
                </c:pt>
                <c:pt idx="4553">
                  <c:v>40223.963888888888</c:v>
                </c:pt>
                <c:pt idx="4554">
                  <c:v>40223.970833333333</c:v>
                </c:pt>
                <c:pt idx="4555">
                  <c:v>40223.977777777778</c:v>
                </c:pt>
                <c:pt idx="4556">
                  <c:v>40223.984722222223</c:v>
                </c:pt>
                <c:pt idx="4557">
                  <c:v>40223.998611111114</c:v>
                </c:pt>
                <c:pt idx="4558">
                  <c:v>40224.005555555559</c:v>
                </c:pt>
                <c:pt idx="4559">
                  <c:v>40224.012500000004</c:v>
                </c:pt>
                <c:pt idx="4560">
                  <c:v>40224.019444444442</c:v>
                </c:pt>
                <c:pt idx="4561">
                  <c:v>40224.040277777785</c:v>
                </c:pt>
                <c:pt idx="4562">
                  <c:v>40224.047222222223</c:v>
                </c:pt>
                <c:pt idx="4563">
                  <c:v>40224.054166666661</c:v>
                </c:pt>
                <c:pt idx="4564">
                  <c:v>40224.061111111107</c:v>
                </c:pt>
                <c:pt idx="4565">
                  <c:v>40224.068055555559</c:v>
                </c:pt>
                <c:pt idx="4566">
                  <c:v>40224.081944444442</c:v>
                </c:pt>
                <c:pt idx="4567">
                  <c:v>40224.088888888895</c:v>
                </c:pt>
                <c:pt idx="4568">
                  <c:v>40224.095833333326</c:v>
                </c:pt>
                <c:pt idx="4569">
                  <c:v>40224.102777777778</c:v>
                </c:pt>
                <c:pt idx="4570">
                  <c:v>40224.109722222216</c:v>
                </c:pt>
                <c:pt idx="4571">
                  <c:v>40224.123611111107</c:v>
                </c:pt>
                <c:pt idx="4572">
                  <c:v>40224.130555555559</c:v>
                </c:pt>
                <c:pt idx="4573">
                  <c:v>40224.137499999997</c:v>
                </c:pt>
                <c:pt idx="4574">
                  <c:v>40224.144444444442</c:v>
                </c:pt>
                <c:pt idx="4575">
                  <c:v>40224.151388888888</c:v>
                </c:pt>
                <c:pt idx="4576">
                  <c:v>40224.165277777778</c:v>
                </c:pt>
                <c:pt idx="4577">
                  <c:v>40224.172222222223</c:v>
                </c:pt>
                <c:pt idx="4578">
                  <c:v>40224.178472222222</c:v>
                </c:pt>
                <c:pt idx="4579">
                  <c:v>40224.186111111114</c:v>
                </c:pt>
                <c:pt idx="4580">
                  <c:v>40224.192361111098</c:v>
                </c:pt>
                <c:pt idx="4581">
                  <c:v>40224.206250000003</c:v>
                </c:pt>
                <c:pt idx="4582">
                  <c:v>40224.213888888888</c:v>
                </c:pt>
                <c:pt idx="4583">
                  <c:v>40224.220833333326</c:v>
                </c:pt>
                <c:pt idx="4584">
                  <c:v>40224.227083333317</c:v>
                </c:pt>
                <c:pt idx="4585">
                  <c:v>40224.234027777777</c:v>
                </c:pt>
                <c:pt idx="4586">
                  <c:v>40224.24791666666</c:v>
                </c:pt>
                <c:pt idx="4587">
                  <c:v>40224.255555555559</c:v>
                </c:pt>
                <c:pt idx="4588">
                  <c:v>40224.262499999997</c:v>
                </c:pt>
                <c:pt idx="4589">
                  <c:v>40224.269444444435</c:v>
                </c:pt>
                <c:pt idx="4590">
                  <c:v>40224.276388888888</c:v>
                </c:pt>
                <c:pt idx="4591">
                  <c:v>40224.289583333324</c:v>
                </c:pt>
                <c:pt idx="4592">
                  <c:v>40224.297222222216</c:v>
                </c:pt>
                <c:pt idx="4593">
                  <c:v>40224.304166666661</c:v>
                </c:pt>
                <c:pt idx="4594">
                  <c:v>40224.311111111114</c:v>
                </c:pt>
                <c:pt idx="4595">
                  <c:v>40224.387500000004</c:v>
                </c:pt>
                <c:pt idx="4596">
                  <c:v>40224.394444444442</c:v>
                </c:pt>
                <c:pt idx="4597">
                  <c:v>40224.401388888888</c:v>
                </c:pt>
                <c:pt idx="4598">
                  <c:v>40224.415277777785</c:v>
                </c:pt>
                <c:pt idx="4599">
                  <c:v>40224.422222222223</c:v>
                </c:pt>
                <c:pt idx="4600">
                  <c:v>40224.429166666654</c:v>
                </c:pt>
                <c:pt idx="4601">
                  <c:v>40224.436111111114</c:v>
                </c:pt>
                <c:pt idx="4602">
                  <c:v>40224.443055555559</c:v>
                </c:pt>
                <c:pt idx="4603">
                  <c:v>40224.45694444445</c:v>
                </c:pt>
                <c:pt idx="4604">
                  <c:v>40224.463888888888</c:v>
                </c:pt>
                <c:pt idx="4605">
                  <c:v>40224.470833333333</c:v>
                </c:pt>
                <c:pt idx="4606">
                  <c:v>40224.477777777778</c:v>
                </c:pt>
                <c:pt idx="4607">
                  <c:v>40224.484722222223</c:v>
                </c:pt>
                <c:pt idx="4608">
                  <c:v>40224.498611111114</c:v>
                </c:pt>
                <c:pt idx="4609">
                  <c:v>40224.505555555559</c:v>
                </c:pt>
                <c:pt idx="4610">
                  <c:v>40224.512500000004</c:v>
                </c:pt>
                <c:pt idx="4611">
                  <c:v>40224.519444444442</c:v>
                </c:pt>
                <c:pt idx="4612">
                  <c:v>40224.526388888888</c:v>
                </c:pt>
                <c:pt idx="4613">
                  <c:v>40224.540277777785</c:v>
                </c:pt>
                <c:pt idx="4614">
                  <c:v>40224.547222222223</c:v>
                </c:pt>
                <c:pt idx="4615">
                  <c:v>40224.554166666661</c:v>
                </c:pt>
                <c:pt idx="4616">
                  <c:v>40224.561111111107</c:v>
                </c:pt>
                <c:pt idx="4617">
                  <c:v>40224.568055555559</c:v>
                </c:pt>
                <c:pt idx="4618">
                  <c:v>40224.776388888888</c:v>
                </c:pt>
                <c:pt idx="4619">
                  <c:v>40225.026388888888</c:v>
                </c:pt>
                <c:pt idx="4620">
                  <c:v>40225.040277777785</c:v>
                </c:pt>
                <c:pt idx="4621">
                  <c:v>40225.047222222223</c:v>
                </c:pt>
                <c:pt idx="4622">
                  <c:v>40225.054166666661</c:v>
                </c:pt>
                <c:pt idx="4623">
                  <c:v>40225.061111111107</c:v>
                </c:pt>
                <c:pt idx="4624">
                  <c:v>40225.068055555559</c:v>
                </c:pt>
                <c:pt idx="4625">
                  <c:v>40225.081944444442</c:v>
                </c:pt>
                <c:pt idx="4626">
                  <c:v>40225.088888888895</c:v>
                </c:pt>
                <c:pt idx="4627">
                  <c:v>40225.095833333326</c:v>
                </c:pt>
                <c:pt idx="4628">
                  <c:v>40225.102777777778</c:v>
                </c:pt>
                <c:pt idx="4629">
                  <c:v>40225.109722222216</c:v>
                </c:pt>
                <c:pt idx="4630">
                  <c:v>40225.123611111107</c:v>
                </c:pt>
                <c:pt idx="4631">
                  <c:v>40225.131249999999</c:v>
                </c:pt>
                <c:pt idx="4632">
                  <c:v>40225.137499999997</c:v>
                </c:pt>
                <c:pt idx="4633">
                  <c:v>40225.144444444442</c:v>
                </c:pt>
                <c:pt idx="4634">
                  <c:v>40225.151388888888</c:v>
                </c:pt>
                <c:pt idx="4635">
                  <c:v>40225.165277777778</c:v>
                </c:pt>
                <c:pt idx="4636">
                  <c:v>40225.172222222223</c:v>
                </c:pt>
                <c:pt idx="4637">
                  <c:v>40225.179166666654</c:v>
                </c:pt>
                <c:pt idx="4638">
                  <c:v>40225.186111111114</c:v>
                </c:pt>
                <c:pt idx="4639">
                  <c:v>40225.192361111098</c:v>
                </c:pt>
                <c:pt idx="4640">
                  <c:v>40225.206250000003</c:v>
                </c:pt>
                <c:pt idx="4641">
                  <c:v>40225.213888888888</c:v>
                </c:pt>
                <c:pt idx="4642">
                  <c:v>40225.220138888886</c:v>
                </c:pt>
                <c:pt idx="4643">
                  <c:v>40225.227083333317</c:v>
                </c:pt>
                <c:pt idx="4644">
                  <c:v>40225.234722222216</c:v>
                </c:pt>
                <c:pt idx="4645">
                  <c:v>40225.248611111114</c:v>
                </c:pt>
                <c:pt idx="4646">
                  <c:v>40225.255555555559</c:v>
                </c:pt>
                <c:pt idx="4647">
                  <c:v>40225.262499999997</c:v>
                </c:pt>
                <c:pt idx="4648">
                  <c:v>40225.268749999996</c:v>
                </c:pt>
                <c:pt idx="4649">
                  <c:v>40225.275694444441</c:v>
                </c:pt>
                <c:pt idx="4650">
                  <c:v>40225.484722222223</c:v>
                </c:pt>
                <c:pt idx="4651">
                  <c:v>40225.498611111114</c:v>
                </c:pt>
                <c:pt idx="4652">
                  <c:v>40225.505555555559</c:v>
                </c:pt>
                <c:pt idx="4653">
                  <c:v>40225.512500000004</c:v>
                </c:pt>
                <c:pt idx="4654">
                  <c:v>40225.519444444442</c:v>
                </c:pt>
                <c:pt idx="4655">
                  <c:v>40225.526388888888</c:v>
                </c:pt>
                <c:pt idx="4656">
                  <c:v>40225.540277777785</c:v>
                </c:pt>
                <c:pt idx="4657">
                  <c:v>40225.547222222223</c:v>
                </c:pt>
                <c:pt idx="4658">
                  <c:v>40225.554166666661</c:v>
                </c:pt>
                <c:pt idx="4659">
                  <c:v>40225.561111111107</c:v>
                </c:pt>
                <c:pt idx="4660">
                  <c:v>40225.568055555559</c:v>
                </c:pt>
                <c:pt idx="4661">
                  <c:v>40225.581944444442</c:v>
                </c:pt>
                <c:pt idx="4662">
                  <c:v>40225.588888888895</c:v>
                </c:pt>
                <c:pt idx="4663">
                  <c:v>40225.595833333326</c:v>
                </c:pt>
                <c:pt idx="4664">
                  <c:v>40225.602777777778</c:v>
                </c:pt>
                <c:pt idx="4665">
                  <c:v>40225.609722222216</c:v>
                </c:pt>
                <c:pt idx="4666">
                  <c:v>40225.623611111107</c:v>
                </c:pt>
                <c:pt idx="4667">
                  <c:v>40225.630555555559</c:v>
                </c:pt>
                <c:pt idx="4668">
                  <c:v>40225.637499999997</c:v>
                </c:pt>
                <c:pt idx="4669">
                  <c:v>40225.644444444442</c:v>
                </c:pt>
                <c:pt idx="4670">
                  <c:v>40225.651388888888</c:v>
                </c:pt>
                <c:pt idx="4671">
                  <c:v>40225.665277777778</c:v>
                </c:pt>
                <c:pt idx="4672">
                  <c:v>40225.672222222223</c:v>
                </c:pt>
                <c:pt idx="4673">
                  <c:v>40225.679166666654</c:v>
                </c:pt>
                <c:pt idx="4674">
                  <c:v>40225.686111111114</c:v>
                </c:pt>
                <c:pt idx="4675">
                  <c:v>40225.693055555552</c:v>
                </c:pt>
                <c:pt idx="4676">
                  <c:v>40225.706944444442</c:v>
                </c:pt>
                <c:pt idx="4677">
                  <c:v>40225.713888888888</c:v>
                </c:pt>
                <c:pt idx="4678">
                  <c:v>40225.720833333326</c:v>
                </c:pt>
                <c:pt idx="4679">
                  <c:v>40225.727777777771</c:v>
                </c:pt>
                <c:pt idx="4680">
                  <c:v>40225.734722222216</c:v>
                </c:pt>
                <c:pt idx="4681">
                  <c:v>40225.748611111114</c:v>
                </c:pt>
                <c:pt idx="4682">
                  <c:v>40225.755555555559</c:v>
                </c:pt>
                <c:pt idx="4683">
                  <c:v>40225.762499999997</c:v>
                </c:pt>
                <c:pt idx="4684">
                  <c:v>40225.769444444435</c:v>
                </c:pt>
                <c:pt idx="4685">
                  <c:v>40225.776388888888</c:v>
                </c:pt>
                <c:pt idx="4686">
                  <c:v>40225.811111111114</c:v>
                </c:pt>
                <c:pt idx="4687">
                  <c:v>40225.818055555566</c:v>
                </c:pt>
                <c:pt idx="4688">
                  <c:v>40225.831944444442</c:v>
                </c:pt>
                <c:pt idx="4689">
                  <c:v>40225.838888888895</c:v>
                </c:pt>
                <c:pt idx="4690">
                  <c:v>40225.845833333333</c:v>
                </c:pt>
                <c:pt idx="4691">
                  <c:v>40225.852777777785</c:v>
                </c:pt>
                <c:pt idx="4692">
                  <c:v>40225.859722222223</c:v>
                </c:pt>
                <c:pt idx="4693">
                  <c:v>40225.873611111114</c:v>
                </c:pt>
                <c:pt idx="4694">
                  <c:v>40225.880555555566</c:v>
                </c:pt>
                <c:pt idx="4695">
                  <c:v>40225.887500000004</c:v>
                </c:pt>
                <c:pt idx="4696">
                  <c:v>40225.894444444442</c:v>
                </c:pt>
                <c:pt idx="4697">
                  <c:v>40225.901388888888</c:v>
                </c:pt>
                <c:pt idx="4698">
                  <c:v>40225.915277777785</c:v>
                </c:pt>
                <c:pt idx="4699">
                  <c:v>40225.922222222223</c:v>
                </c:pt>
                <c:pt idx="4700">
                  <c:v>40225.929166666654</c:v>
                </c:pt>
                <c:pt idx="4701">
                  <c:v>40225.936111111114</c:v>
                </c:pt>
                <c:pt idx="4702">
                  <c:v>40225.943055555559</c:v>
                </c:pt>
                <c:pt idx="4703">
                  <c:v>40225.95694444445</c:v>
                </c:pt>
                <c:pt idx="4704">
                  <c:v>40225.963888888888</c:v>
                </c:pt>
                <c:pt idx="4705">
                  <c:v>40225.970833333333</c:v>
                </c:pt>
                <c:pt idx="4706">
                  <c:v>40225.977777777778</c:v>
                </c:pt>
                <c:pt idx="4707">
                  <c:v>40225.984722222223</c:v>
                </c:pt>
                <c:pt idx="4708">
                  <c:v>40225.998611111114</c:v>
                </c:pt>
                <c:pt idx="4709">
                  <c:v>40226.005555555559</c:v>
                </c:pt>
                <c:pt idx="4710">
                  <c:v>40226.012500000004</c:v>
                </c:pt>
                <c:pt idx="4711">
                  <c:v>40226.019444444442</c:v>
                </c:pt>
                <c:pt idx="4712">
                  <c:v>40226.026388888888</c:v>
                </c:pt>
                <c:pt idx="4713">
                  <c:v>40226.040277777785</c:v>
                </c:pt>
                <c:pt idx="4714">
                  <c:v>40226.047222222223</c:v>
                </c:pt>
                <c:pt idx="4715">
                  <c:v>40226.054166666661</c:v>
                </c:pt>
                <c:pt idx="4716">
                  <c:v>40226.061111111107</c:v>
                </c:pt>
                <c:pt idx="4717">
                  <c:v>40226.068055555559</c:v>
                </c:pt>
                <c:pt idx="4718">
                  <c:v>40226.081944444442</c:v>
                </c:pt>
                <c:pt idx="4719">
                  <c:v>40226.088888888895</c:v>
                </c:pt>
                <c:pt idx="4720">
                  <c:v>40226.095833333326</c:v>
                </c:pt>
                <c:pt idx="4721">
                  <c:v>40226.102777777778</c:v>
                </c:pt>
                <c:pt idx="4722">
                  <c:v>40226.109722222216</c:v>
                </c:pt>
                <c:pt idx="4723">
                  <c:v>40226.123611111107</c:v>
                </c:pt>
                <c:pt idx="4724">
                  <c:v>40226.130555555559</c:v>
                </c:pt>
                <c:pt idx="4725">
                  <c:v>40226.137499999997</c:v>
                </c:pt>
                <c:pt idx="4726">
                  <c:v>40226.144444444442</c:v>
                </c:pt>
                <c:pt idx="4727">
                  <c:v>40226.151388888888</c:v>
                </c:pt>
                <c:pt idx="4728">
                  <c:v>40226.165277777778</c:v>
                </c:pt>
                <c:pt idx="4729">
                  <c:v>40226.172222222223</c:v>
                </c:pt>
                <c:pt idx="4730">
                  <c:v>40226.178472222222</c:v>
                </c:pt>
                <c:pt idx="4731">
                  <c:v>40226.186111111114</c:v>
                </c:pt>
                <c:pt idx="4732">
                  <c:v>40226.192361111098</c:v>
                </c:pt>
                <c:pt idx="4733">
                  <c:v>40226.206250000003</c:v>
                </c:pt>
                <c:pt idx="4734">
                  <c:v>40226.213888888888</c:v>
                </c:pt>
                <c:pt idx="4735">
                  <c:v>40226.220833333326</c:v>
                </c:pt>
                <c:pt idx="4736">
                  <c:v>40226.227083333317</c:v>
                </c:pt>
                <c:pt idx="4737">
                  <c:v>40226.234027777777</c:v>
                </c:pt>
                <c:pt idx="4738">
                  <c:v>40226.24791666666</c:v>
                </c:pt>
                <c:pt idx="4739">
                  <c:v>40226.255555555559</c:v>
                </c:pt>
                <c:pt idx="4740">
                  <c:v>40226.26180555555</c:v>
                </c:pt>
                <c:pt idx="4741">
                  <c:v>40226.268749999996</c:v>
                </c:pt>
                <c:pt idx="4742">
                  <c:v>40226.275694444441</c:v>
                </c:pt>
                <c:pt idx="4743">
                  <c:v>40226.289583333324</c:v>
                </c:pt>
                <c:pt idx="4744">
                  <c:v>40226.297222222216</c:v>
                </c:pt>
                <c:pt idx="4745">
                  <c:v>40226.304166666661</c:v>
                </c:pt>
                <c:pt idx="4746">
                  <c:v>40226.311111111114</c:v>
                </c:pt>
                <c:pt idx="4747">
                  <c:v>40226.318055555566</c:v>
                </c:pt>
                <c:pt idx="4748">
                  <c:v>40226.331944444442</c:v>
                </c:pt>
                <c:pt idx="4749">
                  <c:v>40226.338888888895</c:v>
                </c:pt>
                <c:pt idx="4750">
                  <c:v>40226.345833333333</c:v>
                </c:pt>
                <c:pt idx="4751">
                  <c:v>40226.352777777785</c:v>
                </c:pt>
                <c:pt idx="4752">
                  <c:v>40226.359722222223</c:v>
                </c:pt>
                <c:pt idx="4753">
                  <c:v>40226.366666666661</c:v>
                </c:pt>
                <c:pt idx="4754">
                  <c:v>40226.373611111114</c:v>
                </c:pt>
                <c:pt idx="4755">
                  <c:v>40226.380555555566</c:v>
                </c:pt>
                <c:pt idx="4756">
                  <c:v>40226.387500000004</c:v>
                </c:pt>
                <c:pt idx="4757">
                  <c:v>40226.394444444442</c:v>
                </c:pt>
                <c:pt idx="4758">
                  <c:v>40226.401388888888</c:v>
                </c:pt>
                <c:pt idx="4759">
                  <c:v>40226.408333333333</c:v>
                </c:pt>
                <c:pt idx="4760">
                  <c:v>40226.414583333331</c:v>
                </c:pt>
                <c:pt idx="4761">
                  <c:v>40226.422222222223</c:v>
                </c:pt>
                <c:pt idx="4762">
                  <c:v>40226.429166666654</c:v>
                </c:pt>
                <c:pt idx="4763">
                  <c:v>40226.436111111114</c:v>
                </c:pt>
                <c:pt idx="4764">
                  <c:v>40226.443055555559</c:v>
                </c:pt>
                <c:pt idx="4765">
                  <c:v>40226.450000000004</c:v>
                </c:pt>
                <c:pt idx="4766">
                  <c:v>40226.45694444445</c:v>
                </c:pt>
                <c:pt idx="4767">
                  <c:v>40226.463888888888</c:v>
                </c:pt>
                <c:pt idx="4768">
                  <c:v>40226.470833333333</c:v>
                </c:pt>
                <c:pt idx="4769">
                  <c:v>40226.477777777778</c:v>
                </c:pt>
                <c:pt idx="4770">
                  <c:v>40226.484722222223</c:v>
                </c:pt>
                <c:pt idx="4771">
                  <c:v>40226.491666666654</c:v>
                </c:pt>
                <c:pt idx="4772">
                  <c:v>40226.498611111114</c:v>
                </c:pt>
                <c:pt idx="4773">
                  <c:v>40226.505555555559</c:v>
                </c:pt>
                <c:pt idx="4774">
                  <c:v>40226.512500000004</c:v>
                </c:pt>
                <c:pt idx="4775">
                  <c:v>40226.519444444442</c:v>
                </c:pt>
                <c:pt idx="4776">
                  <c:v>40226.526388888888</c:v>
                </c:pt>
                <c:pt idx="4777">
                  <c:v>40226.533333333326</c:v>
                </c:pt>
                <c:pt idx="4778">
                  <c:v>40226.540277777785</c:v>
                </c:pt>
                <c:pt idx="4779">
                  <c:v>40226.547222222223</c:v>
                </c:pt>
                <c:pt idx="4780">
                  <c:v>40226.554166666661</c:v>
                </c:pt>
                <c:pt idx="4781">
                  <c:v>40226.561111111107</c:v>
                </c:pt>
                <c:pt idx="4782">
                  <c:v>40226.568055555559</c:v>
                </c:pt>
                <c:pt idx="4783">
                  <c:v>40226.575000000004</c:v>
                </c:pt>
                <c:pt idx="4784">
                  <c:v>40226.581944444442</c:v>
                </c:pt>
                <c:pt idx="4785">
                  <c:v>40226.588888888895</c:v>
                </c:pt>
                <c:pt idx="4786">
                  <c:v>40226.595833333326</c:v>
                </c:pt>
                <c:pt idx="4787">
                  <c:v>40226.602777777778</c:v>
                </c:pt>
                <c:pt idx="4788">
                  <c:v>40226.609722222216</c:v>
                </c:pt>
                <c:pt idx="4789">
                  <c:v>40226.616666666661</c:v>
                </c:pt>
                <c:pt idx="4790">
                  <c:v>40226.623611111107</c:v>
                </c:pt>
                <c:pt idx="4791">
                  <c:v>40226.630555555559</c:v>
                </c:pt>
                <c:pt idx="4792">
                  <c:v>40226.637499999997</c:v>
                </c:pt>
                <c:pt idx="4793">
                  <c:v>40226.644444444442</c:v>
                </c:pt>
                <c:pt idx="4794">
                  <c:v>40226.651388888888</c:v>
                </c:pt>
                <c:pt idx="4795">
                  <c:v>40226.658333333333</c:v>
                </c:pt>
                <c:pt idx="4796">
                  <c:v>40226.665972222225</c:v>
                </c:pt>
                <c:pt idx="4797">
                  <c:v>40226.672222222223</c:v>
                </c:pt>
                <c:pt idx="4798">
                  <c:v>40226.679166666654</c:v>
                </c:pt>
                <c:pt idx="4799">
                  <c:v>40226.686111111114</c:v>
                </c:pt>
                <c:pt idx="4800">
                  <c:v>40226.693055555552</c:v>
                </c:pt>
                <c:pt idx="4801">
                  <c:v>40226.699999999997</c:v>
                </c:pt>
                <c:pt idx="4802">
                  <c:v>40226.706944444442</c:v>
                </c:pt>
                <c:pt idx="4803">
                  <c:v>40226.713888888888</c:v>
                </c:pt>
                <c:pt idx="4804">
                  <c:v>40226.720833333326</c:v>
                </c:pt>
                <c:pt idx="4805">
                  <c:v>40226.727777777771</c:v>
                </c:pt>
                <c:pt idx="4806">
                  <c:v>40226.734722222216</c:v>
                </c:pt>
                <c:pt idx="4807">
                  <c:v>40226.741666666654</c:v>
                </c:pt>
                <c:pt idx="4808">
                  <c:v>40226.748611111114</c:v>
                </c:pt>
                <c:pt idx="4809">
                  <c:v>40226.755555555559</c:v>
                </c:pt>
                <c:pt idx="4810">
                  <c:v>40226.762499999997</c:v>
                </c:pt>
                <c:pt idx="4811">
                  <c:v>40226.769444444435</c:v>
                </c:pt>
                <c:pt idx="4812">
                  <c:v>40226.776388888888</c:v>
                </c:pt>
                <c:pt idx="4813">
                  <c:v>40226.783333333326</c:v>
                </c:pt>
                <c:pt idx="4814">
                  <c:v>40226.790277777778</c:v>
                </c:pt>
                <c:pt idx="4815">
                  <c:v>40226.811111111114</c:v>
                </c:pt>
                <c:pt idx="4816">
                  <c:v>40226.818055555566</c:v>
                </c:pt>
                <c:pt idx="4817">
                  <c:v>40226.825000000004</c:v>
                </c:pt>
                <c:pt idx="4818">
                  <c:v>40226.831944444442</c:v>
                </c:pt>
                <c:pt idx="4819">
                  <c:v>40226.838888888895</c:v>
                </c:pt>
                <c:pt idx="4820">
                  <c:v>40226.845833333333</c:v>
                </c:pt>
                <c:pt idx="4821">
                  <c:v>40226.852777777785</c:v>
                </c:pt>
                <c:pt idx="4822">
                  <c:v>40226.859722222223</c:v>
                </c:pt>
                <c:pt idx="4823">
                  <c:v>40226.866666666661</c:v>
                </c:pt>
                <c:pt idx="4824">
                  <c:v>40226.873611111114</c:v>
                </c:pt>
                <c:pt idx="4825">
                  <c:v>40226.880555555566</c:v>
                </c:pt>
                <c:pt idx="4826">
                  <c:v>40226.887500000004</c:v>
                </c:pt>
                <c:pt idx="4827">
                  <c:v>40226.894444444442</c:v>
                </c:pt>
                <c:pt idx="4828">
                  <c:v>40226.901388888888</c:v>
                </c:pt>
                <c:pt idx="4829">
                  <c:v>40226.908333333333</c:v>
                </c:pt>
                <c:pt idx="4830">
                  <c:v>40226.915277777785</c:v>
                </c:pt>
                <c:pt idx="4831">
                  <c:v>40226.922222222223</c:v>
                </c:pt>
                <c:pt idx="4832">
                  <c:v>40226.929166666654</c:v>
                </c:pt>
                <c:pt idx="4833">
                  <c:v>40226.936111111114</c:v>
                </c:pt>
                <c:pt idx="4834">
                  <c:v>40226.943055555559</c:v>
                </c:pt>
                <c:pt idx="4835">
                  <c:v>40226.950000000004</c:v>
                </c:pt>
                <c:pt idx="4836">
                  <c:v>40226.95694444445</c:v>
                </c:pt>
                <c:pt idx="4837">
                  <c:v>40226.963888888888</c:v>
                </c:pt>
                <c:pt idx="4838">
                  <c:v>40226.970833333333</c:v>
                </c:pt>
                <c:pt idx="4839">
                  <c:v>40226.977777777778</c:v>
                </c:pt>
                <c:pt idx="4840">
                  <c:v>40227.172222222223</c:v>
                </c:pt>
                <c:pt idx="4841">
                  <c:v>40227.179166666654</c:v>
                </c:pt>
                <c:pt idx="4842">
                  <c:v>40227.186111111114</c:v>
                </c:pt>
                <c:pt idx="4843">
                  <c:v>40227.193055555552</c:v>
                </c:pt>
                <c:pt idx="4844">
                  <c:v>40227.199999999997</c:v>
                </c:pt>
                <c:pt idx="4845">
                  <c:v>40227.206944444442</c:v>
                </c:pt>
                <c:pt idx="4846">
                  <c:v>40227.213888888888</c:v>
                </c:pt>
                <c:pt idx="4847">
                  <c:v>40227.220833333326</c:v>
                </c:pt>
                <c:pt idx="4848">
                  <c:v>40227.227777777771</c:v>
                </c:pt>
                <c:pt idx="4849">
                  <c:v>40227.234722222216</c:v>
                </c:pt>
                <c:pt idx="4850">
                  <c:v>40227.241666666654</c:v>
                </c:pt>
                <c:pt idx="4851">
                  <c:v>40227.248611111114</c:v>
                </c:pt>
                <c:pt idx="4852">
                  <c:v>40227.255555555559</c:v>
                </c:pt>
                <c:pt idx="4853">
                  <c:v>40227.262499999997</c:v>
                </c:pt>
                <c:pt idx="4854">
                  <c:v>40227.269444444435</c:v>
                </c:pt>
                <c:pt idx="4855">
                  <c:v>40227.276388888888</c:v>
                </c:pt>
                <c:pt idx="4856">
                  <c:v>40227.290277777778</c:v>
                </c:pt>
                <c:pt idx="4857">
                  <c:v>40227.297222222216</c:v>
                </c:pt>
                <c:pt idx="4858">
                  <c:v>40227.304166666661</c:v>
                </c:pt>
                <c:pt idx="4859">
                  <c:v>40227.311111111114</c:v>
                </c:pt>
                <c:pt idx="4860">
                  <c:v>40227.318055555566</c:v>
                </c:pt>
                <c:pt idx="4861">
                  <c:v>40227.325000000004</c:v>
                </c:pt>
                <c:pt idx="4862">
                  <c:v>40227.331944444442</c:v>
                </c:pt>
                <c:pt idx="4863">
                  <c:v>40227.338888888895</c:v>
                </c:pt>
                <c:pt idx="4864">
                  <c:v>40227.345833333333</c:v>
                </c:pt>
                <c:pt idx="4865">
                  <c:v>40227.352777777785</c:v>
                </c:pt>
                <c:pt idx="4866">
                  <c:v>40227.359722222223</c:v>
                </c:pt>
                <c:pt idx="4867">
                  <c:v>40227.366666666661</c:v>
                </c:pt>
                <c:pt idx="4868">
                  <c:v>40227.373611111114</c:v>
                </c:pt>
                <c:pt idx="4869">
                  <c:v>40227.380555555566</c:v>
                </c:pt>
                <c:pt idx="4870">
                  <c:v>40227.387500000004</c:v>
                </c:pt>
                <c:pt idx="4871">
                  <c:v>40227.394444444442</c:v>
                </c:pt>
                <c:pt idx="4872">
                  <c:v>40227.401388888888</c:v>
                </c:pt>
                <c:pt idx="4873">
                  <c:v>40227.408333333333</c:v>
                </c:pt>
                <c:pt idx="4874">
                  <c:v>40227.415277777785</c:v>
                </c:pt>
                <c:pt idx="4875">
                  <c:v>40227.422222222223</c:v>
                </c:pt>
                <c:pt idx="4876">
                  <c:v>40227.429166666654</c:v>
                </c:pt>
                <c:pt idx="4877">
                  <c:v>40227.436111111114</c:v>
                </c:pt>
                <c:pt idx="4878">
                  <c:v>40227.443055555559</c:v>
                </c:pt>
                <c:pt idx="4879">
                  <c:v>40227.450000000004</c:v>
                </c:pt>
                <c:pt idx="4880">
                  <c:v>40227.45694444445</c:v>
                </c:pt>
                <c:pt idx="4881">
                  <c:v>40227.463888888888</c:v>
                </c:pt>
                <c:pt idx="4882">
                  <c:v>40227.470833333333</c:v>
                </c:pt>
                <c:pt idx="4883">
                  <c:v>40227.477777777778</c:v>
                </c:pt>
                <c:pt idx="4884">
                  <c:v>40227.484722222223</c:v>
                </c:pt>
                <c:pt idx="4885">
                  <c:v>40227.491666666654</c:v>
                </c:pt>
                <c:pt idx="4886">
                  <c:v>40227.568055555559</c:v>
                </c:pt>
                <c:pt idx="4887">
                  <c:v>40227.575000000004</c:v>
                </c:pt>
                <c:pt idx="4888">
                  <c:v>40227.581944444442</c:v>
                </c:pt>
                <c:pt idx="4889">
                  <c:v>40227.588888888895</c:v>
                </c:pt>
                <c:pt idx="4890">
                  <c:v>40227.595833333326</c:v>
                </c:pt>
                <c:pt idx="4891">
                  <c:v>40227.602777777778</c:v>
                </c:pt>
                <c:pt idx="4892">
                  <c:v>40227.609722222216</c:v>
                </c:pt>
                <c:pt idx="4893">
                  <c:v>40227.616666666661</c:v>
                </c:pt>
                <c:pt idx="4894">
                  <c:v>40227.623611111107</c:v>
                </c:pt>
                <c:pt idx="4895">
                  <c:v>40227.630555555559</c:v>
                </c:pt>
                <c:pt idx="4896">
                  <c:v>40227.637499999997</c:v>
                </c:pt>
                <c:pt idx="4897">
                  <c:v>40227.644444444442</c:v>
                </c:pt>
                <c:pt idx="4898">
                  <c:v>40227.651388888888</c:v>
                </c:pt>
                <c:pt idx="4899">
                  <c:v>40227.658333333333</c:v>
                </c:pt>
                <c:pt idx="4900">
                  <c:v>40227.665277777778</c:v>
                </c:pt>
                <c:pt idx="4901">
                  <c:v>40227.672222222223</c:v>
                </c:pt>
                <c:pt idx="4902">
                  <c:v>40227.713888888888</c:v>
                </c:pt>
                <c:pt idx="4903">
                  <c:v>40227.720833333326</c:v>
                </c:pt>
                <c:pt idx="4904">
                  <c:v>40227.727777777771</c:v>
                </c:pt>
                <c:pt idx="4905">
                  <c:v>40227.734722222216</c:v>
                </c:pt>
                <c:pt idx="4906">
                  <c:v>40227.748611111114</c:v>
                </c:pt>
                <c:pt idx="4907">
                  <c:v>40227.755555555559</c:v>
                </c:pt>
                <c:pt idx="4908">
                  <c:v>40227.762499999997</c:v>
                </c:pt>
                <c:pt idx="4909">
                  <c:v>40227.769444444435</c:v>
                </c:pt>
                <c:pt idx="4910">
                  <c:v>40227.776388888888</c:v>
                </c:pt>
                <c:pt idx="4911">
                  <c:v>40227.783333333326</c:v>
                </c:pt>
                <c:pt idx="4912">
                  <c:v>40227.790277777778</c:v>
                </c:pt>
                <c:pt idx="4913">
                  <c:v>40227.804166666661</c:v>
                </c:pt>
                <c:pt idx="4914">
                  <c:v>40227.811111111114</c:v>
                </c:pt>
                <c:pt idx="4915">
                  <c:v>40227.818055555566</c:v>
                </c:pt>
                <c:pt idx="4916">
                  <c:v>40227.825000000004</c:v>
                </c:pt>
                <c:pt idx="4917">
                  <c:v>40227.831944444442</c:v>
                </c:pt>
                <c:pt idx="4918">
                  <c:v>40227.838888888895</c:v>
                </c:pt>
                <c:pt idx="4919">
                  <c:v>40227.845833333333</c:v>
                </c:pt>
                <c:pt idx="4920">
                  <c:v>40227.852777777785</c:v>
                </c:pt>
                <c:pt idx="4921">
                  <c:v>40227.859722222223</c:v>
                </c:pt>
                <c:pt idx="4922">
                  <c:v>40227.866666666661</c:v>
                </c:pt>
                <c:pt idx="4923">
                  <c:v>40227.873611111114</c:v>
                </c:pt>
                <c:pt idx="4924">
                  <c:v>40227.880555555566</c:v>
                </c:pt>
                <c:pt idx="4925">
                  <c:v>40227.887500000004</c:v>
                </c:pt>
                <c:pt idx="4926">
                  <c:v>40227.894444444442</c:v>
                </c:pt>
                <c:pt idx="4927">
                  <c:v>40227.901388888888</c:v>
                </c:pt>
                <c:pt idx="4928">
                  <c:v>40227.908333333333</c:v>
                </c:pt>
                <c:pt idx="4929">
                  <c:v>40227.915277777785</c:v>
                </c:pt>
                <c:pt idx="4930">
                  <c:v>40227.922222222223</c:v>
                </c:pt>
                <c:pt idx="4931">
                  <c:v>40227.929166666654</c:v>
                </c:pt>
                <c:pt idx="4932">
                  <c:v>40227.936111111114</c:v>
                </c:pt>
                <c:pt idx="4933">
                  <c:v>40227.943055555559</c:v>
                </c:pt>
                <c:pt idx="4934">
                  <c:v>40227.950000000004</c:v>
                </c:pt>
                <c:pt idx="4935">
                  <c:v>40227.95694444445</c:v>
                </c:pt>
                <c:pt idx="4936">
                  <c:v>40227.963888888888</c:v>
                </c:pt>
                <c:pt idx="4937">
                  <c:v>40228.171527777777</c:v>
                </c:pt>
                <c:pt idx="4938">
                  <c:v>40228.177777777775</c:v>
                </c:pt>
                <c:pt idx="4939">
                  <c:v>40228.18472222222</c:v>
                </c:pt>
                <c:pt idx="4940">
                  <c:v>40228.191666666651</c:v>
                </c:pt>
                <c:pt idx="4941">
                  <c:v>40228.198611111104</c:v>
                </c:pt>
                <c:pt idx="4942">
                  <c:v>40228.205555555556</c:v>
                </c:pt>
                <c:pt idx="4943">
                  <c:v>40228.212500000001</c:v>
                </c:pt>
                <c:pt idx="4944">
                  <c:v>40228.219444444447</c:v>
                </c:pt>
                <c:pt idx="4945">
                  <c:v>40228.226388888885</c:v>
                </c:pt>
                <c:pt idx="4946">
                  <c:v>40228.233333333323</c:v>
                </c:pt>
                <c:pt idx="4947">
                  <c:v>40228.240277777782</c:v>
                </c:pt>
                <c:pt idx="4948">
                  <c:v>40228.24722222222</c:v>
                </c:pt>
                <c:pt idx="4949">
                  <c:v>40228.254166666658</c:v>
                </c:pt>
                <c:pt idx="4950">
                  <c:v>40228.261111111096</c:v>
                </c:pt>
                <c:pt idx="4951">
                  <c:v>40228.268055555556</c:v>
                </c:pt>
                <c:pt idx="4952">
                  <c:v>40228.274999999994</c:v>
                </c:pt>
                <c:pt idx="4953">
                  <c:v>40228.281944444447</c:v>
                </c:pt>
                <c:pt idx="4954">
                  <c:v>40228.359027777784</c:v>
                </c:pt>
                <c:pt idx="4955">
                  <c:v>40228.365277777782</c:v>
                </c:pt>
                <c:pt idx="4956">
                  <c:v>40228.372222222228</c:v>
                </c:pt>
                <c:pt idx="4957">
                  <c:v>40228.379166666658</c:v>
                </c:pt>
                <c:pt idx="4958">
                  <c:v>40228.386111111111</c:v>
                </c:pt>
                <c:pt idx="4959">
                  <c:v>40228.393055555556</c:v>
                </c:pt>
                <c:pt idx="4960">
                  <c:v>40228.400000000001</c:v>
                </c:pt>
                <c:pt idx="4961">
                  <c:v>40228.406944444454</c:v>
                </c:pt>
                <c:pt idx="4962">
                  <c:v>40228.413888888892</c:v>
                </c:pt>
                <c:pt idx="4963">
                  <c:v>40228.42083333333</c:v>
                </c:pt>
                <c:pt idx="4964">
                  <c:v>40228.427777777775</c:v>
                </c:pt>
                <c:pt idx="4965">
                  <c:v>40228.43472222222</c:v>
                </c:pt>
                <c:pt idx="4966">
                  <c:v>40228.442361111105</c:v>
                </c:pt>
                <c:pt idx="4967">
                  <c:v>40228.448611111111</c:v>
                </c:pt>
                <c:pt idx="4968">
                  <c:v>40228.455555555563</c:v>
                </c:pt>
                <c:pt idx="4969">
                  <c:v>40228.462500000001</c:v>
                </c:pt>
                <c:pt idx="4970">
                  <c:v>40228.531944444447</c:v>
                </c:pt>
                <c:pt idx="4971">
                  <c:v>40228.538888888892</c:v>
                </c:pt>
                <c:pt idx="4972">
                  <c:v>40228.54583333333</c:v>
                </c:pt>
                <c:pt idx="4973">
                  <c:v>40228.552777777782</c:v>
                </c:pt>
                <c:pt idx="4974">
                  <c:v>40228.55972222222</c:v>
                </c:pt>
                <c:pt idx="4975">
                  <c:v>40228.566666666658</c:v>
                </c:pt>
                <c:pt idx="4976">
                  <c:v>40228.573611111104</c:v>
                </c:pt>
                <c:pt idx="4977">
                  <c:v>40228.580555555563</c:v>
                </c:pt>
                <c:pt idx="4978">
                  <c:v>40228.587500000001</c:v>
                </c:pt>
                <c:pt idx="4979">
                  <c:v>40228.594444444447</c:v>
                </c:pt>
                <c:pt idx="4980">
                  <c:v>40228.601388888885</c:v>
                </c:pt>
                <c:pt idx="4981">
                  <c:v>40228.60833333333</c:v>
                </c:pt>
                <c:pt idx="4982">
                  <c:v>40228.615277777782</c:v>
                </c:pt>
                <c:pt idx="4983">
                  <c:v>40228.62222222222</c:v>
                </c:pt>
                <c:pt idx="4984">
                  <c:v>40228.629166666651</c:v>
                </c:pt>
                <c:pt idx="4985">
                  <c:v>40228.636111111104</c:v>
                </c:pt>
                <c:pt idx="4986">
                  <c:v>40228.643055555556</c:v>
                </c:pt>
                <c:pt idx="4987">
                  <c:v>40228.65</c:v>
                </c:pt>
                <c:pt idx="4988">
                  <c:v>40228.656944444454</c:v>
                </c:pt>
                <c:pt idx="4989">
                  <c:v>40228.663888888885</c:v>
                </c:pt>
                <c:pt idx="4990">
                  <c:v>40228.67083333333</c:v>
                </c:pt>
                <c:pt idx="4991">
                  <c:v>40228.677777777775</c:v>
                </c:pt>
                <c:pt idx="4992">
                  <c:v>40228.68472222222</c:v>
                </c:pt>
                <c:pt idx="4993">
                  <c:v>40228.691666666651</c:v>
                </c:pt>
                <c:pt idx="4994">
                  <c:v>40228.698611111104</c:v>
                </c:pt>
                <c:pt idx="4995">
                  <c:v>40228.713194444441</c:v>
                </c:pt>
                <c:pt idx="4996">
                  <c:v>40228.719444444447</c:v>
                </c:pt>
                <c:pt idx="4997">
                  <c:v>40228.726388888885</c:v>
                </c:pt>
                <c:pt idx="4998">
                  <c:v>40228.733333333323</c:v>
                </c:pt>
                <c:pt idx="4999">
                  <c:v>40228.740277777782</c:v>
                </c:pt>
                <c:pt idx="5000">
                  <c:v>40228.74722222222</c:v>
                </c:pt>
                <c:pt idx="5001">
                  <c:v>40228.754166666658</c:v>
                </c:pt>
                <c:pt idx="5002">
                  <c:v>40228.761111111096</c:v>
                </c:pt>
                <c:pt idx="5003">
                  <c:v>40228.768055555556</c:v>
                </c:pt>
                <c:pt idx="5004">
                  <c:v>40228.774999999994</c:v>
                </c:pt>
                <c:pt idx="5005">
                  <c:v>40228.781944444447</c:v>
                </c:pt>
                <c:pt idx="5006">
                  <c:v>40228.788888888892</c:v>
                </c:pt>
                <c:pt idx="5007">
                  <c:v>40228.80972222222</c:v>
                </c:pt>
                <c:pt idx="5008">
                  <c:v>40228.816666666666</c:v>
                </c:pt>
                <c:pt idx="5009">
                  <c:v>40228.823611111104</c:v>
                </c:pt>
                <c:pt idx="5010">
                  <c:v>40228.830555555563</c:v>
                </c:pt>
                <c:pt idx="5011">
                  <c:v>40228.837500000001</c:v>
                </c:pt>
                <c:pt idx="5012">
                  <c:v>40228.844444444454</c:v>
                </c:pt>
                <c:pt idx="5013">
                  <c:v>40228.851388888892</c:v>
                </c:pt>
                <c:pt idx="5014">
                  <c:v>40228.858333333337</c:v>
                </c:pt>
                <c:pt idx="5015">
                  <c:v>40228.865277777782</c:v>
                </c:pt>
                <c:pt idx="5016">
                  <c:v>40228.872222222228</c:v>
                </c:pt>
                <c:pt idx="5017">
                  <c:v>40228.879166666658</c:v>
                </c:pt>
                <c:pt idx="5018">
                  <c:v>40228.886111111111</c:v>
                </c:pt>
                <c:pt idx="5019">
                  <c:v>40228.893055555556</c:v>
                </c:pt>
                <c:pt idx="5020">
                  <c:v>40228.9</c:v>
                </c:pt>
                <c:pt idx="5021">
                  <c:v>40228.906944444454</c:v>
                </c:pt>
                <c:pt idx="5022">
                  <c:v>40228.913888888892</c:v>
                </c:pt>
                <c:pt idx="5023">
                  <c:v>40228.92083333333</c:v>
                </c:pt>
                <c:pt idx="5024">
                  <c:v>40228.927777777775</c:v>
                </c:pt>
                <c:pt idx="5025">
                  <c:v>40228.93472222222</c:v>
                </c:pt>
                <c:pt idx="5026">
                  <c:v>40228.941666666658</c:v>
                </c:pt>
                <c:pt idx="5027">
                  <c:v>40228.948611111111</c:v>
                </c:pt>
                <c:pt idx="5028">
                  <c:v>40228.955555555563</c:v>
                </c:pt>
                <c:pt idx="5029">
                  <c:v>40228.962500000001</c:v>
                </c:pt>
                <c:pt idx="5030">
                  <c:v>40228.969444444447</c:v>
                </c:pt>
                <c:pt idx="5031">
                  <c:v>40228.976388888892</c:v>
                </c:pt>
                <c:pt idx="5032">
                  <c:v>40228.98333333333</c:v>
                </c:pt>
                <c:pt idx="5033">
                  <c:v>40228.990277777782</c:v>
                </c:pt>
                <c:pt idx="5034">
                  <c:v>40228.99722222222</c:v>
                </c:pt>
                <c:pt idx="5035">
                  <c:v>40229.004166666658</c:v>
                </c:pt>
                <c:pt idx="5036">
                  <c:v>40229.011111111104</c:v>
                </c:pt>
                <c:pt idx="5037">
                  <c:v>40229.018055555563</c:v>
                </c:pt>
                <c:pt idx="5038">
                  <c:v>40229.024999999994</c:v>
                </c:pt>
                <c:pt idx="5039">
                  <c:v>40229.031944444447</c:v>
                </c:pt>
                <c:pt idx="5040">
                  <c:v>40229.038888888892</c:v>
                </c:pt>
                <c:pt idx="5041">
                  <c:v>40229.04583333333</c:v>
                </c:pt>
                <c:pt idx="5042">
                  <c:v>40229.06041666666</c:v>
                </c:pt>
                <c:pt idx="5043">
                  <c:v>40229.066666666658</c:v>
                </c:pt>
                <c:pt idx="5044">
                  <c:v>40229.073611111104</c:v>
                </c:pt>
                <c:pt idx="5045">
                  <c:v>40229.080555555563</c:v>
                </c:pt>
                <c:pt idx="5046">
                  <c:v>40229.087500000001</c:v>
                </c:pt>
                <c:pt idx="5047">
                  <c:v>40229.094444444447</c:v>
                </c:pt>
                <c:pt idx="5048">
                  <c:v>40229.101388888885</c:v>
                </c:pt>
                <c:pt idx="5049">
                  <c:v>40229.10833333333</c:v>
                </c:pt>
                <c:pt idx="5050">
                  <c:v>40229.115277777782</c:v>
                </c:pt>
                <c:pt idx="5051">
                  <c:v>40229.12222222222</c:v>
                </c:pt>
                <c:pt idx="5052">
                  <c:v>40229.129166666651</c:v>
                </c:pt>
                <c:pt idx="5053">
                  <c:v>40229.136111111104</c:v>
                </c:pt>
                <c:pt idx="5054">
                  <c:v>40229.143055555556</c:v>
                </c:pt>
                <c:pt idx="5055">
                  <c:v>40229.15</c:v>
                </c:pt>
                <c:pt idx="5056">
                  <c:v>40229.156944444454</c:v>
                </c:pt>
                <c:pt idx="5057">
                  <c:v>40229.163888888885</c:v>
                </c:pt>
                <c:pt idx="5058">
                  <c:v>40229.172222222223</c:v>
                </c:pt>
                <c:pt idx="5059">
                  <c:v>40229.178472222222</c:v>
                </c:pt>
                <c:pt idx="5060">
                  <c:v>40229.18541666666</c:v>
                </c:pt>
                <c:pt idx="5061">
                  <c:v>40229.192361111098</c:v>
                </c:pt>
                <c:pt idx="5062">
                  <c:v>40229.19930555555</c:v>
                </c:pt>
                <c:pt idx="5063">
                  <c:v>40229.206944444442</c:v>
                </c:pt>
                <c:pt idx="5064">
                  <c:v>40229.213194444441</c:v>
                </c:pt>
                <c:pt idx="5065">
                  <c:v>40229.220138888886</c:v>
                </c:pt>
                <c:pt idx="5066">
                  <c:v>40229.227083333317</c:v>
                </c:pt>
                <c:pt idx="5067">
                  <c:v>40229.373611111114</c:v>
                </c:pt>
                <c:pt idx="5068">
                  <c:v>40229.380555555566</c:v>
                </c:pt>
                <c:pt idx="5069">
                  <c:v>40229.387500000004</c:v>
                </c:pt>
                <c:pt idx="5070">
                  <c:v>40229.394444444442</c:v>
                </c:pt>
                <c:pt idx="5071">
                  <c:v>40229.401388888888</c:v>
                </c:pt>
                <c:pt idx="5072">
                  <c:v>40229.408333333333</c:v>
                </c:pt>
                <c:pt idx="5073">
                  <c:v>40229.415277777785</c:v>
                </c:pt>
                <c:pt idx="5074">
                  <c:v>40229.422222222223</c:v>
                </c:pt>
                <c:pt idx="5075">
                  <c:v>40229.429166666654</c:v>
                </c:pt>
                <c:pt idx="5076">
                  <c:v>40229.436111111114</c:v>
                </c:pt>
                <c:pt idx="5077">
                  <c:v>40229.443055555559</c:v>
                </c:pt>
                <c:pt idx="5078">
                  <c:v>40229.450000000004</c:v>
                </c:pt>
                <c:pt idx="5079">
                  <c:v>40229.45694444445</c:v>
                </c:pt>
                <c:pt idx="5080">
                  <c:v>40229.463888888888</c:v>
                </c:pt>
                <c:pt idx="5081">
                  <c:v>40229.470833333333</c:v>
                </c:pt>
                <c:pt idx="5082">
                  <c:v>40229.477777777778</c:v>
                </c:pt>
                <c:pt idx="5083">
                  <c:v>40229.484722222223</c:v>
                </c:pt>
                <c:pt idx="5084">
                  <c:v>40229.491666666654</c:v>
                </c:pt>
                <c:pt idx="5085">
                  <c:v>40229.498611111114</c:v>
                </c:pt>
                <c:pt idx="5086">
                  <c:v>40229.505555555559</c:v>
                </c:pt>
                <c:pt idx="5087">
                  <c:v>40229.512500000004</c:v>
                </c:pt>
                <c:pt idx="5088">
                  <c:v>40229.519444444442</c:v>
                </c:pt>
                <c:pt idx="5089">
                  <c:v>40229.526388888888</c:v>
                </c:pt>
                <c:pt idx="5090">
                  <c:v>40229.533333333326</c:v>
                </c:pt>
                <c:pt idx="5091">
                  <c:v>40229.540277777785</c:v>
                </c:pt>
                <c:pt idx="5092">
                  <c:v>40229.547222222223</c:v>
                </c:pt>
                <c:pt idx="5093">
                  <c:v>40229.554166666661</c:v>
                </c:pt>
                <c:pt idx="5094">
                  <c:v>40229.561111111107</c:v>
                </c:pt>
                <c:pt idx="5095">
                  <c:v>40229.568055555559</c:v>
                </c:pt>
                <c:pt idx="5096">
                  <c:v>40229.575000000004</c:v>
                </c:pt>
                <c:pt idx="5097">
                  <c:v>40229.581944444442</c:v>
                </c:pt>
                <c:pt idx="5098">
                  <c:v>40229.588888888895</c:v>
                </c:pt>
                <c:pt idx="5099">
                  <c:v>40229.595833333326</c:v>
                </c:pt>
                <c:pt idx="5100">
                  <c:v>40229.602777777778</c:v>
                </c:pt>
                <c:pt idx="5101">
                  <c:v>40229.609722222216</c:v>
                </c:pt>
                <c:pt idx="5102">
                  <c:v>40229.616666666661</c:v>
                </c:pt>
                <c:pt idx="5103">
                  <c:v>40229.623611111107</c:v>
                </c:pt>
                <c:pt idx="5104">
                  <c:v>40229.630555555559</c:v>
                </c:pt>
                <c:pt idx="5105">
                  <c:v>40229.636805555558</c:v>
                </c:pt>
                <c:pt idx="5106">
                  <c:v>40229.651388888888</c:v>
                </c:pt>
                <c:pt idx="5107">
                  <c:v>40229.658333333333</c:v>
                </c:pt>
                <c:pt idx="5108">
                  <c:v>40229.665277777778</c:v>
                </c:pt>
                <c:pt idx="5109">
                  <c:v>40229.672222222223</c:v>
                </c:pt>
                <c:pt idx="5110">
                  <c:v>40229.679166666654</c:v>
                </c:pt>
                <c:pt idx="5111">
                  <c:v>40229.686111111114</c:v>
                </c:pt>
                <c:pt idx="5112">
                  <c:v>40229.693055555552</c:v>
                </c:pt>
                <c:pt idx="5113">
                  <c:v>40229.699999999997</c:v>
                </c:pt>
                <c:pt idx="5114">
                  <c:v>40229.706944444442</c:v>
                </c:pt>
                <c:pt idx="5115">
                  <c:v>40229.713888888888</c:v>
                </c:pt>
                <c:pt idx="5116">
                  <c:v>40229.720833333326</c:v>
                </c:pt>
                <c:pt idx="5117">
                  <c:v>40229.727777777771</c:v>
                </c:pt>
                <c:pt idx="5118">
                  <c:v>40229.734722222216</c:v>
                </c:pt>
                <c:pt idx="5119">
                  <c:v>40229.741666666654</c:v>
                </c:pt>
                <c:pt idx="5120">
                  <c:v>40229.748611111114</c:v>
                </c:pt>
                <c:pt idx="5121">
                  <c:v>40229.755555555559</c:v>
                </c:pt>
                <c:pt idx="5122">
                  <c:v>40229.762499999997</c:v>
                </c:pt>
                <c:pt idx="5123">
                  <c:v>40229.769444444435</c:v>
                </c:pt>
                <c:pt idx="5124">
                  <c:v>40229.776388888888</c:v>
                </c:pt>
                <c:pt idx="5125">
                  <c:v>40229.783333333326</c:v>
                </c:pt>
                <c:pt idx="5126">
                  <c:v>40229.790277777778</c:v>
                </c:pt>
                <c:pt idx="5127">
                  <c:v>40229.797222222216</c:v>
                </c:pt>
                <c:pt idx="5128">
                  <c:v>40229.804166666661</c:v>
                </c:pt>
                <c:pt idx="5129">
                  <c:v>40229.811111111114</c:v>
                </c:pt>
                <c:pt idx="5130">
                  <c:v>40229.818055555566</c:v>
                </c:pt>
                <c:pt idx="5131">
                  <c:v>40229.825000000004</c:v>
                </c:pt>
                <c:pt idx="5132">
                  <c:v>40229.831944444442</c:v>
                </c:pt>
                <c:pt idx="5133">
                  <c:v>40229.838888888895</c:v>
                </c:pt>
                <c:pt idx="5134">
                  <c:v>40229.845833333333</c:v>
                </c:pt>
                <c:pt idx="5135">
                  <c:v>40229.852777777785</c:v>
                </c:pt>
                <c:pt idx="5136">
                  <c:v>40229.859722222223</c:v>
                </c:pt>
                <c:pt idx="5137">
                  <c:v>40229.866666666661</c:v>
                </c:pt>
                <c:pt idx="5138">
                  <c:v>40229.873611111114</c:v>
                </c:pt>
                <c:pt idx="5139">
                  <c:v>40229.880555555566</c:v>
                </c:pt>
                <c:pt idx="5140">
                  <c:v>40229.887500000004</c:v>
                </c:pt>
                <c:pt idx="5141">
                  <c:v>40229.894444444442</c:v>
                </c:pt>
                <c:pt idx="5142">
                  <c:v>40229.901388888888</c:v>
                </c:pt>
                <c:pt idx="5143">
                  <c:v>40229.908333333333</c:v>
                </c:pt>
                <c:pt idx="5144">
                  <c:v>40229.915277777785</c:v>
                </c:pt>
                <c:pt idx="5145">
                  <c:v>40229.922222222223</c:v>
                </c:pt>
                <c:pt idx="5146">
                  <c:v>40229.929166666654</c:v>
                </c:pt>
                <c:pt idx="5147">
                  <c:v>40229.936111111114</c:v>
                </c:pt>
                <c:pt idx="5148">
                  <c:v>40229.943055555559</c:v>
                </c:pt>
                <c:pt idx="5149">
                  <c:v>40229.950000000004</c:v>
                </c:pt>
                <c:pt idx="5150">
                  <c:v>40229.95694444445</c:v>
                </c:pt>
                <c:pt idx="5151">
                  <c:v>40229.963888888888</c:v>
                </c:pt>
                <c:pt idx="5152">
                  <c:v>40229.970833333333</c:v>
                </c:pt>
                <c:pt idx="5153">
                  <c:v>40229.977777777778</c:v>
                </c:pt>
                <c:pt idx="5154">
                  <c:v>40229.984722222223</c:v>
                </c:pt>
                <c:pt idx="5155">
                  <c:v>40229.991666666654</c:v>
                </c:pt>
                <c:pt idx="5156">
                  <c:v>40229.998611111114</c:v>
                </c:pt>
                <c:pt idx="5157">
                  <c:v>40230.005555555559</c:v>
                </c:pt>
                <c:pt idx="5158">
                  <c:v>40230.012500000004</c:v>
                </c:pt>
                <c:pt idx="5159">
                  <c:v>40230.019444444442</c:v>
                </c:pt>
                <c:pt idx="5160">
                  <c:v>40230.026388888888</c:v>
                </c:pt>
                <c:pt idx="5161">
                  <c:v>40230.033333333326</c:v>
                </c:pt>
                <c:pt idx="5162">
                  <c:v>40230.040277777785</c:v>
                </c:pt>
                <c:pt idx="5163">
                  <c:v>40230.047222222223</c:v>
                </c:pt>
                <c:pt idx="5164">
                  <c:v>40230.054166666661</c:v>
                </c:pt>
                <c:pt idx="5165">
                  <c:v>40230.061111111107</c:v>
                </c:pt>
                <c:pt idx="5166">
                  <c:v>40230.068055555559</c:v>
                </c:pt>
                <c:pt idx="5167">
                  <c:v>40230.075000000004</c:v>
                </c:pt>
                <c:pt idx="5168">
                  <c:v>40230.081944444442</c:v>
                </c:pt>
                <c:pt idx="5169">
                  <c:v>40230.088888888895</c:v>
                </c:pt>
                <c:pt idx="5170">
                  <c:v>40230.095833333326</c:v>
                </c:pt>
                <c:pt idx="5171">
                  <c:v>40230.102777777778</c:v>
                </c:pt>
                <c:pt idx="5172">
                  <c:v>40230.109722222216</c:v>
                </c:pt>
                <c:pt idx="5173">
                  <c:v>40230.116666666661</c:v>
                </c:pt>
                <c:pt idx="5174">
                  <c:v>40230.123611111107</c:v>
                </c:pt>
                <c:pt idx="5175">
                  <c:v>40230.130555555559</c:v>
                </c:pt>
                <c:pt idx="5176">
                  <c:v>40230.137499999997</c:v>
                </c:pt>
                <c:pt idx="5177">
                  <c:v>40230.144444444442</c:v>
                </c:pt>
                <c:pt idx="5178">
                  <c:v>40230.151388888888</c:v>
                </c:pt>
                <c:pt idx="5179">
                  <c:v>40230.158333333333</c:v>
                </c:pt>
                <c:pt idx="5180">
                  <c:v>40230.165277777778</c:v>
                </c:pt>
                <c:pt idx="5181">
                  <c:v>40230.172222222223</c:v>
                </c:pt>
                <c:pt idx="5182">
                  <c:v>40230.178472222222</c:v>
                </c:pt>
                <c:pt idx="5183">
                  <c:v>40230.186111111114</c:v>
                </c:pt>
                <c:pt idx="5184">
                  <c:v>40230.192361111098</c:v>
                </c:pt>
                <c:pt idx="5185">
                  <c:v>40230.26180555555</c:v>
                </c:pt>
                <c:pt idx="5186">
                  <c:v>40230.268749999996</c:v>
                </c:pt>
                <c:pt idx="5187">
                  <c:v>40230.276388888888</c:v>
                </c:pt>
                <c:pt idx="5188">
                  <c:v>40230.282638888893</c:v>
                </c:pt>
                <c:pt idx="5189">
                  <c:v>40230.290277777778</c:v>
                </c:pt>
                <c:pt idx="5190">
                  <c:v>40230.297222222216</c:v>
                </c:pt>
                <c:pt idx="5191">
                  <c:v>40230.303472222222</c:v>
                </c:pt>
                <c:pt idx="5192">
                  <c:v>40230.311111111114</c:v>
                </c:pt>
                <c:pt idx="5193">
                  <c:v>40230.318055555566</c:v>
                </c:pt>
                <c:pt idx="5194">
                  <c:v>40230.324305555558</c:v>
                </c:pt>
                <c:pt idx="5195">
                  <c:v>40230.331250000003</c:v>
                </c:pt>
                <c:pt idx="5196">
                  <c:v>40230.338888888895</c:v>
                </c:pt>
                <c:pt idx="5197">
                  <c:v>40230.345833333333</c:v>
                </c:pt>
                <c:pt idx="5198">
                  <c:v>40230.352083333331</c:v>
                </c:pt>
                <c:pt idx="5199">
                  <c:v>40230.359027777784</c:v>
                </c:pt>
                <c:pt idx="5200">
                  <c:v>40230.365972222222</c:v>
                </c:pt>
                <c:pt idx="5201">
                  <c:v>40230.372916666667</c:v>
                </c:pt>
                <c:pt idx="5202">
                  <c:v>40230.380555555566</c:v>
                </c:pt>
                <c:pt idx="5203">
                  <c:v>40230.386805555565</c:v>
                </c:pt>
                <c:pt idx="5204">
                  <c:v>40230.393749999996</c:v>
                </c:pt>
                <c:pt idx="5205">
                  <c:v>40230.400694444448</c:v>
                </c:pt>
                <c:pt idx="5206">
                  <c:v>40230.407638888893</c:v>
                </c:pt>
                <c:pt idx="5207">
                  <c:v>40230.415277777785</c:v>
                </c:pt>
                <c:pt idx="5208">
                  <c:v>40230.422222222223</c:v>
                </c:pt>
                <c:pt idx="5209">
                  <c:v>40230.429166666654</c:v>
                </c:pt>
                <c:pt idx="5210">
                  <c:v>40230.436111111114</c:v>
                </c:pt>
                <c:pt idx="5211">
                  <c:v>40230.443055555559</c:v>
                </c:pt>
                <c:pt idx="5212">
                  <c:v>40230.450000000004</c:v>
                </c:pt>
                <c:pt idx="5213">
                  <c:v>40230.45625000001</c:v>
                </c:pt>
                <c:pt idx="5214">
                  <c:v>40230.463888888888</c:v>
                </c:pt>
                <c:pt idx="5215">
                  <c:v>40230.470833333333</c:v>
                </c:pt>
                <c:pt idx="5216">
                  <c:v>40230.477777777778</c:v>
                </c:pt>
                <c:pt idx="5217">
                  <c:v>40230.484027777784</c:v>
                </c:pt>
                <c:pt idx="5218">
                  <c:v>40230.491666666654</c:v>
                </c:pt>
                <c:pt idx="5219">
                  <c:v>40230.498611111114</c:v>
                </c:pt>
                <c:pt idx="5220">
                  <c:v>40230.505555555559</c:v>
                </c:pt>
                <c:pt idx="5221">
                  <c:v>40230.512500000004</c:v>
                </c:pt>
                <c:pt idx="5222">
                  <c:v>40230.519444444442</c:v>
                </c:pt>
                <c:pt idx="5223">
                  <c:v>40230.526388888888</c:v>
                </c:pt>
                <c:pt idx="5224">
                  <c:v>40230.533333333326</c:v>
                </c:pt>
                <c:pt idx="5225">
                  <c:v>40230.540277777785</c:v>
                </c:pt>
                <c:pt idx="5226">
                  <c:v>40230.547222222223</c:v>
                </c:pt>
                <c:pt idx="5227">
                  <c:v>40230.554166666661</c:v>
                </c:pt>
                <c:pt idx="5228">
                  <c:v>40230.561111111107</c:v>
                </c:pt>
                <c:pt idx="5229">
                  <c:v>40230.762499999997</c:v>
                </c:pt>
                <c:pt idx="5230">
                  <c:v>40230.769444444435</c:v>
                </c:pt>
                <c:pt idx="5231">
                  <c:v>40230.776388888888</c:v>
                </c:pt>
                <c:pt idx="5232">
                  <c:v>40230.984722222223</c:v>
                </c:pt>
                <c:pt idx="5233">
                  <c:v>40230.991666666654</c:v>
                </c:pt>
                <c:pt idx="5234">
                  <c:v>40230.998611111114</c:v>
                </c:pt>
                <c:pt idx="5235">
                  <c:v>40231.172222222223</c:v>
                </c:pt>
                <c:pt idx="5236">
                  <c:v>40231.178472222222</c:v>
                </c:pt>
                <c:pt idx="5237">
                  <c:v>40231.18541666666</c:v>
                </c:pt>
                <c:pt idx="5238">
                  <c:v>40231.192361111098</c:v>
                </c:pt>
                <c:pt idx="5239">
                  <c:v>40231.19930555555</c:v>
                </c:pt>
                <c:pt idx="5240">
                  <c:v>40231.206250000003</c:v>
                </c:pt>
                <c:pt idx="5241">
                  <c:v>40231.213194444441</c:v>
                </c:pt>
                <c:pt idx="5242">
                  <c:v>40231.220138888886</c:v>
                </c:pt>
                <c:pt idx="5243">
                  <c:v>40231.227083333317</c:v>
                </c:pt>
                <c:pt idx="5244">
                  <c:v>40231.234027777777</c:v>
                </c:pt>
                <c:pt idx="5245">
                  <c:v>40231.240972222222</c:v>
                </c:pt>
                <c:pt idx="5246">
                  <c:v>40231.24791666666</c:v>
                </c:pt>
                <c:pt idx="5247">
                  <c:v>40231.254861111105</c:v>
                </c:pt>
                <c:pt idx="5248">
                  <c:v>40231.26180555555</c:v>
                </c:pt>
                <c:pt idx="5249">
                  <c:v>40231.268749999996</c:v>
                </c:pt>
                <c:pt idx="5250">
                  <c:v>40231.275694444441</c:v>
                </c:pt>
                <c:pt idx="5251">
                  <c:v>40231.282638888893</c:v>
                </c:pt>
                <c:pt idx="5252">
                  <c:v>40231.289583333324</c:v>
                </c:pt>
                <c:pt idx="5253">
                  <c:v>40231.296527777777</c:v>
                </c:pt>
                <c:pt idx="5254">
                  <c:v>40231.303472222222</c:v>
                </c:pt>
                <c:pt idx="5255">
                  <c:v>40231.310416666667</c:v>
                </c:pt>
                <c:pt idx="5256">
                  <c:v>40231.317361111105</c:v>
                </c:pt>
                <c:pt idx="5257">
                  <c:v>40231.324305555558</c:v>
                </c:pt>
                <c:pt idx="5258">
                  <c:v>40231.331250000003</c:v>
                </c:pt>
                <c:pt idx="5259">
                  <c:v>40231.338194444448</c:v>
                </c:pt>
                <c:pt idx="5260">
                  <c:v>40231.345138888893</c:v>
                </c:pt>
                <c:pt idx="5261">
                  <c:v>40231.352083333331</c:v>
                </c:pt>
                <c:pt idx="5262">
                  <c:v>40231.359027777784</c:v>
                </c:pt>
                <c:pt idx="5263">
                  <c:v>40231.365972222222</c:v>
                </c:pt>
                <c:pt idx="5264">
                  <c:v>40231.372916666667</c:v>
                </c:pt>
                <c:pt idx="5265">
                  <c:v>40231.379861111105</c:v>
                </c:pt>
                <c:pt idx="5266">
                  <c:v>40231.386805555565</c:v>
                </c:pt>
                <c:pt idx="5267">
                  <c:v>40231.393749999996</c:v>
                </c:pt>
                <c:pt idx="5268">
                  <c:v>40231.400694444448</c:v>
                </c:pt>
                <c:pt idx="5269">
                  <c:v>40231.407638888893</c:v>
                </c:pt>
                <c:pt idx="5270">
                  <c:v>40231.414583333331</c:v>
                </c:pt>
                <c:pt idx="5271">
                  <c:v>40231.615972222222</c:v>
                </c:pt>
                <c:pt idx="5272">
                  <c:v>40231.62291666666</c:v>
                </c:pt>
                <c:pt idx="5273">
                  <c:v>40231.629861111098</c:v>
                </c:pt>
                <c:pt idx="5274">
                  <c:v>40231.636805555558</c:v>
                </c:pt>
                <c:pt idx="5275">
                  <c:v>40231.643749999996</c:v>
                </c:pt>
                <c:pt idx="5276">
                  <c:v>40231.650694444448</c:v>
                </c:pt>
                <c:pt idx="5277">
                  <c:v>40231.657638888893</c:v>
                </c:pt>
                <c:pt idx="5278">
                  <c:v>40231.664583333324</c:v>
                </c:pt>
                <c:pt idx="5279">
                  <c:v>40231.671527777777</c:v>
                </c:pt>
                <c:pt idx="5280">
                  <c:v>40231.678472222222</c:v>
                </c:pt>
                <c:pt idx="5281">
                  <c:v>40231.68541666666</c:v>
                </c:pt>
                <c:pt idx="5282">
                  <c:v>40231.692361111098</c:v>
                </c:pt>
                <c:pt idx="5283">
                  <c:v>40231.69930555555</c:v>
                </c:pt>
                <c:pt idx="5284">
                  <c:v>40231.706250000003</c:v>
                </c:pt>
                <c:pt idx="5285">
                  <c:v>40231.713194444441</c:v>
                </c:pt>
                <c:pt idx="5286">
                  <c:v>40231.720138888886</c:v>
                </c:pt>
                <c:pt idx="5287">
                  <c:v>40231.727083333317</c:v>
                </c:pt>
                <c:pt idx="5288">
                  <c:v>40231.928472222222</c:v>
                </c:pt>
                <c:pt idx="5289">
                  <c:v>40231.93541666666</c:v>
                </c:pt>
                <c:pt idx="5290">
                  <c:v>40231.942361111105</c:v>
                </c:pt>
                <c:pt idx="5291">
                  <c:v>40231.949305555558</c:v>
                </c:pt>
                <c:pt idx="5292">
                  <c:v>40231.95625000001</c:v>
                </c:pt>
                <c:pt idx="5293">
                  <c:v>40231.963194444441</c:v>
                </c:pt>
                <c:pt idx="5294">
                  <c:v>40231.970138888893</c:v>
                </c:pt>
                <c:pt idx="5295">
                  <c:v>40231.977083333324</c:v>
                </c:pt>
                <c:pt idx="5296">
                  <c:v>40231.984027777784</c:v>
                </c:pt>
                <c:pt idx="5297">
                  <c:v>40231.990972222222</c:v>
                </c:pt>
                <c:pt idx="5298">
                  <c:v>40231.99791666666</c:v>
                </c:pt>
                <c:pt idx="5299">
                  <c:v>40232.004861111105</c:v>
                </c:pt>
                <c:pt idx="5300">
                  <c:v>40232.011805555558</c:v>
                </c:pt>
                <c:pt idx="5301">
                  <c:v>40232.018750000003</c:v>
                </c:pt>
                <c:pt idx="5302">
                  <c:v>40232.025694444441</c:v>
                </c:pt>
                <c:pt idx="5303">
                  <c:v>40232.032638888893</c:v>
                </c:pt>
                <c:pt idx="5304">
                  <c:v>40232.039583333324</c:v>
                </c:pt>
                <c:pt idx="5305">
                  <c:v>40232.046527777784</c:v>
                </c:pt>
                <c:pt idx="5306">
                  <c:v>40232.053472222222</c:v>
                </c:pt>
                <c:pt idx="5307">
                  <c:v>40232.06041666666</c:v>
                </c:pt>
                <c:pt idx="5308">
                  <c:v>40232.067361111098</c:v>
                </c:pt>
                <c:pt idx="5309">
                  <c:v>40232.074305555558</c:v>
                </c:pt>
                <c:pt idx="5310">
                  <c:v>40232.081250000003</c:v>
                </c:pt>
                <c:pt idx="5311">
                  <c:v>40232.088194444448</c:v>
                </c:pt>
                <c:pt idx="5312">
                  <c:v>40232.095138888886</c:v>
                </c:pt>
                <c:pt idx="5313">
                  <c:v>40232.102083333324</c:v>
                </c:pt>
                <c:pt idx="5314">
                  <c:v>40232.109027777777</c:v>
                </c:pt>
                <c:pt idx="5315">
                  <c:v>40232.115972222222</c:v>
                </c:pt>
                <c:pt idx="5316">
                  <c:v>40232.12291666666</c:v>
                </c:pt>
                <c:pt idx="5317">
                  <c:v>40232.129861111098</c:v>
                </c:pt>
                <c:pt idx="5318">
                  <c:v>40232.136805555558</c:v>
                </c:pt>
                <c:pt idx="5319">
                  <c:v>40232.143749999996</c:v>
                </c:pt>
                <c:pt idx="5320">
                  <c:v>40232.151388888888</c:v>
                </c:pt>
                <c:pt idx="5321">
                  <c:v>40232.157638888893</c:v>
                </c:pt>
                <c:pt idx="5322">
                  <c:v>40232.164583333324</c:v>
                </c:pt>
                <c:pt idx="5323">
                  <c:v>40232.172222222223</c:v>
                </c:pt>
                <c:pt idx="5324">
                  <c:v>40232.179166666654</c:v>
                </c:pt>
                <c:pt idx="5325">
                  <c:v>40232.18541666666</c:v>
                </c:pt>
                <c:pt idx="5326">
                  <c:v>40232.192361111098</c:v>
                </c:pt>
                <c:pt idx="5327">
                  <c:v>40232.199999999997</c:v>
                </c:pt>
                <c:pt idx="5328">
                  <c:v>40232.206944444442</c:v>
                </c:pt>
                <c:pt idx="5329">
                  <c:v>40232.213888888888</c:v>
                </c:pt>
                <c:pt idx="5330">
                  <c:v>40232.220833333326</c:v>
                </c:pt>
                <c:pt idx="5331">
                  <c:v>40232.227083333317</c:v>
                </c:pt>
                <c:pt idx="5332">
                  <c:v>40232.234027777777</c:v>
                </c:pt>
                <c:pt idx="5333">
                  <c:v>40232.240972222222</c:v>
                </c:pt>
                <c:pt idx="5334">
                  <c:v>40232.24791666666</c:v>
                </c:pt>
                <c:pt idx="5335">
                  <c:v>40232.255555555559</c:v>
                </c:pt>
                <c:pt idx="5336">
                  <c:v>40232.262499999997</c:v>
                </c:pt>
                <c:pt idx="5337">
                  <c:v>40232.268749999996</c:v>
                </c:pt>
                <c:pt idx="5338">
                  <c:v>40232.276388888888</c:v>
                </c:pt>
                <c:pt idx="5339">
                  <c:v>40232.282638888893</c:v>
                </c:pt>
                <c:pt idx="5340">
                  <c:v>40232.289583333324</c:v>
                </c:pt>
                <c:pt idx="5341">
                  <c:v>40232.297222222216</c:v>
                </c:pt>
                <c:pt idx="5342">
                  <c:v>40232.304166666661</c:v>
                </c:pt>
                <c:pt idx="5343">
                  <c:v>40232.311111111114</c:v>
                </c:pt>
                <c:pt idx="5344">
                  <c:v>40232.318055555566</c:v>
                </c:pt>
                <c:pt idx="5345">
                  <c:v>40232.325000000004</c:v>
                </c:pt>
                <c:pt idx="5346">
                  <c:v>40232.331250000003</c:v>
                </c:pt>
                <c:pt idx="5347">
                  <c:v>40232.338888888895</c:v>
                </c:pt>
                <c:pt idx="5348">
                  <c:v>40232.345833333333</c:v>
                </c:pt>
                <c:pt idx="5349">
                  <c:v>40232.352777777785</c:v>
                </c:pt>
                <c:pt idx="5350">
                  <c:v>40232.359722222223</c:v>
                </c:pt>
                <c:pt idx="5351">
                  <c:v>40232.366666666661</c:v>
                </c:pt>
                <c:pt idx="5352">
                  <c:v>40232.373611111114</c:v>
                </c:pt>
                <c:pt idx="5353">
                  <c:v>40232.380555555566</c:v>
                </c:pt>
                <c:pt idx="5354">
                  <c:v>40232.387500000004</c:v>
                </c:pt>
                <c:pt idx="5355">
                  <c:v>40232.394444444442</c:v>
                </c:pt>
                <c:pt idx="5356">
                  <c:v>40232.401388888888</c:v>
                </c:pt>
                <c:pt idx="5357">
                  <c:v>40232.408333333333</c:v>
                </c:pt>
                <c:pt idx="5358">
                  <c:v>40232.415277777785</c:v>
                </c:pt>
                <c:pt idx="5359">
                  <c:v>40232.422222222223</c:v>
                </c:pt>
                <c:pt idx="5360">
                  <c:v>40232.429166666654</c:v>
                </c:pt>
                <c:pt idx="5361">
                  <c:v>40232.436111111114</c:v>
                </c:pt>
                <c:pt idx="5362">
                  <c:v>40232.443055555559</c:v>
                </c:pt>
                <c:pt idx="5363">
                  <c:v>40232.450000000004</c:v>
                </c:pt>
                <c:pt idx="5364">
                  <c:v>40232.45694444445</c:v>
                </c:pt>
                <c:pt idx="5365">
                  <c:v>40232.463888888888</c:v>
                </c:pt>
                <c:pt idx="5366">
                  <c:v>40232.470833333333</c:v>
                </c:pt>
                <c:pt idx="5367">
                  <c:v>40232.477777777778</c:v>
                </c:pt>
                <c:pt idx="5368">
                  <c:v>40232.484722222223</c:v>
                </c:pt>
                <c:pt idx="5369">
                  <c:v>40232.491666666654</c:v>
                </c:pt>
                <c:pt idx="5370">
                  <c:v>40232.498611111114</c:v>
                </c:pt>
                <c:pt idx="5371">
                  <c:v>40232.505555555559</c:v>
                </c:pt>
                <c:pt idx="5372">
                  <c:v>40232.512500000004</c:v>
                </c:pt>
                <c:pt idx="5373">
                  <c:v>40232.519444444442</c:v>
                </c:pt>
                <c:pt idx="5374">
                  <c:v>40232.526388888888</c:v>
                </c:pt>
                <c:pt idx="5375">
                  <c:v>40232.533333333326</c:v>
                </c:pt>
                <c:pt idx="5376">
                  <c:v>40232.540277777785</c:v>
                </c:pt>
                <c:pt idx="5377">
                  <c:v>40232.547222222223</c:v>
                </c:pt>
                <c:pt idx="5378">
                  <c:v>40232.553472222222</c:v>
                </c:pt>
                <c:pt idx="5379">
                  <c:v>40232.56041666666</c:v>
                </c:pt>
                <c:pt idx="5380">
                  <c:v>40232.568055555559</c:v>
                </c:pt>
                <c:pt idx="5381">
                  <c:v>40232.575000000004</c:v>
                </c:pt>
                <c:pt idx="5382">
                  <c:v>40232.581944444442</c:v>
                </c:pt>
                <c:pt idx="5383">
                  <c:v>40232.588888888895</c:v>
                </c:pt>
                <c:pt idx="5384">
                  <c:v>40232.595833333326</c:v>
                </c:pt>
                <c:pt idx="5385">
                  <c:v>40232.602777777778</c:v>
                </c:pt>
                <c:pt idx="5386">
                  <c:v>40232.609722222216</c:v>
                </c:pt>
                <c:pt idx="5387">
                  <c:v>40232.616666666661</c:v>
                </c:pt>
                <c:pt idx="5388">
                  <c:v>40232.623611111107</c:v>
                </c:pt>
                <c:pt idx="5389">
                  <c:v>40232.630555555559</c:v>
                </c:pt>
                <c:pt idx="5390">
                  <c:v>40232.637499999997</c:v>
                </c:pt>
                <c:pt idx="5391">
                  <c:v>40232.644444444442</c:v>
                </c:pt>
                <c:pt idx="5392">
                  <c:v>40232.651388888888</c:v>
                </c:pt>
                <c:pt idx="5393">
                  <c:v>40232.658333333333</c:v>
                </c:pt>
                <c:pt idx="5394">
                  <c:v>40232.665277777778</c:v>
                </c:pt>
                <c:pt idx="5395">
                  <c:v>40232.672222222223</c:v>
                </c:pt>
                <c:pt idx="5396">
                  <c:v>40232.679166666654</c:v>
                </c:pt>
                <c:pt idx="5397">
                  <c:v>40232.686111111114</c:v>
                </c:pt>
                <c:pt idx="5398">
                  <c:v>40232.693055555552</c:v>
                </c:pt>
                <c:pt idx="5399">
                  <c:v>40232.699999999997</c:v>
                </c:pt>
                <c:pt idx="5400">
                  <c:v>40232.706944444442</c:v>
                </c:pt>
                <c:pt idx="5401">
                  <c:v>40232.713888888888</c:v>
                </c:pt>
                <c:pt idx="5402">
                  <c:v>40232.720833333326</c:v>
                </c:pt>
                <c:pt idx="5403">
                  <c:v>40232.727777777771</c:v>
                </c:pt>
                <c:pt idx="5404">
                  <c:v>40232.734722222216</c:v>
                </c:pt>
                <c:pt idx="5405">
                  <c:v>40232.741666666654</c:v>
                </c:pt>
                <c:pt idx="5406">
                  <c:v>40232.748611111114</c:v>
                </c:pt>
                <c:pt idx="5407">
                  <c:v>40232.755555555559</c:v>
                </c:pt>
                <c:pt idx="5408">
                  <c:v>40232.762499999997</c:v>
                </c:pt>
                <c:pt idx="5409">
                  <c:v>40232.769444444435</c:v>
                </c:pt>
                <c:pt idx="5410">
                  <c:v>40232.776388888888</c:v>
                </c:pt>
                <c:pt idx="5411">
                  <c:v>40232.783333333326</c:v>
                </c:pt>
                <c:pt idx="5412">
                  <c:v>40232.790277777778</c:v>
                </c:pt>
                <c:pt idx="5413">
                  <c:v>40232.866666666661</c:v>
                </c:pt>
                <c:pt idx="5414">
                  <c:v>40232.873611111114</c:v>
                </c:pt>
                <c:pt idx="5415">
                  <c:v>40232.950000000004</c:v>
                </c:pt>
                <c:pt idx="5416">
                  <c:v>40232.95694444445</c:v>
                </c:pt>
                <c:pt idx="5417">
                  <c:v>40232.963888888888</c:v>
                </c:pt>
                <c:pt idx="5418">
                  <c:v>40232.970833333333</c:v>
                </c:pt>
                <c:pt idx="5419">
                  <c:v>40232.977777777778</c:v>
                </c:pt>
                <c:pt idx="5420">
                  <c:v>40232.984722222223</c:v>
                </c:pt>
                <c:pt idx="5421">
                  <c:v>40232.991666666654</c:v>
                </c:pt>
                <c:pt idx="5422">
                  <c:v>40232.998611111114</c:v>
                </c:pt>
                <c:pt idx="5423">
                  <c:v>40233.005555555559</c:v>
                </c:pt>
                <c:pt idx="5424">
                  <c:v>40233.012500000004</c:v>
                </c:pt>
                <c:pt idx="5425">
                  <c:v>40233.019444444442</c:v>
                </c:pt>
                <c:pt idx="5426">
                  <c:v>40233.026388888888</c:v>
                </c:pt>
                <c:pt idx="5427">
                  <c:v>40233.033333333326</c:v>
                </c:pt>
                <c:pt idx="5428">
                  <c:v>40233.040277777785</c:v>
                </c:pt>
                <c:pt idx="5429">
                  <c:v>40233.047222222223</c:v>
                </c:pt>
                <c:pt idx="5430">
                  <c:v>40233.054166666661</c:v>
                </c:pt>
                <c:pt idx="5431">
                  <c:v>40233.061111111107</c:v>
                </c:pt>
                <c:pt idx="5432">
                  <c:v>40233.068055555559</c:v>
                </c:pt>
                <c:pt idx="5433">
                  <c:v>40233.075000000004</c:v>
                </c:pt>
                <c:pt idx="5434">
                  <c:v>40233.081944444442</c:v>
                </c:pt>
                <c:pt idx="5435">
                  <c:v>40233.088888888895</c:v>
                </c:pt>
                <c:pt idx="5436">
                  <c:v>40233.095833333326</c:v>
                </c:pt>
                <c:pt idx="5437">
                  <c:v>40233.102777777778</c:v>
                </c:pt>
                <c:pt idx="5438">
                  <c:v>40233.109722222216</c:v>
                </c:pt>
                <c:pt idx="5439">
                  <c:v>40233.116666666661</c:v>
                </c:pt>
                <c:pt idx="5440">
                  <c:v>40233.123611111107</c:v>
                </c:pt>
                <c:pt idx="5441">
                  <c:v>40233.130555555559</c:v>
                </c:pt>
                <c:pt idx="5442">
                  <c:v>40233.172222222223</c:v>
                </c:pt>
                <c:pt idx="5443">
                  <c:v>40233.179166666654</c:v>
                </c:pt>
                <c:pt idx="5444">
                  <c:v>40233.18541666666</c:v>
                </c:pt>
                <c:pt idx="5445">
                  <c:v>40233.193055555552</c:v>
                </c:pt>
                <c:pt idx="5446">
                  <c:v>40233.401388888888</c:v>
                </c:pt>
                <c:pt idx="5447">
                  <c:v>40233.408333333333</c:v>
                </c:pt>
                <c:pt idx="5448">
                  <c:v>40233.484722222223</c:v>
                </c:pt>
                <c:pt idx="5449">
                  <c:v>40233.491666666654</c:v>
                </c:pt>
                <c:pt idx="5450">
                  <c:v>40233.498611111114</c:v>
                </c:pt>
                <c:pt idx="5451">
                  <c:v>40233.505555555559</c:v>
                </c:pt>
                <c:pt idx="5452">
                  <c:v>40233.512500000004</c:v>
                </c:pt>
                <c:pt idx="5453">
                  <c:v>40233.519444444442</c:v>
                </c:pt>
                <c:pt idx="5454">
                  <c:v>40233.526388888888</c:v>
                </c:pt>
                <c:pt idx="5455">
                  <c:v>40233.533333333326</c:v>
                </c:pt>
                <c:pt idx="5456">
                  <c:v>40233.540277777785</c:v>
                </c:pt>
                <c:pt idx="5457">
                  <c:v>40233.547222222223</c:v>
                </c:pt>
                <c:pt idx="5458">
                  <c:v>40233.554166666661</c:v>
                </c:pt>
                <c:pt idx="5459">
                  <c:v>40233.561111111107</c:v>
                </c:pt>
                <c:pt idx="5460">
                  <c:v>40233.568055555559</c:v>
                </c:pt>
                <c:pt idx="5461">
                  <c:v>40233.575000000004</c:v>
                </c:pt>
                <c:pt idx="5462">
                  <c:v>40233.581944444442</c:v>
                </c:pt>
                <c:pt idx="5463">
                  <c:v>40233.588888888895</c:v>
                </c:pt>
                <c:pt idx="5464">
                  <c:v>40233.595833333326</c:v>
                </c:pt>
                <c:pt idx="5465">
                  <c:v>40233.602777777778</c:v>
                </c:pt>
                <c:pt idx="5466">
                  <c:v>40233.609722222216</c:v>
                </c:pt>
                <c:pt idx="5467">
                  <c:v>40233.616666666661</c:v>
                </c:pt>
                <c:pt idx="5468">
                  <c:v>40233.623611111107</c:v>
                </c:pt>
                <c:pt idx="5469">
                  <c:v>40233.630555555559</c:v>
                </c:pt>
                <c:pt idx="5470">
                  <c:v>40233.637499999997</c:v>
                </c:pt>
                <c:pt idx="5471">
                  <c:v>40233.644444444442</c:v>
                </c:pt>
                <c:pt idx="5472">
                  <c:v>40233.651388888888</c:v>
                </c:pt>
                <c:pt idx="5473">
                  <c:v>40233.658333333333</c:v>
                </c:pt>
                <c:pt idx="5474">
                  <c:v>40233.665277777778</c:v>
                </c:pt>
                <c:pt idx="5475">
                  <c:v>40233.672222222223</c:v>
                </c:pt>
                <c:pt idx="5476">
                  <c:v>40233.679166666654</c:v>
                </c:pt>
                <c:pt idx="5477">
                  <c:v>40233.686111111114</c:v>
                </c:pt>
                <c:pt idx="5478">
                  <c:v>40233.693055555552</c:v>
                </c:pt>
                <c:pt idx="5479">
                  <c:v>40233.699999999997</c:v>
                </c:pt>
                <c:pt idx="5480">
                  <c:v>40233.713888888888</c:v>
                </c:pt>
                <c:pt idx="5481">
                  <c:v>40233.720833333326</c:v>
                </c:pt>
                <c:pt idx="5482">
                  <c:v>40233.727777777771</c:v>
                </c:pt>
                <c:pt idx="5483">
                  <c:v>40233.734722222216</c:v>
                </c:pt>
                <c:pt idx="5484">
                  <c:v>40233.741666666654</c:v>
                </c:pt>
                <c:pt idx="5485">
                  <c:v>40233.748611111114</c:v>
                </c:pt>
                <c:pt idx="5486">
                  <c:v>40233.755555555559</c:v>
                </c:pt>
                <c:pt idx="5487">
                  <c:v>40233.762499999997</c:v>
                </c:pt>
                <c:pt idx="5488">
                  <c:v>40233.769444444435</c:v>
                </c:pt>
                <c:pt idx="5489">
                  <c:v>40233.776388888888</c:v>
                </c:pt>
                <c:pt idx="5490">
                  <c:v>40233.783333333326</c:v>
                </c:pt>
                <c:pt idx="5491">
                  <c:v>40233.790277777778</c:v>
                </c:pt>
                <c:pt idx="5492">
                  <c:v>40233.804166666661</c:v>
                </c:pt>
                <c:pt idx="5493">
                  <c:v>40233.811111111114</c:v>
                </c:pt>
                <c:pt idx="5494">
                  <c:v>40233.818055555566</c:v>
                </c:pt>
                <c:pt idx="5495">
                  <c:v>40233.825000000004</c:v>
                </c:pt>
                <c:pt idx="5496">
                  <c:v>40233.831944444442</c:v>
                </c:pt>
                <c:pt idx="5497">
                  <c:v>40233.838888888895</c:v>
                </c:pt>
                <c:pt idx="5498">
                  <c:v>40233.845833333333</c:v>
                </c:pt>
                <c:pt idx="5499">
                  <c:v>40233.852777777785</c:v>
                </c:pt>
                <c:pt idx="5500">
                  <c:v>40233.859722222223</c:v>
                </c:pt>
                <c:pt idx="5501">
                  <c:v>40233.866666666661</c:v>
                </c:pt>
                <c:pt idx="5502">
                  <c:v>40233.873611111114</c:v>
                </c:pt>
                <c:pt idx="5503">
                  <c:v>40233.880555555566</c:v>
                </c:pt>
                <c:pt idx="5504">
                  <c:v>40233.887500000004</c:v>
                </c:pt>
                <c:pt idx="5505">
                  <c:v>40233.894444444442</c:v>
                </c:pt>
                <c:pt idx="5506">
                  <c:v>40233.901388888888</c:v>
                </c:pt>
                <c:pt idx="5507">
                  <c:v>40233.908333333333</c:v>
                </c:pt>
                <c:pt idx="5508">
                  <c:v>40233.915277777785</c:v>
                </c:pt>
                <c:pt idx="5509">
                  <c:v>40233.922222222223</c:v>
                </c:pt>
                <c:pt idx="5510">
                  <c:v>40233.929166666654</c:v>
                </c:pt>
                <c:pt idx="5511">
                  <c:v>40233.936111111114</c:v>
                </c:pt>
                <c:pt idx="5512">
                  <c:v>40233.943055555559</c:v>
                </c:pt>
                <c:pt idx="5513">
                  <c:v>40233.950000000004</c:v>
                </c:pt>
                <c:pt idx="5514">
                  <c:v>40233.95694444445</c:v>
                </c:pt>
                <c:pt idx="5515">
                  <c:v>40233.963888888888</c:v>
                </c:pt>
                <c:pt idx="5516">
                  <c:v>40233.970833333333</c:v>
                </c:pt>
                <c:pt idx="5517">
                  <c:v>40233.977777777778</c:v>
                </c:pt>
                <c:pt idx="5518">
                  <c:v>40233.984722222223</c:v>
                </c:pt>
                <c:pt idx="5519">
                  <c:v>40233.991666666654</c:v>
                </c:pt>
                <c:pt idx="5520">
                  <c:v>40233.998611111114</c:v>
                </c:pt>
                <c:pt idx="5521">
                  <c:v>40234.005555555559</c:v>
                </c:pt>
                <c:pt idx="5522">
                  <c:v>40234.012500000004</c:v>
                </c:pt>
                <c:pt idx="5523">
                  <c:v>40234.019444444442</c:v>
                </c:pt>
                <c:pt idx="5524">
                  <c:v>40234.026388888888</c:v>
                </c:pt>
                <c:pt idx="5525">
                  <c:v>40234.033333333326</c:v>
                </c:pt>
                <c:pt idx="5526">
                  <c:v>40234.040277777785</c:v>
                </c:pt>
                <c:pt idx="5527">
                  <c:v>40234.047222222223</c:v>
                </c:pt>
                <c:pt idx="5528">
                  <c:v>40234.054166666661</c:v>
                </c:pt>
                <c:pt idx="5529">
                  <c:v>40234.061111111107</c:v>
                </c:pt>
                <c:pt idx="5530">
                  <c:v>40234.068055555559</c:v>
                </c:pt>
                <c:pt idx="5531">
                  <c:v>40234.075000000004</c:v>
                </c:pt>
                <c:pt idx="5532">
                  <c:v>40234.081944444442</c:v>
                </c:pt>
                <c:pt idx="5533">
                  <c:v>40234.088888888895</c:v>
                </c:pt>
                <c:pt idx="5534">
                  <c:v>40234.095833333326</c:v>
                </c:pt>
                <c:pt idx="5535">
                  <c:v>40234.102777777778</c:v>
                </c:pt>
                <c:pt idx="5536">
                  <c:v>40234.109722222216</c:v>
                </c:pt>
                <c:pt idx="5537">
                  <c:v>40234.116666666661</c:v>
                </c:pt>
                <c:pt idx="5538">
                  <c:v>40234.123611111107</c:v>
                </c:pt>
                <c:pt idx="5539">
                  <c:v>40234.130555555559</c:v>
                </c:pt>
                <c:pt idx="5540">
                  <c:v>40234.137499999997</c:v>
                </c:pt>
                <c:pt idx="5541">
                  <c:v>40234.144444444442</c:v>
                </c:pt>
                <c:pt idx="5542">
                  <c:v>40234.151388888888</c:v>
                </c:pt>
                <c:pt idx="5543">
                  <c:v>40234.158333333333</c:v>
                </c:pt>
                <c:pt idx="5544">
                  <c:v>40234.165277777778</c:v>
                </c:pt>
                <c:pt idx="5545">
                  <c:v>40234.172222222223</c:v>
                </c:pt>
                <c:pt idx="5546">
                  <c:v>40234.178472222222</c:v>
                </c:pt>
                <c:pt idx="5547">
                  <c:v>40234.18541666666</c:v>
                </c:pt>
                <c:pt idx="5548">
                  <c:v>40234.192361111098</c:v>
                </c:pt>
                <c:pt idx="5549">
                  <c:v>40234.19930555555</c:v>
                </c:pt>
                <c:pt idx="5550">
                  <c:v>40234.206250000003</c:v>
                </c:pt>
                <c:pt idx="5551">
                  <c:v>40234.213888888888</c:v>
                </c:pt>
                <c:pt idx="5552">
                  <c:v>40234.220833333326</c:v>
                </c:pt>
                <c:pt idx="5553">
                  <c:v>40234.227083333317</c:v>
                </c:pt>
                <c:pt idx="5554">
                  <c:v>40234.234027777777</c:v>
                </c:pt>
                <c:pt idx="5555">
                  <c:v>40234.241666666654</c:v>
                </c:pt>
                <c:pt idx="5556">
                  <c:v>40234.248611111114</c:v>
                </c:pt>
                <c:pt idx="5557">
                  <c:v>40234.255555555559</c:v>
                </c:pt>
                <c:pt idx="5558">
                  <c:v>40234.26180555555</c:v>
                </c:pt>
                <c:pt idx="5559">
                  <c:v>40234.269444444435</c:v>
                </c:pt>
                <c:pt idx="5560">
                  <c:v>40234.276388888888</c:v>
                </c:pt>
                <c:pt idx="5561">
                  <c:v>40234.290277777778</c:v>
                </c:pt>
                <c:pt idx="5562">
                  <c:v>40234.491666666654</c:v>
                </c:pt>
                <c:pt idx="5563">
                  <c:v>40234.498611111114</c:v>
                </c:pt>
                <c:pt idx="5564">
                  <c:v>40234.505555555559</c:v>
                </c:pt>
                <c:pt idx="5565">
                  <c:v>40234.512500000004</c:v>
                </c:pt>
                <c:pt idx="5566">
                  <c:v>40234.519444444442</c:v>
                </c:pt>
                <c:pt idx="5567">
                  <c:v>40234.526388888888</c:v>
                </c:pt>
                <c:pt idx="5568">
                  <c:v>40234.533333333326</c:v>
                </c:pt>
                <c:pt idx="5569">
                  <c:v>40234.540277777785</c:v>
                </c:pt>
                <c:pt idx="5570">
                  <c:v>40234.547222222223</c:v>
                </c:pt>
                <c:pt idx="5571">
                  <c:v>40234.554166666661</c:v>
                </c:pt>
                <c:pt idx="5572">
                  <c:v>40234.561111111107</c:v>
                </c:pt>
                <c:pt idx="5573">
                  <c:v>40234.568055555559</c:v>
                </c:pt>
                <c:pt idx="5574">
                  <c:v>40234.575000000004</c:v>
                </c:pt>
                <c:pt idx="5575">
                  <c:v>40234.581944444442</c:v>
                </c:pt>
                <c:pt idx="5576">
                  <c:v>40234.588888888895</c:v>
                </c:pt>
                <c:pt idx="5577">
                  <c:v>40234.595833333326</c:v>
                </c:pt>
                <c:pt idx="5578">
                  <c:v>40234.602777777778</c:v>
                </c:pt>
                <c:pt idx="5579">
                  <c:v>40234.609722222216</c:v>
                </c:pt>
                <c:pt idx="5580">
                  <c:v>40234.616666666661</c:v>
                </c:pt>
                <c:pt idx="5581">
                  <c:v>40234.623611111107</c:v>
                </c:pt>
                <c:pt idx="5582">
                  <c:v>40234.630555555559</c:v>
                </c:pt>
                <c:pt idx="5583">
                  <c:v>40234.637499999997</c:v>
                </c:pt>
                <c:pt idx="5584">
                  <c:v>40234.644444444442</c:v>
                </c:pt>
                <c:pt idx="5585">
                  <c:v>40234.651388888888</c:v>
                </c:pt>
                <c:pt idx="5586">
                  <c:v>40234.658333333333</c:v>
                </c:pt>
                <c:pt idx="5587">
                  <c:v>40234.665277777778</c:v>
                </c:pt>
                <c:pt idx="5588">
                  <c:v>40234.672222222223</c:v>
                </c:pt>
                <c:pt idx="5589">
                  <c:v>40234.679166666654</c:v>
                </c:pt>
                <c:pt idx="5590">
                  <c:v>40234.686111111114</c:v>
                </c:pt>
                <c:pt idx="5591">
                  <c:v>40234.693055555552</c:v>
                </c:pt>
                <c:pt idx="5592">
                  <c:v>40234.699999999997</c:v>
                </c:pt>
                <c:pt idx="5593">
                  <c:v>40234.706944444442</c:v>
                </c:pt>
                <c:pt idx="5594">
                  <c:v>40234.713888888888</c:v>
                </c:pt>
                <c:pt idx="5595">
                  <c:v>40234.720833333326</c:v>
                </c:pt>
                <c:pt idx="5596">
                  <c:v>40234.727777777771</c:v>
                </c:pt>
                <c:pt idx="5597">
                  <c:v>40234.734722222216</c:v>
                </c:pt>
                <c:pt idx="5598">
                  <c:v>40234.741666666654</c:v>
                </c:pt>
                <c:pt idx="5599">
                  <c:v>40234.748611111114</c:v>
                </c:pt>
                <c:pt idx="5600">
                  <c:v>40234.755555555559</c:v>
                </c:pt>
                <c:pt idx="5601">
                  <c:v>40234.762499999997</c:v>
                </c:pt>
                <c:pt idx="5602">
                  <c:v>40234.769444444435</c:v>
                </c:pt>
                <c:pt idx="5603">
                  <c:v>40234.776388888888</c:v>
                </c:pt>
                <c:pt idx="5604">
                  <c:v>40234.783333333326</c:v>
                </c:pt>
                <c:pt idx="5605">
                  <c:v>40234.790277777778</c:v>
                </c:pt>
                <c:pt idx="5606">
                  <c:v>40234.811111111114</c:v>
                </c:pt>
                <c:pt idx="5607">
                  <c:v>40234.817361111105</c:v>
                </c:pt>
                <c:pt idx="5608">
                  <c:v>40234.825000000004</c:v>
                </c:pt>
                <c:pt idx="5609">
                  <c:v>40234.831944444442</c:v>
                </c:pt>
                <c:pt idx="5610">
                  <c:v>40234.838888888895</c:v>
                </c:pt>
                <c:pt idx="5611">
                  <c:v>40234.845833333333</c:v>
                </c:pt>
                <c:pt idx="5612">
                  <c:v>40234.852777777785</c:v>
                </c:pt>
                <c:pt idx="5613">
                  <c:v>40234.859722222223</c:v>
                </c:pt>
                <c:pt idx="5614">
                  <c:v>40234.866666666661</c:v>
                </c:pt>
                <c:pt idx="5615">
                  <c:v>40234.873611111114</c:v>
                </c:pt>
                <c:pt idx="5616">
                  <c:v>40234.880555555566</c:v>
                </c:pt>
                <c:pt idx="5617">
                  <c:v>40234.887500000004</c:v>
                </c:pt>
                <c:pt idx="5618">
                  <c:v>40234.894444444442</c:v>
                </c:pt>
                <c:pt idx="5619">
                  <c:v>40234.901388888888</c:v>
                </c:pt>
                <c:pt idx="5620">
                  <c:v>40234.908333333333</c:v>
                </c:pt>
                <c:pt idx="5621">
                  <c:v>40234.915277777785</c:v>
                </c:pt>
                <c:pt idx="5622">
                  <c:v>40234.922222222223</c:v>
                </c:pt>
                <c:pt idx="5623">
                  <c:v>40234.929166666654</c:v>
                </c:pt>
                <c:pt idx="5624">
                  <c:v>40234.936111111114</c:v>
                </c:pt>
                <c:pt idx="5625">
                  <c:v>40234.943055555559</c:v>
                </c:pt>
                <c:pt idx="5626">
                  <c:v>40234.950000000004</c:v>
                </c:pt>
                <c:pt idx="5627">
                  <c:v>40234.95694444445</c:v>
                </c:pt>
                <c:pt idx="5628">
                  <c:v>40234.963888888888</c:v>
                </c:pt>
                <c:pt idx="5629">
                  <c:v>40234.970833333333</c:v>
                </c:pt>
                <c:pt idx="5630">
                  <c:v>40234.977777777778</c:v>
                </c:pt>
                <c:pt idx="5631">
                  <c:v>40234.984722222223</c:v>
                </c:pt>
                <c:pt idx="5632">
                  <c:v>40234.991666666654</c:v>
                </c:pt>
                <c:pt idx="5633">
                  <c:v>40234.998611111114</c:v>
                </c:pt>
                <c:pt idx="5634">
                  <c:v>40235.005555555559</c:v>
                </c:pt>
                <c:pt idx="5635">
                  <c:v>40235.012500000004</c:v>
                </c:pt>
                <c:pt idx="5636">
                  <c:v>40235.019444444442</c:v>
                </c:pt>
                <c:pt idx="5637">
                  <c:v>40235.026388888888</c:v>
                </c:pt>
                <c:pt idx="5638">
                  <c:v>40235.033333333326</c:v>
                </c:pt>
                <c:pt idx="5639">
                  <c:v>40235.040277777785</c:v>
                </c:pt>
                <c:pt idx="5640">
                  <c:v>40235.047222222223</c:v>
                </c:pt>
                <c:pt idx="5641">
                  <c:v>40235.054166666661</c:v>
                </c:pt>
                <c:pt idx="5642">
                  <c:v>40235.172222222223</c:v>
                </c:pt>
                <c:pt idx="5643">
                  <c:v>40235.179166666654</c:v>
                </c:pt>
                <c:pt idx="5644">
                  <c:v>40235.186111111114</c:v>
                </c:pt>
                <c:pt idx="5645">
                  <c:v>40235.193055555552</c:v>
                </c:pt>
                <c:pt idx="5646">
                  <c:v>40235.199999999997</c:v>
                </c:pt>
                <c:pt idx="5647">
                  <c:v>40235.206250000003</c:v>
                </c:pt>
                <c:pt idx="5648">
                  <c:v>40235.213888888888</c:v>
                </c:pt>
                <c:pt idx="5649">
                  <c:v>40235.220833333326</c:v>
                </c:pt>
                <c:pt idx="5650">
                  <c:v>40235.227777777771</c:v>
                </c:pt>
                <c:pt idx="5651">
                  <c:v>40235.234722222216</c:v>
                </c:pt>
                <c:pt idx="5652">
                  <c:v>40235.241666666654</c:v>
                </c:pt>
                <c:pt idx="5653">
                  <c:v>40235.248611111114</c:v>
                </c:pt>
                <c:pt idx="5654">
                  <c:v>40235.255555555559</c:v>
                </c:pt>
                <c:pt idx="5655">
                  <c:v>40235.262499999997</c:v>
                </c:pt>
                <c:pt idx="5656">
                  <c:v>40235.269444444435</c:v>
                </c:pt>
                <c:pt idx="5657">
                  <c:v>40235.276388888888</c:v>
                </c:pt>
                <c:pt idx="5658">
                  <c:v>40235.283333333326</c:v>
                </c:pt>
                <c:pt idx="5659">
                  <c:v>40235.290277777778</c:v>
                </c:pt>
                <c:pt idx="5660">
                  <c:v>40235.366666666661</c:v>
                </c:pt>
                <c:pt idx="5661">
                  <c:v>40235.373611111114</c:v>
                </c:pt>
                <c:pt idx="5662">
                  <c:v>40235.380555555566</c:v>
                </c:pt>
                <c:pt idx="5663">
                  <c:v>40235.387500000004</c:v>
                </c:pt>
                <c:pt idx="5664">
                  <c:v>40235.394444444442</c:v>
                </c:pt>
                <c:pt idx="5665">
                  <c:v>40235.401388888888</c:v>
                </c:pt>
                <c:pt idx="5666">
                  <c:v>40235.609722222216</c:v>
                </c:pt>
                <c:pt idx="5667">
                  <c:v>40235.616666666661</c:v>
                </c:pt>
                <c:pt idx="5668">
                  <c:v>40235.623611111107</c:v>
                </c:pt>
                <c:pt idx="5669">
                  <c:v>40235.630555555559</c:v>
                </c:pt>
                <c:pt idx="5670">
                  <c:v>40235.637499999997</c:v>
                </c:pt>
                <c:pt idx="5671">
                  <c:v>40235.644444444442</c:v>
                </c:pt>
                <c:pt idx="5672">
                  <c:v>40235.651388888888</c:v>
                </c:pt>
                <c:pt idx="5673">
                  <c:v>40235.658333333333</c:v>
                </c:pt>
                <c:pt idx="5674">
                  <c:v>40235.665277777778</c:v>
                </c:pt>
                <c:pt idx="5675">
                  <c:v>40235.672222222223</c:v>
                </c:pt>
                <c:pt idx="5676">
                  <c:v>40235.679166666654</c:v>
                </c:pt>
                <c:pt idx="5677">
                  <c:v>40235.686111111114</c:v>
                </c:pt>
                <c:pt idx="5678">
                  <c:v>40235.693055555552</c:v>
                </c:pt>
                <c:pt idx="5679">
                  <c:v>40235.699999999997</c:v>
                </c:pt>
                <c:pt idx="5680">
                  <c:v>40235.706944444442</c:v>
                </c:pt>
                <c:pt idx="5681">
                  <c:v>40235.713888888888</c:v>
                </c:pt>
                <c:pt idx="5682">
                  <c:v>40235.720833333326</c:v>
                </c:pt>
                <c:pt idx="5683">
                  <c:v>40235.727777777771</c:v>
                </c:pt>
                <c:pt idx="5684">
                  <c:v>40235.734722222216</c:v>
                </c:pt>
                <c:pt idx="5685">
                  <c:v>40235.741666666654</c:v>
                </c:pt>
                <c:pt idx="5686">
                  <c:v>40235.748611111114</c:v>
                </c:pt>
                <c:pt idx="5687">
                  <c:v>40235.755555555559</c:v>
                </c:pt>
                <c:pt idx="5688">
                  <c:v>40235.762499999997</c:v>
                </c:pt>
                <c:pt idx="5689">
                  <c:v>40235.769444444435</c:v>
                </c:pt>
                <c:pt idx="5690">
                  <c:v>40235.776388888888</c:v>
                </c:pt>
                <c:pt idx="5691">
                  <c:v>40235.783333333326</c:v>
                </c:pt>
                <c:pt idx="5692">
                  <c:v>40235.790277777778</c:v>
                </c:pt>
                <c:pt idx="5693">
                  <c:v>40235.811111111114</c:v>
                </c:pt>
                <c:pt idx="5694">
                  <c:v>40235.818055555566</c:v>
                </c:pt>
                <c:pt idx="5695">
                  <c:v>40235.825000000004</c:v>
                </c:pt>
                <c:pt idx="5696">
                  <c:v>40235.831944444442</c:v>
                </c:pt>
                <c:pt idx="5697">
                  <c:v>40235.838888888895</c:v>
                </c:pt>
                <c:pt idx="5698">
                  <c:v>40235.845833333333</c:v>
                </c:pt>
                <c:pt idx="5699">
                  <c:v>40235.852777777785</c:v>
                </c:pt>
                <c:pt idx="5700">
                  <c:v>40235.859722222223</c:v>
                </c:pt>
                <c:pt idx="5701">
                  <c:v>40235.866666666661</c:v>
                </c:pt>
                <c:pt idx="5702">
                  <c:v>40235.873611111114</c:v>
                </c:pt>
                <c:pt idx="5703">
                  <c:v>40235.880555555566</c:v>
                </c:pt>
                <c:pt idx="5704">
                  <c:v>40235.887500000004</c:v>
                </c:pt>
                <c:pt idx="5705">
                  <c:v>40235.894444444442</c:v>
                </c:pt>
                <c:pt idx="5706">
                  <c:v>40235.901388888888</c:v>
                </c:pt>
                <c:pt idx="5707">
                  <c:v>40235.908333333333</c:v>
                </c:pt>
                <c:pt idx="5708">
                  <c:v>40235.915277777785</c:v>
                </c:pt>
                <c:pt idx="5709">
                  <c:v>40235.922222222223</c:v>
                </c:pt>
                <c:pt idx="5710">
                  <c:v>40235.929166666654</c:v>
                </c:pt>
                <c:pt idx="5711">
                  <c:v>40235.936111111114</c:v>
                </c:pt>
                <c:pt idx="5712">
                  <c:v>40235.943055555559</c:v>
                </c:pt>
                <c:pt idx="5713">
                  <c:v>40235.950000000004</c:v>
                </c:pt>
                <c:pt idx="5714">
                  <c:v>40235.95694444445</c:v>
                </c:pt>
                <c:pt idx="5715">
                  <c:v>40235.963888888888</c:v>
                </c:pt>
                <c:pt idx="5716">
                  <c:v>40235.970833333333</c:v>
                </c:pt>
                <c:pt idx="5717">
                  <c:v>40235.977777777778</c:v>
                </c:pt>
                <c:pt idx="5718">
                  <c:v>40235.984722222223</c:v>
                </c:pt>
                <c:pt idx="5719">
                  <c:v>40235.991666666654</c:v>
                </c:pt>
                <c:pt idx="5720">
                  <c:v>40235.998611111114</c:v>
                </c:pt>
                <c:pt idx="5721">
                  <c:v>40236.005555555559</c:v>
                </c:pt>
                <c:pt idx="5722">
                  <c:v>40236.012500000004</c:v>
                </c:pt>
                <c:pt idx="5723">
                  <c:v>40236.019444444442</c:v>
                </c:pt>
                <c:pt idx="5724">
                  <c:v>40236.026388888888</c:v>
                </c:pt>
                <c:pt idx="5725">
                  <c:v>40236.033333333326</c:v>
                </c:pt>
                <c:pt idx="5726">
                  <c:v>40236.040277777785</c:v>
                </c:pt>
                <c:pt idx="5727">
                  <c:v>40236.047222222223</c:v>
                </c:pt>
                <c:pt idx="5728">
                  <c:v>40236.054166666661</c:v>
                </c:pt>
                <c:pt idx="5729">
                  <c:v>40236.061111111107</c:v>
                </c:pt>
                <c:pt idx="5730">
                  <c:v>40236.068055555559</c:v>
                </c:pt>
                <c:pt idx="5731">
                  <c:v>40236.075000000004</c:v>
                </c:pt>
                <c:pt idx="5732">
                  <c:v>40236.081944444442</c:v>
                </c:pt>
                <c:pt idx="5733">
                  <c:v>40236.088888888895</c:v>
                </c:pt>
                <c:pt idx="5734">
                  <c:v>40236.095833333326</c:v>
                </c:pt>
                <c:pt idx="5735">
                  <c:v>40236.102777777778</c:v>
                </c:pt>
                <c:pt idx="5736">
                  <c:v>40236.109722222216</c:v>
                </c:pt>
                <c:pt idx="5737">
                  <c:v>40236.116666666661</c:v>
                </c:pt>
                <c:pt idx="5738">
                  <c:v>40236.123611111107</c:v>
                </c:pt>
                <c:pt idx="5739">
                  <c:v>40236.130555555559</c:v>
                </c:pt>
                <c:pt idx="5740">
                  <c:v>40236.137499999997</c:v>
                </c:pt>
                <c:pt idx="5741">
                  <c:v>40236.144444444442</c:v>
                </c:pt>
                <c:pt idx="5742">
                  <c:v>40236.151388888888</c:v>
                </c:pt>
                <c:pt idx="5743">
                  <c:v>40236.158333333333</c:v>
                </c:pt>
                <c:pt idx="5744">
                  <c:v>40236.165277777778</c:v>
                </c:pt>
                <c:pt idx="5745">
                  <c:v>40236.172222222223</c:v>
                </c:pt>
                <c:pt idx="5746">
                  <c:v>40236.178472222222</c:v>
                </c:pt>
                <c:pt idx="5747">
                  <c:v>40236.18541666666</c:v>
                </c:pt>
                <c:pt idx="5748">
                  <c:v>40236.192361111098</c:v>
                </c:pt>
                <c:pt idx="5749">
                  <c:v>40236.199999999997</c:v>
                </c:pt>
                <c:pt idx="5750">
                  <c:v>40236.206250000003</c:v>
                </c:pt>
                <c:pt idx="5751">
                  <c:v>40236.213888888888</c:v>
                </c:pt>
                <c:pt idx="5752">
                  <c:v>40236.220138888886</c:v>
                </c:pt>
                <c:pt idx="5753">
                  <c:v>40236.227777777771</c:v>
                </c:pt>
                <c:pt idx="5754">
                  <c:v>40236.234027777777</c:v>
                </c:pt>
                <c:pt idx="5755">
                  <c:v>40236.241666666654</c:v>
                </c:pt>
                <c:pt idx="5756">
                  <c:v>40236.248611111114</c:v>
                </c:pt>
                <c:pt idx="5757">
                  <c:v>40236.255555555559</c:v>
                </c:pt>
                <c:pt idx="5758">
                  <c:v>40236.262499999997</c:v>
                </c:pt>
                <c:pt idx="5759">
                  <c:v>40236.269444444435</c:v>
                </c:pt>
                <c:pt idx="5760">
                  <c:v>40236.276388888888</c:v>
                </c:pt>
                <c:pt idx="5761">
                  <c:v>40236.283333333326</c:v>
                </c:pt>
                <c:pt idx="5762">
                  <c:v>40236.289583333324</c:v>
                </c:pt>
                <c:pt idx="5763">
                  <c:v>40236.297222222216</c:v>
                </c:pt>
                <c:pt idx="5764">
                  <c:v>40236.304166666661</c:v>
                </c:pt>
                <c:pt idx="5765">
                  <c:v>40236.311111111114</c:v>
                </c:pt>
                <c:pt idx="5766">
                  <c:v>40236.387500000004</c:v>
                </c:pt>
                <c:pt idx="5767">
                  <c:v>40236.394444444442</c:v>
                </c:pt>
                <c:pt idx="5768">
                  <c:v>40236.401388888888</c:v>
                </c:pt>
                <c:pt idx="5769">
                  <c:v>40236.408333333333</c:v>
                </c:pt>
                <c:pt idx="5770">
                  <c:v>40236.415277777785</c:v>
                </c:pt>
                <c:pt idx="5771">
                  <c:v>40236.422222222223</c:v>
                </c:pt>
                <c:pt idx="5772">
                  <c:v>40236.429166666654</c:v>
                </c:pt>
                <c:pt idx="5773">
                  <c:v>40236.436111111114</c:v>
                </c:pt>
                <c:pt idx="5774">
                  <c:v>40236.443055555559</c:v>
                </c:pt>
                <c:pt idx="5775">
                  <c:v>40236.450000000004</c:v>
                </c:pt>
                <c:pt idx="5776">
                  <c:v>40236.45694444445</c:v>
                </c:pt>
                <c:pt idx="5777">
                  <c:v>40236.463888888888</c:v>
                </c:pt>
                <c:pt idx="5778">
                  <c:v>40236.672222222223</c:v>
                </c:pt>
                <c:pt idx="5779">
                  <c:v>40236.679166666654</c:v>
                </c:pt>
                <c:pt idx="5780">
                  <c:v>40236.686111111114</c:v>
                </c:pt>
                <c:pt idx="5781">
                  <c:v>40236.693055555552</c:v>
                </c:pt>
                <c:pt idx="5782">
                  <c:v>40236.699999999997</c:v>
                </c:pt>
                <c:pt idx="5783">
                  <c:v>40236.706944444442</c:v>
                </c:pt>
                <c:pt idx="5784">
                  <c:v>40236.713888888888</c:v>
                </c:pt>
                <c:pt idx="5785">
                  <c:v>40236.720833333326</c:v>
                </c:pt>
                <c:pt idx="5786">
                  <c:v>40236.727777777771</c:v>
                </c:pt>
                <c:pt idx="5787">
                  <c:v>40236.734722222216</c:v>
                </c:pt>
                <c:pt idx="5788">
                  <c:v>40236.804166666661</c:v>
                </c:pt>
                <c:pt idx="5789">
                  <c:v>40236.811111111114</c:v>
                </c:pt>
                <c:pt idx="5790">
                  <c:v>40236.818055555566</c:v>
                </c:pt>
                <c:pt idx="5791">
                  <c:v>40236.825000000004</c:v>
                </c:pt>
                <c:pt idx="5792">
                  <c:v>40236.831944444442</c:v>
                </c:pt>
                <c:pt idx="5793">
                  <c:v>40236.838888888895</c:v>
                </c:pt>
                <c:pt idx="5794">
                  <c:v>40237.047222222223</c:v>
                </c:pt>
                <c:pt idx="5795">
                  <c:v>40237.054166666661</c:v>
                </c:pt>
                <c:pt idx="5796">
                  <c:v>40237.061111111107</c:v>
                </c:pt>
                <c:pt idx="5797">
                  <c:v>40237.068055555559</c:v>
                </c:pt>
                <c:pt idx="5798">
                  <c:v>40237.075000000004</c:v>
                </c:pt>
                <c:pt idx="5799">
                  <c:v>40237.081944444442</c:v>
                </c:pt>
                <c:pt idx="5800">
                  <c:v>40237.088888888895</c:v>
                </c:pt>
                <c:pt idx="5801">
                  <c:v>40237.095833333326</c:v>
                </c:pt>
                <c:pt idx="5802">
                  <c:v>40237.102777777778</c:v>
                </c:pt>
                <c:pt idx="5803">
                  <c:v>40237.109722222216</c:v>
                </c:pt>
                <c:pt idx="5804">
                  <c:v>40237.116666666661</c:v>
                </c:pt>
                <c:pt idx="5805">
                  <c:v>40237.123611111107</c:v>
                </c:pt>
                <c:pt idx="5806">
                  <c:v>40237.130555555559</c:v>
                </c:pt>
                <c:pt idx="5807">
                  <c:v>40237.137499999997</c:v>
                </c:pt>
                <c:pt idx="5808">
                  <c:v>40237.144444444442</c:v>
                </c:pt>
                <c:pt idx="5809">
                  <c:v>40237.151388888888</c:v>
                </c:pt>
                <c:pt idx="5810">
                  <c:v>40237.158333333333</c:v>
                </c:pt>
                <c:pt idx="5811">
                  <c:v>40237.165277777778</c:v>
                </c:pt>
                <c:pt idx="5812">
                  <c:v>40237.172222222223</c:v>
                </c:pt>
                <c:pt idx="5813">
                  <c:v>40237.179166666654</c:v>
                </c:pt>
                <c:pt idx="5814">
                  <c:v>40237.186111111114</c:v>
                </c:pt>
                <c:pt idx="5815">
                  <c:v>40237.193055555552</c:v>
                </c:pt>
                <c:pt idx="5816">
                  <c:v>40237.19930555555</c:v>
                </c:pt>
                <c:pt idx="5817">
                  <c:v>40237.206250000003</c:v>
                </c:pt>
                <c:pt idx="5818">
                  <c:v>40237.213888888888</c:v>
                </c:pt>
                <c:pt idx="5819">
                  <c:v>40237.220833333326</c:v>
                </c:pt>
                <c:pt idx="5820">
                  <c:v>40237.227777777771</c:v>
                </c:pt>
                <c:pt idx="5821">
                  <c:v>40237.234027777777</c:v>
                </c:pt>
                <c:pt idx="5822">
                  <c:v>40237.240972222222</c:v>
                </c:pt>
                <c:pt idx="5823">
                  <c:v>40237.248611111114</c:v>
                </c:pt>
                <c:pt idx="5824">
                  <c:v>40237.255555555559</c:v>
                </c:pt>
                <c:pt idx="5825">
                  <c:v>40237.262499999997</c:v>
                </c:pt>
                <c:pt idx="5826">
                  <c:v>40237.269444444435</c:v>
                </c:pt>
                <c:pt idx="5827">
                  <c:v>40237.276388888888</c:v>
                </c:pt>
                <c:pt idx="5828">
                  <c:v>40237.283333333326</c:v>
                </c:pt>
                <c:pt idx="5829">
                  <c:v>40237.290277777778</c:v>
                </c:pt>
                <c:pt idx="5830">
                  <c:v>40237.297222222216</c:v>
                </c:pt>
                <c:pt idx="5831">
                  <c:v>40237.304166666661</c:v>
                </c:pt>
                <c:pt idx="5832">
                  <c:v>40237.311111111114</c:v>
                </c:pt>
                <c:pt idx="5833">
                  <c:v>40237.318055555566</c:v>
                </c:pt>
                <c:pt idx="5834">
                  <c:v>40237.325000000004</c:v>
                </c:pt>
                <c:pt idx="5835">
                  <c:v>40237.331944444442</c:v>
                </c:pt>
                <c:pt idx="5836">
                  <c:v>40237.338888888895</c:v>
                </c:pt>
                <c:pt idx="5837">
                  <c:v>40237.345833333333</c:v>
                </c:pt>
                <c:pt idx="5838">
                  <c:v>40237.352777777785</c:v>
                </c:pt>
                <c:pt idx="5839">
                  <c:v>40237.359722222223</c:v>
                </c:pt>
                <c:pt idx="5840">
                  <c:v>40237.366666666661</c:v>
                </c:pt>
                <c:pt idx="5841">
                  <c:v>40237.373611111114</c:v>
                </c:pt>
                <c:pt idx="5842">
                  <c:v>40237.380555555566</c:v>
                </c:pt>
                <c:pt idx="5843">
                  <c:v>40237.588888888895</c:v>
                </c:pt>
                <c:pt idx="5844">
                  <c:v>40237.595833333326</c:v>
                </c:pt>
                <c:pt idx="5845">
                  <c:v>40237.602777777778</c:v>
                </c:pt>
                <c:pt idx="5846">
                  <c:v>40237.609722222216</c:v>
                </c:pt>
                <c:pt idx="5847">
                  <c:v>40237.616666666661</c:v>
                </c:pt>
                <c:pt idx="5848">
                  <c:v>40237.623611111107</c:v>
                </c:pt>
                <c:pt idx="5849">
                  <c:v>40237.630555555559</c:v>
                </c:pt>
                <c:pt idx="5850">
                  <c:v>40237.637499999997</c:v>
                </c:pt>
                <c:pt idx="5851">
                  <c:v>40237.644444444442</c:v>
                </c:pt>
                <c:pt idx="5852">
                  <c:v>40237.651388888888</c:v>
                </c:pt>
                <c:pt idx="5853">
                  <c:v>40237.658333333333</c:v>
                </c:pt>
                <c:pt idx="5854">
                  <c:v>40237.665277777778</c:v>
                </c:pt>
                <c:pt idx="5855">
                  <c:v>40237.672222222223</c:v>
                </c:pt>
                <c:pt idx="5856">
                  <c:v>40237.679166666654</c:v>
                </c:pt>
                <c:pt idx="5857">
                  <c:v>40237.686111111114</c:v>
                </c:pt>
                <c:pt idx="5858">
                  <c:v>40237.693055555552</c:v>
                </c:pt>
                <c:pt idx="5859">
                  <c:v>40237.699999999997</c:v>
                </c:pt>
                <c:pt idx="5860">
                  <c:v>40237.706944444442</c:v>
                </c:pt>
                <c:pt idx="5861">
                  <c:v>40237.713888888888</c:v>
                </c:pt>
                <c:pt idx="5862">
                  <c:v>40237.720833333326</c:v>
                </c:pt>
                <c:pt idx="5863">
                  <c:v>40237.727777777771</c:v>
                </c:pt>
                <c:pt idx="5864">
                  <c:v>40237.804166666661</c:v>
                </c:pt>
                <c:pt idx="5865">
                  <c:v>40237.811111111114</c:v>
                </c:pt>
                <c:pt idx="5866">
                  <c:v>40237.818055555566</c:v>
                </c:pt>
                <c:pt idx="5867">
                  <c:v>40237.825000000004</c:v>
                </c:pt>
                <c:pt idx="5868">
                  <c:v>40237.831944444442</c:v>
                </c:pt>
                <c:pt idx="5869">
                  <c:v>40237.838888888895</c:v>
                </c:pt>
                <c:pt idx="5870">
                  <c:v>40237.845833333333</c:v>
                </c:pt>
                <c:pt idx="5871">
                  <c:v>40237.852777777785</c:v>
                </c:pt>
                <c:pt idx="5872">
                  <c:v>40237.859722222223</c:v>
                </c:pt>
                <c:pt idx="5873">
                  <c:v>40237.866666666661</c:v>
                </c:pt>
                <c:pt idx="5874">
                  <c:v>40237.873611111114</c:v>
                </c:pt>
                <c:pt idx="5875">
                  <c:v>40237.880555555566</c:v>
                </c:pt>
                <c:pt idx="5876">
                  <c:v>40237.887500000004</c:v>
                </c:pt>
                <c:pt idx="5877">
                  <c:v>40237.894444444442</c:v>
                </c:pt>
                <c:pt idx="5878">
                  <c:v>40237.901388888888</c:v>
                </c:pt>
                <c:pt idx="5879">
                  <c:v>40237.908333333333</c:v>
                </c:pt>
                <c:pt idx="5880">
                  <c:v>40237.915277777785</c:v>
                </c:pt>
                <c:pt idx="5881">
                  <c:v>40237.922222222223</c:v>
                </c:pt>
                <c:pt idx="5882">
                  <c:v>40237.929166666654</c:v>
                </c:pt>
                <c:pt idx="5883">
                  <c:v>40237.936111111114</c:v>
                </c:pt>
                <c:pt idx="5884">
                  <c:v>40237.943055555559</c:v>
                </c:pt>
                <c:pt idx="5885">
                  <c:v>40237.950000000004</c:v>
                </c:pt>
                <c:pt idx="5886">
                  <c:v>40237.95694444445</c:v>
                </c:pt>
                <c:pt idx="5887">
                  <c:v>40237.963888888888</c:v>
                </c:pt>
                <c:pt idx="5888">
                  <c:v>40237.970833333333</c:v>
                </c:pt>
                <c:pt idx="5889">
                  <c:v>40237.977777777778</c:v>
                </c:pt>
                <c:pt idx="5890">
                  <c:v>40237.984722222223</c:v>
                </c:pt>
                <c:pt idx="5891">
                  <c:v>40237.991666666654</c:v>
                </c:pt>
                <c:pt idx="5892">
                  <c:v>40237.998611111114</c:v>
                </c:pt>
                <c:pt idx="5893">
                  <c:v>40238.005555555559</c:v>
                </c:pt>
                <c:pt idx="5894">
                  <c:v>40238.012500000004</c:v>
                </c:pt>
                <c:pt idx="5895">
                  <c:v>40238.019444444442</c:v>
                </c:pt>
                <c:pt idx="5896">
                  <c:v>40238.026388888888</c:v>
                </c:pt>
                <c:pt idx="5897">
                  <c:v>40238.033333333326</c:v>
                </c:pt>
                <c:pt idx="5898">
                  <c:v>40238.040277777785</c:v>
                </c:pt>
                <c:pt idx="5899">
                  <c:v>40238.047222222223</c:v>
                </c:pt>
                <c:pt idx="5900">
                  <c:v>40238.054166666661</c:v>
                </c:pt>
                <c:pt idx="5901">
                  <c:v>40238.061111111107</c:v>
                </c:pt>
                <c:pt idx="5902">
                  <c:v>40238.068055555559</c:v>
                </c:pt>
                <c:pt idx="5903">
                  <c:v>40238.075000000004</c:v>
                </c:pt>
                <c:pt idx="5904">
                  <c:v>40238.081944444442</c:v>
                </c:pt>
                <c:pt idx="5905">
                  <c:v>40238.088888888895</c:v>
                </c:pt>
                <c:pt idx="5906">
                  <c:v>40238.095833333326</c:v>
                </c:pt>
                <c:pt idx="5907">
                  <c:v>40238.102777777778</c:v>
                </c:pt>
                <c:pt idx="5908">
                  <c:v>40238.109722222216</c:v>
                </c:pt>
                <c:pt idx="5909">
                  <c:v>40238.116666666661</c:v>
                </c:pt>
                <c:pt idx="5910">
                  <c:v>40238.123611111107</c:v>
                </c:pt>
                <c:pt idx="5911">
                  <c:v>40238.130555555559</c:v>
                </c:pt>
                <c:pt idx="5912">
                  <c:v>40238.137499999997</c:v>
                </c:pt>
                <c:pt idx="5913">
                  <c:v>40238.144444444442</c:v>
                </c:pt>
                <c:pt idx="5914">
                  <c:v>40238.151388888888</c:v>
                </c:pt>
                <c:pt idx="5915">
                  <c:v>40238.158333333333</c:v>
                </c:pt>
                <c:pt idx="5916">
                  <c:v>40238.165277777778</c:v>
                </c:pt>
                <c:pt idx="5917">
                  <c:v>40238.172222222223</c:v>
                </c:pt>
                <c:pt idx="5918">
                  <c:v>40238.179166666654</c:v>
                </c:pt>
                <c:pt idx="5919">
                  <c:v>40238.186111111114</c:v>
                </c:pt>
                <c:pt idx="5920">
                  <c:v>40238.192361111098</c:v>
                </c:pt>
                <c:pt idx="5921">
                  <c:v>40238.199999999997</c:v>
                </c:pt>
                <c:pt idx="5922">
                  <c:v>40238.206250000003</c:v>
                </c:pt>
                <c:pt idx="5923">
                  <c:v>40238.213888888888</c:v>
                </c:pt>
                <c:pt idx="5924">
                  <c:v>40238.220833333326</c:v>
                </c:pt>
                <c:pt idx="5925">
                  <c:v>40238.227083333317</c:v>
                </c:pt>
                <c:pt idx="5926">
                  <c:v>40238.234722222216</c:v>
                </c:pt>
                <c:pt idx="5927">
                  <c:v>40238.240972222222</c:v>
                </c:pt>
                <c:pt idx="5928">
                  <c:v>40238.248611111114</c:v>
                </c:pt>
                <c:pt idx="5929">
                  <c:v>40238.255555555559</c:v>
                </c:pt>
                <c:pt idx="5930">
                  <c:v>40238.262499999997</c:v>
                </c:pt>
                <c:pt idx="5931">
                  <c:v>40238.268749999996</c:v>
                </c:pt>
                <c:pt idx="5932">
                  <c:v>40238.276388888888</c:v>
                </c:pt>
                <c:pt idx="5933">
                  <c:v>40238.282638888893</c:v>
                </c:pt>
                <c:pt idx="5934">
                  <c:v>40238.289583333324</c:v>
                </c:pt>
                <c:pt idx="5935">
                  <c:v>40238.297222222216</c:v>
                </c:pt>
                <c:pt idx="5936">
                  <c:v>40238.304166666661</c:v>
                </c:pt>
                <c:pt idx="5937">
                  <c:v>40238.311111111114</c:v>
                </c:pt>
                <c:pt idx="5938">
                  <c:v>40238.318055555566</c:v>
                </c:pt>
                <c:pt idx="5939">
                  <c:v>40238.324305555558</c:v>
                </c:pt>
                <c:pt idx="5940">
                  <c:v>40238.331250000003</c:v>
                </c:pt>
                <c:pt idx="5941">
                  <c:v>40238.338888888895</c:v>
                </c:pt>
                <c:pt idx="5942">
                  <c:v>40238.345833333333</c:v>
                </c:pt>
                <c:pt idx="5943">
                  <c:v>40238.352777777785</c:v>
                </c:pt>
                <c:pt idx="5944">
                  <c:v>40238.359722222223</c:v>
                </c:pt>
                <c:pt idx="5945">
                  <c:v>40238.366666666661</c:v>
                </c:pt>
                <c:pt idx="5946">
                  <c:v>40238.373611111114</c:v>
                </c:pt>
                <c:pt idx="5947">
                  <c:v>40238.380555555566</c:v>
                </c:pt>
                <c:pt idx="5948">
                  <c:v>40238.450000000004</c:v>
                </c:pt>
                <c:pt idx="5949">
                  <c:v>40238.45694444445</c:v>
                </c:pt>
                <c:pt idx="5950">
                  <c:v>40238.463888888888</c:v>
                </c:pt>
                <c:pt idx="5951">
                  <c:v>40238.470833333333</c:v>
                </c:pt>
                <c:pt idx="5952">
                  <c:v>40238.477777777778</c:v>
                </c:pt>
                <c:pt idx="5953">
                  <c:v>40238.484722222223</c:v>
                </c:pt>
                <c:pt idx="5954">
                  <c:v>40238.491666666654</c:v>
                </c:pt>
                <c:pt idx="5955">
                  <c:v>40238.498611111114</c:v>
                </c:pt>
                <c:pt idx="5956">
                  <c:v>40238.505555555559</c:v>
                </c:pt>
                <c:pt idx="5957">
                  <c:v>40238.512500000004</c:v>
                </c:pt>
                <c:pt idx="5958">
                  <c:v>40238.519444444442</c:v>
                </c:pt>
                <c:pt idx="5959">
                  <c:v>40238.526388888888</c:v>
                </c:pt>
                <c:pt idx="5960">
                  <c:v>40238.533333333326</c:v>
                </c:pt>
                <c:pt idx="5961">
                  <c:v>40238.540277777785</c:v>
                </c:pt>
                <c:pt idx="5962">
                  <c:v>40238.547222222223</c:v>
                </c:pt>
                <c:pt idx="5963">
                  <c:v>40238.554166666661</c:v>
                </c:pt>
                <c:pt idx="5964">
                  <c:v>40238.561111111107</c:v>
                </c:pt>
                <c:pt idx="5965">
                  <c:v>40238.568055555559</c:v>
                </c:pt>
                <c:pt idx="5966">
                  <c:v>40238.575000000004</c:v>
                </c:pt>
                <c:pt idx="5967">
                  <c:v>40238.581944444442</c:v>
                </c:pt>
                <c:pt idx="5968">
                  <c:v>40238.588888888895</c:v>
                </c:pt>
                <c:pt idx="5969">
                  <c:v>40238.595833333326</c:v>
                </c:pt>
                <c:pt idx="5970">
                  <c:v>40238.602777777778</c:v>
                </c:pt>
                <c:pt idx="5971">
                  <c:v>40238.609722222216</c:v>
                </c:pt>
                <c:pt idx="5972">
                  <c:v>40238.616666666661</c:v>
                </c:pt>
                <c:pt idx="5973">
                  <c:v>40238.623611111107</c:v>
                </c:pt>
                <c:pt idx="5974">
                  <c:v>40238.630555555559</c:v>
                </c:pt>
                <c:pt idx="5975">
                  <c:v>40238.637499999997</c:v>
                </c:pt>
                <c:pt idx="5976">
                  <c:v>40238.720833333326</c:v>
                </c:pt>
                <c:pt idx="5977">
                  <c:v>40238.727777777771</c:v>
                </c:pt>
                <c:pt idx="5978">
                  <c:v>40238.734722222216</c:v>
                </c:pt>
                <c:pt idx="5979">
                  <c:v>40238.741666666654</c:v>
                </c:pt>
                <c:pt idx="5980">
                  <c:v>40238.748611111114</c:v>
                </c:pt>
                <c:pt idx="5981">
                  <c:v>40238.755555555559</c:v>
                </c:pt>
                <c:pt idx="5982">
                  <c:v>40238.762499999997</c:v>
                </c:pt>
                <c:pt idx="5983">
                  <c:v>40238.769444444435</c:v>
                </c:pt>
                <c:pt idx="5984">
                  <c:v>40238.776388888888</c:v>
                </c:pt>
                <c:pt idx="5985">
                  <c:v>40238.783333333326</c:v>
                </c:pt>
                <c:pt idx="5986">
                  <c:v>40238.790277777778</c:v>
                </c:pt>
                <c:pt idx="5987">
                  <c:v>40239.005555555559</c:v>
                </c:pt>
                <c:pt idx="5988">
                  <c:v>40239.012500000004</c:v>
                </c:pt>
                <c:pt idx="5989">
                  <c:v>40239.019444444442</c:v>
                </c:pt>
                <c:pt idx="5990">
                  <c:v>40239.026388888888</c:v>
                </c:pt>
                <c:pt idx="5991">
                  <c:v>40239.033333333326</c:v>
                </c:pt>
                <c:pt idx="5992">
                  <c:v>40239.040277777785</c:v>
                </c:pt>
                <c:pt idx="5993">
                  <c:v>40239.047222222223</c:v>
                </c:pt>
                <c:pt idx="5994">
                  <c:v>40239.054166666661</c:v>
                </c:pt>
                <c:pt idx="5995">
                  <c:v>40239.061111111107</c:v>
                </c:pt>
                <c:pt idx="5996">
                  <c:v>40239.068055555559</c:v>
                </c:pt>
                <c:pt idx="5997">
                  <c:v>40239.075000000004</c:v>
                </c:pt>
                <c:pt idx="5998">
                  <c:v>40239.081944444442</c:v>
                </c:pt>
                <c:pt idx="5999">
                  <c:v>40239.088888888895</c:v>
                </c:pt>
                <c:pt idx="6000">
                  <c:v>40239.095833333326</c:v>
                </c:pt>
                <c:pt idx="6001">
                  <c:v>40239.102777777778</c:v>
                </c:pt>
                <c:pt idx="6002">
                  <c:v>40239.11041666667</c:v>
                </c:pt>
                <c:pt idx="6003">
                  <c:v>40239.116666666661</c:v>
                </c:pt>
                <c:pt idx="6004">
                  <c:v>40239.123611111107</c:v>
                </c:pt>
                <c:pt idx="6005">
                  <c:v>40239.130555555559</c:v>
                </c:pt>
                <c:pt idx="6006">
                  <c:v>40239.137499999997</c:v>
                </c:pt>
                <c:pt idx="6007">
                  <c:v>40239.144444444442</c:v>
                </c:pt>
                <c:pt idx="6008">
                  <c:v>40239.151388888888</c:v>
                </c:pt>
                <c:pt idx="6009">
                  <c:v>40239.158333333333</c:v>
                </c:pt>
                <c:pt idx="6010">
                  <c:v>40239.172222222223</c:v>
                </c:pt>
                <c:pt idx="6011">
                  <c:v>40239.178472222222</c:v>
                </c:pt>
                <c:pt idx="6012">
                  <c:v>40239.18541666666</c:v>
                </c:pt>
                <c:pt idx="6013">
                  <c:v>40239.192361111098</c:v>
                </c:pt>
                <c:pt idx="6014">
                  <c:v>40239.199999999997</c:v>
                </c:pt>
                <c:pt idx="6015">
                  <c:v>40239.206944444442</c:v>
                </c:pt>
                <c:pt idx="6016">
                  <c:v>40239.213194444441</c:v>
                </c:pt>
                <c:pt idx="6017">
                  <c:v>40239.220833333326</c:v>
                </c:pt>
                <c:pt idx="6018">
                  <c:v>40239.227777777771</c:v>
                </c:pt>
                <c:pt idx="6019">
                  <c:v>40239.234027777777</c:v>
                </c:pt>
                <c:pt idx="6020">
                  <c:v>40239.240972222222</c:v>
                </c:pt>
                <c:pt idx="6021">
                  <c:v>40239.24791666666</c:v>
                </c:pt>
                <c:pt idx="6022">
                  <c:v>40239.254861111105</c:v>
                </c:pt>
                <c:pt idx="6023">
                  <c:v>40239.262499999997</c:v>
                </c:pt>
                <c:pt idx="6024">
                  <c:v>40239.268749999996</c:v>
                </c:pt>
                <c:pt idx="6025">
                  <c:v>40239.275694444441</c:v>
                </c:pt>
                <c:pt idx="6026">
                  <c:v>40239.282638888893</c:v>
                </c:pt>
                <c:pt idx="6027">
                  <c:v>40239.289583333324</c:v>
                </c:pt>
                <c:pt idx="6028">
                  <c:v>40239.297222222216</c:v>
                </c:pt>
                <c:pt idx="6029">
                  <c:v>40239.303472222222</c:v>
                </c:pt>
                <c:pt idx="6030">
                  <c:v>40239.310416666667</c:v>
                </c:pt>
                <c:pt idx="6031">
                  <c:v>40239.317361111105</c:v>
                </c:pt>
                <c:pt idx="6032">
                  <c:v>40239.324305555558</c:v>
                </c:pt>
                <c:pt idx="6033">
                  <c:v>40239.331250000003</c:v>
                </c:pt>
                <c:pt idx="6034">
                  <c:v>40239.338194444448</c:v>
                </c:pt>
                <c:pt idx="6035">
                  <c:v>40239.345833333333</c:v>
                </c:pt>
                <c:pt idx="6036">
                  <c:v>40239.352777777785</c:v>
                </c:pt>
                <c:pt idx="6037">
                  <c:v>40239.359027777784</c:v>
                </c:pt>
                <c:pt idx="6038">
                  <c:v>40239.366666666661</c:v>
                </c:pt>
                <c:pt idx="6039">
                  <c:v>40239.373611111114</c:v>
                </c:pt>
                <c:pt idx="6040">
                  <c:v>40239.380555555566</c:v>
                </c:pt>
                <c:pt idx="6041">
                  <c:v>40239.386805555565</c:v>
                </c:pt>
                <c:pt idx="6042">
                  <c:v>40239.393749999996</c:v>
                </c:pt>
                <c:pt idx="6043">
                  <c:v>40239.400694444448</c:v>
                </c:pt>
                <c:pt idx="6044">
                  <c:v>40239.408333333333</c:v>
                </c:pt>
                <c:pt idx="6045">
                  <c:v>40239.414583333331</c:v>
                </c:pt>
                <c:pt idx="6046">
                  <c:v>40239.422222222223</c:v>
                </c:pt>
                <c:pt idx="6047">
                  <c:v>40239.429166666654</c:v>
                </c:pt>
                <c:pt idx="6048">
                  <c:v>40239.451388888891</c:v>
                </c:pt>
                <c:pt idx="6049">
                  <c:v>40239.459027777782</c:v>
                </c:pt>
                <c:pt idx="6050">
                  <c:v>40239.465277777781</c:v>
                </c:pt>
                <c:pt idx="6051">
                  <c:v>40239.472222222219</c:v>
                </c:pt>
                <c:pt idx="6052">
                  <c:v>40239.479861111104</c:v>
                </c:pt>
                <c:pt idx="6053">
                  <c:v>40239.486805555563</c:v>
                </c:pt>
                <c:pt idx="6054">
                  <c:v>40239.493055555555</c:v>
                </c:pt>
                <c:pt idx="6055">
                  <c:v>40239.5</c:v>
                </c:pt>
                <c:pt idx="6056">
                  <c:v>40239.506944444453</c:v>
                </c:pt>
                <c:pt idx="6057">
                  <c:v>40239.513888888891</c:v>
                </c:pt>
                <c:pt idx="6058">
                  <c:v>40239.520833333336</c:v>
                </c:pt>
                <c:pt idx="6059">
                  <c:v>40239.527777777774</c:v>
                </c:pt>
                <c:pt idx="6060">
                  <c:v>40239.534722222212</c:v>
                </c:pt>
                <c:pt idx="6061">
                  <c:v>40239.542361111104</c:v>
                </c:pt>
                <c:pt idx="6062">
                  <c:v>40239.549305555556</c:v>
                </c:pt>
                <c:pt idx="6063">
                  <c:v>40239.555555555562</c:v>
                </c:pt>
                <c:pt idx="6064">
                  <c:v>40239.5625</c:v>
                </c:pt>
                <c:pt idx="6065">
                  <c:v>40239.569444444445</c:v>
                </c:pt>
                <c:pt idx="6066">
                  <c:v>40239.576388888891</c:v>
                </c:pt>
                <c:pt idx="6067">
                  <c:v>40239.583333333336</c:v>
                </c:pt>
                <c:pt idx="6068">
                  <c:v>40239.590277777781</c:v>
                </c:pt>
                <c:pt idx="6069">
                  <c:v>40239.597222222212</c:v>
                </c:pt>
                <c:pt idx="6070">
                  <c:v>40239.604166666657</c:v>
                </c:pt>
                <c:pt idx="6071">
                  <c:v>40239.611111111102</c:v>
                </c:pt>
                <c:pt idx="6072">
                  <c:v>40239.618055555562</c:v>
                </c:pt>
                <c:pt idx="6073">
                  <c:v>40239.624999999993</c:v>
                </c:pt>
                <c:pt idx="6074">
                  <c:v>40239.631944444445</c:v>
                </c:pt>
                <c:pt idx="6075">
                  <c:v>40239.639583333323</c:v>
                </c:pt>
                <c:pt idx="6076">
                  <c:v>40239.645833333336</c:v>
                </c:pt>
                <c:pt idx="6077">
                  <c:v>40239.652777777781</c:v>
                </c:pt>
                <c:pt idx="6078">
                  <c:v>40239.659722222212</c:v>
                </c:pt>
                <c:pt idx="6079">
                  <c:v>40239.666666666657</c:v>
                </c:pt>
                <c:pt idx="6080">
                  <c:v>40239.674305555556</c:v>
                </c:pt>
                <c:pt idx="6081">
                  <c:v>40239.680555555562</c:v>
                </c:pt>
                <c:pt idx="6082">
                  <c:v>40239.688194444454</c:v>
                </c:pt>
                <c:pt idx="6083">
                  <c:v>40239.695138888885</c:v>
                </c:pt>
                <c:pt idx="6084">
                  <c:v>40239.702083333323</c:v>
                </c:pt>
                <c:pt idx="6085">
                  <c:v>40239.708333333336</c:v>
                </c:pt>
                <c:pt idx="6086">
                  <c:v>40239.715277777781</c:v>
                </c:pt>
                <c:pt idx="6087">
                  <c:v>40239.722222222212</c:v>
                </c:pt>
                <c:pt idx="6088">
                  <c:v>40239.729861111096</c:v>
                </c:pt>
                <c:pt idx="6089">
                  <c:v>40239.736111111102</c:v>
                </c:pt>
                <c:pt idx="6090">
                  <c:v>40239.743055555555</c:v>
                </c:pt>
                <c:pt idx="6091">
                  <c:v>40239.750694444454</c:v>
                </c:pt>
                <c:pt idx="6092">
                  <c:v>40239.756944444453</c:v>
                </c:pt>
                <c:pt idx="6093">
                  <c:v>40239.764583333323</c:v>
                </c:pt>
                <c:pt idx="6094">
                  <c:v>40239.770833333336</c:v>
                </c:pt>
                <c:pt idx="6095">
                  <c:v>40239.777777777774</c:v>
                </c:pt>
                <c:pt idx="6096">
                  <c:v>40239.784722222212</c:v>
                </c:pt>
                <c:pt idx="6097">
                  <c:v>40239.792361111096</c:v>
                </c:pt>
                <c:pt idx="6098">
                  <c:v>40239.812500000007</c:v>
                </c:pt>
                <c:pt idx="6099">
                  <c:v>40239.820138888892</c:v>
                </c:pt>
                <c:pt idx="6100">
                  <c:v>40239.827083333323</c:v>
                </c:pt>
                <c:pt idx="6101">
                  <c:v>40239.833333333336</c:v>
                </c:pt>
                <c:pt idx="6102">
                  <c:v>40239.902777777781</c:v>
                </c:pt>
                <c:pt idx="6103">
                  <c:v>40239.909722222212</c:v>
                </c:pt>
                <c:pt idx="6104">
                  <c:v>40239.916666666664</c:v>
                </c:pt>
                <c:pt idx="6105">
                  <c:v>40239.923611111102</c:v>
                </c:pt>
                <c:pt idx="6106">
                  <c:v>40239.930555555562</c:v>
                </c:pt>
                <c:pt idx="6107">
                  <c:v>40239.938194444454</c:v>
                </c:pt>
                <c:pt idx="6108">
                  <c:v>40239.944444444453</c:v>
                </c:pt>
                <c:pt idx="6109">
                  <c:v>40239.951388888891</c:v>
                </c:pt>
                <c:pt idx="6110">
                  <c:v>40239.959027777782</c:v>
                </c:pt>
                <c:pt idx="6111">
                  <c:v>40239.965277777781</c:v>
                </c:pt>
                <c:pt idx="6112">
                  <c:v>40239.972916666666</c:v>
                </c:pt>
                <c:pt idx="6113">
                  <c:v>40239.979166666657</c:v>
                </c:pt>
                <c:pt idx="6114">
                  <c:v>40239.986111111109</c:v>
                </c:pt>
                <c:pt idx="6115">
                  <c:v>40239.993055555555</c:v>
                </c:pt>
                <c:pt idx="6116">
                  <c:v>40240.000694444454</c:v>
                </c:pt>
                <c:pt idx="6117">
                  <c:v>40240.007638888892</c:v>
                </c:pt>
                <c:pt idx="6118">
                  <c:v>40240.013888888891</c:v>
                </c:pt>
                <c:pt idx="6119">
                  <c:v>40240.020833333336</c:v>
                </c:pt>
                <c:pt idx="6120">
                  <c:v>40240.027777777774</c:v>
                </c:pt>
                <c:pt idx="6121">
                  <c:v>40240.034722222212</c:v>
                </c:pt>
                <c:pt idx="6122">
                  <c:v>40240.042361111104</c:v>
                </c:pt>
                <c:pt idx="6123">
                  <c:v>40240.049305555556</c:v>
                </c:pt>
                <c:pt idx="6124">
                  <c:v>40240.063194444447</c:v>
                </c:pt>
                <c:pt idx="6125">
                  <c:v>40240.070138888892</c:v>
                </c:pt>
                <c:pt idx="6126">
                  <c:v>40240.077083333323</c:v>
                </c:pt>
                <c:pt idx="6127">
                  <c:v>40240.084027777782</c:v>
                </c:pt>
                <c:pt idx="6128">
                  <c:v>40240.09097222222</c:v>
                </c:pt>
                <c:pt idx="6129">
                  <c:v>40240.097916666658</c:v>
                </c:pt>
                <c:pt idx="6130">
                  <c:v>40240.104166666657</c:v>
                </c:pt>
                <c:pt idx="6131">
                  <c:v>40240.111805555556</c:v>
                </c:pt>
                <c:pt idx="6132">
                  <c:v>40240.172222222223</c:v>
                </c:pt>
                <c:pt idx="6133">
                  <c:v>40240.179166666654</c:v>
                </c:pt>
                <c:pt idx="6134">
                  <c:v>40240.186111111114</c:v>
                </c:pt>
                <c:pt idx="6135">
                  <c:v>40240.193055555552</c:v>
                </c:pt>
                <c:pt idx="6136">
                  <c:v>40240.19930555555</c:v>
                </c:pt>
                <c:pt idx="6137">
                  <c:v>40240.206250000003</c:v>
                </c:pt>
                <c:pt idx="6138">
                  <c:v>40240.213888888888</c:v>
                </c:pt>
                <c:pt idx="6139">
                  <c:v>40240.220833333326</c:v>
                </c:pt>
                <c:pt idx="6140">
                  <c:v>40240.227083333317</c:v>
                </c:pt>
                <c:pt idx="6141">
                  <c:v>40240.234722222216</c:v>
                </c:pt>
                <c:pt idx="6142">
                  <c:v>40240.241666666654</c:v>
                </c:pt>
                <c:pt idx="6143">
                  <c:v>40240.24791666666</c:v>
                </c:pt>
                <c:pt idx="6144">
                  <c:v>40240.255555555559</c:v>
                </c:pt>
                <c:pt idx="6145">
                  <c:v>40240.262499999997</c:v>
                </c:pt>
                <c:pt idx="6146">
                  <c:v>40240.269444444435</c:v>
                </c:pt>
                <c:pt idx="6147">
                  <c:v>40240.276388888888</c:v>
                </c:pt>
                <c:pt idx="6148">
                  <c:v>40240.283333333326</c:v>
                </c:pt>
                <c:pt idx="6149">
                  <c:v>40240.290277777778</c:v>
                </c:pt>
                <c:pt idx="6150">
                  <c:v>40240.297222222216</c:v>
                </c:pt>
                <c:pt idx="6151">
                  <c:v>40240.304166666661</c:v>
                </c:pt>
                <c:pt idx="6152">
                  <c:v>40240.311111111114</c:v>
                </c:pt>
                <c:pt idx="6153">
                  <c:v>40240.318055555566</c:v>
                </c:pt>
                <c:pt idx="6154">
                  <c:v>40240.325000000004</c:v>
                </c:pt>
                <c:pt idx="6155">
                  <c:v>40240.331250000003</c:v>
                </c:pt>
                <c:pt idx="6156">
                  <c:v>40240.338888888895</c:v>
                </c:pt>
                <c:pt idx="6157">
                  <c:v>40240.345833333333</c:v>
                </c:pt>
                <c:pt idx="6158">
                  <c:v>40240.352777777785</c:v>
                </c:pt>
                <c:pt idx="6159">
                  <c:v>40240.359722222223</c:v>
                </c:pt>
                <c:pt idx="6160">
                  <c:v>40240.366666666661</c:v>
                </c:pt>
                <c:pt idx="6161">
                  <c:v>40240.373611111114</c:v>
                </c:pt>
                <c:pt idx="6162">
                  <c:v>40240.443055555559</c:v>
                </c:pt>
                <c:pt idx="6163">
                  <c:v>40240.450000000004</c:v>
                </c:pt>
                <c:pt idx="6164">
                  <c:v>40240.45694444445</c:v>
                </c:pt>
                <c:pt idx="6165">
                  <c:v>40240.463888888888</c:v>
                </c:pt>
                <c:pt idx="6166">
                  <c:v>40240.470833333333</c:v>
                </c:pt>
                <c:pt idx="6167">
                  <c:v>40240.477777777778</c:v>
                </c:pt>
                <c:pt idx="6168">
                  <c:v>40240.484722222223</c:v>
                </c:pt>
                <c:pt idx="6169">
                  <c:v>40240.491666666654</c:v>
                </c:pt>
                <c:pt idx="6170">
                  <c:v>40240.498611111114</c:v>
                </c:pt>
                <c:pt idx="6171">
                  <c:v>40240.505555555559</c:v>
                </c:pt>
                <c:pt idx="6172">
                  <c:v>40240.512500000004</c:v>
                </c:pt>
                <c:pt idx="6173">
                  <c:v>40240.519444444442</c:v>
                </c:pt>
                <c:pt idx="6174">
                  <c:v>40240.525694444441</c:v>
                </c:pt>
                <c:pt idx="6175">
                  <c:v>40240.533333333326</c:v>
                </c:pt>
                <c:pt idx="6176">
                  <c:v>40240.540277777785</c:v>
                </c:pt>
                <c:pt idx="6177">
                  <c:v>40240.547222222223</c:v>
                </c:pt>
                <c:pt idx="6178">
                  <c:v>40240.554166666661</c:v>
                </c:pt>
                <c:pt idx="6179">
                  <c:v>40240.561111111107</c:v>
                </c:pt>
                <c:pt idx="6180">
                  <c:v>40240.568055555559</c:v>
                </c:pt>
                <c:pt idx="6181">
                  <c:v>40240.575000000004</c:v>
                </c:pt>
                <c:pt idx="6182">
                  <c:v>40240.776388888888</c:v>
                </c:pt>
                <c:pt idx="6183">
                  <c:v>40240.783333333326</c:v>
                </c:pt>
                <c:pt idx="6184">
                  <c:v>40240.790277777778</c:v>
                </c:pt>
                <c:pt idx="6185">
                  <c:v>40240.797222222216</c:v>
                </c:pt>
                <c:pt idx="6186">
                  <c:v>40240.804166666661</c:v>
                </c:pt>
                <c:pt idx="6187">
                  <c:v>40240.811111111114</c:v>
                </c:pt>
                <c:pt idx="6188">
                  <c:v>40240.818055555566</c:v>
                </c:pt>
                <c:pt idx="6189">
                  <c:v>40240.831944444442</c:v>
                </c:pt>
                <c:pt idx="6190">
                  <c:v>40240.838888888895</c:v>
                </c:pt>
                <c:pt idx="6191">
                  <c:v>40240.845833333333</c:v>
                </c:pt>
                <c:pt idx="6192">
                  <c:v>40240.852777777785</c:v>
                </c:pt>
                <c:pt idx="6193">
                  <c:v>40240.859722222223</c:v>
                </c:pt>
                <c:pt idx="6194">
                  <c:v>40240.866666666661</c:v>
                </c:pt>
                <c:pt idx="6195">
                  <c:v>40240.873611111114</c:v>
                </c:pt>
                <c:pt idx="6196">
                  <c:v>40240.880555555566</c:v>
                </c:pt>
                <c:pt idx="6197">
                  <c:v>40240.887500000004</c:v>
                </c:pt>
                <c:pt idx="6198">
                  <c:v>40240.894444444442</c:v>
                </c:pt>
                <c:pt idx="6199">
                  <c:v>40240.901388888888</c:v>
                </c:pt>
                <c:pt idx="6200">
                  <c:v>40240.908333333333</c:v>
                </c:pt>
                <c:pt idx="6201">
                  <c:v>40240.915277777785</c:v>
                </c:pt>
                <c:pt idx="6202">
                  <c:v>40240.922222222223</c:v>
                </c:pt>
                <c:pt idx="6203">
                  <c:v>40240.929166666654</c:v>
                </c:pt>
                <c:pt idx="6204">
                  <c:v>40240.936111111114</c:v>
                </c:pt>
                <c:pt idx="6205">
                  <c:v>40240.943055555559</c:v>
                </c:pt>
                <c:pt idx="6206">
                  <c:v>40240.950000000004</c:v>
                </c:pt>
                <c:pt idx="6207">
                  <c:v>40240.95694444445</c:v>
                </c:pt>
                <c:pt idx="6208">
                  <c:v>40240.963888888888</c:v>
                </c:pt>
                <c:pt idx="6209">
                  <c:v>40240.970833333333</c:v>
                </c:pt>
                <c:pt idx="6210">
                  <c:v>40240.977777777778</c:v>
                </c:pt>
                <c:pt idx="6211">
                  <c:v>40240.984722222223</c:v>
                </c:pt>
                <c:pt idx="6212">
                  <c:v>40240.991666666654</c:v>
                </c:pt>
                <c:pt idx="6213">
                  <c:v>40240.998611111114</c:v>
                </c:pt>
                <c:pt idx="6214">
                  <c:v>40241.005555555559</c:v>
                </c:pt>
                <c:pt idx="6215">
                  <c:v>40241.012500000004</c:v>
                </c:pt>
                <c:pt idx="6216">
                  <c:v>40241.019444444442</c:v>
                </c:pt>
                <c:pt idx="6217">
                  <c:v>40241.026388888888</c:v>
                </c:pt>
                <c:pt idx="6218">
                  <c:v>40241.040277777785</c:v>
                </c:pt>
                <c:pt idx="6219">
                  <c:v>40241.047222222223</c:v>
                </c:pt>
                <c:pt idx="6220">
                  <c:v>40241.054166666661</c:v>
                </c:pt>
                <c:pt idx="6221">
                  <c:v>40241.061111111107</c:v>
                </c:pt>
                <c:pt idx="6222">
                  <c:v>40241.068055555559</c:v>
                </c:pt>
                <c:pt idx="6223">
                  <c:v>40241.075000000004</c:v>
                </c:pt>
                <c:pt idx="6224">
                  <c:v>40241.081944444442</c:v>
                </c:pt>
                <c:pt idx="6225">
                  <c:v>40241.088888888895</c:v>
                </c:pt>
                <c:pt idx="6226">
                  <c:v>40241.095833333326</c:v>
                </c:pt>
                <c:pt idx="6227">
                  <c:v>40241.102777777778</c:v>
                </c:pt>
                <c:pt idx="6228">
                  <c:v>40241.109722222216</c:v>
                </c:pt>
                <c:pt idx="6229">
                  <c:v>40241.117361111101</c:v>
                </c:pt>
                <c:pt idx="6230">
                  <c:v>40241.123611111107</c:v>
                </c:pt>
                <c:pt idx="6231">
                  <c:v>40241.130555555559</c:v>
                </c:pt>
                <c:pt idx="6232">
                  <c:v>40241.137499999997</c:v>
                </c:pt>
                <c:pt idx="6233">
                  <c:v>40241.144444444442</c:v>
                </c:pt>
                <c:pt idx="6234">
                  <c:v>40241.151388888888</c:v>
                </c:pt>
                <c:pt idx="6235">
                  <c:v>40241.158333333333</c:v>
                </c:pt>
                <c:pt idx="6236">
                  <c:v>40241.165277777778</c:v>
                </c:pt>
                <c:pt idx="6237">
                  <c:v>40241.172222222223</c:v>
                </c:pt>
                <c:pt idx="6238">
                  <c:v>40241.178472222222</c:v>
                </c:pt>
                <c:pt idx="6239">
                  <c:v>40241.18541666666</c:v>
                </c:pt>
                <c:pt idx="6240">
                  <c:v>40241.192361111098</c:v>
                </c:pt>
                <c:pt idx="6241">
                  <c:v>40241.19930555555</c:v>
                </c:pt>
                <c:pt idx="6242">
                  <c:v>40241.206250000003</c:v>
                </c:pt>
                <c:pt idx="6243">
                  <c:v>40241.213888888888</c:v>
                </c:pt>
                <c:pt idx="6244">
                  <c:v>40241.220138888886</c:v>
                </c:pt>
                <c:pt idx="6245">
                  <c:v>40241.227083333317</c:v>
                </c:pt>
                <c:pt idx="6246">
                  <c:v>40241.234027777777</c:v>
                </c:pt>
                <c:pt idx="6247">
                  <c:v>40241.240972222222</c:v>
                </c:pt>
                <c:pt idx="6248">
                  <c:v>40241.24791666666</c:v>
                </c:pt>
                <c:pt idx="6249">
                  <c:v>40241.254861111105</c:v>
                </c:pt>
                <c:pt idx="6250">
                  <c:v>40241.262499999997</c:v>
                </c:pt>
                <c:pt idx="6251">
                  <c:v>40241.268749999996</c:v>
                </c:pt>
                <c:pt idx="6252">
                  <c:v>40241.275694444441</c:v>
                </c:pt>
                <c:pt idx="6253">
                  <c:v>40241.282638888893</c:v>
                </c:pt>
                <c:pt idx="6254">
                  <c:v>40241.359722222223</c:v>
                </c:pt>
                <c:pt idx="6255">
                  <c:v>40241.365972222222</c:v>
                </c:pt>
                <c:pt idx="6256">
                  <c:v>40241.372916666667</c:v>
                </c:pt>
                <c:pt idx="6257">
                  <c:v>40241.379861111105</c:v>
                </c:pt>
                <c:pt idx="6258">
                  <c:v>40241.386805555565</c:v>
                </c:pt>
                <c:pt idx="6259">
                  <c:v>40241.393749999996</c:v>
                </c:pt>
                <c:pt idx="6260">
                  <c:v>40241.400694444448</c:v>
                </c:pt>
                <c:pt idx="6261">
                  <c:v>40241.407638888893</c:v>
                </c:pt>
                <c:pt idx="6262">
                  <c:v>40241.414583333331</c:v>
                </c:pt>
                <c:pt idx="6263">
                  <c:v>40241.422222222223</c:v>
                </c:pt>
                <c:pt idx="6264">
                  <c:v>40241.429166666654</c:v>
                </c:pt>
                <c:pt idx="6265">
                  <c:v>40241.43541666666</c:v>
                </c:pt>
                <c:pt idx="6266">
                  <c:v>40241.442361111105</c:v>
                </c:pt>
                <c:pt idx="6267">
                  <c:v>40241.449305555558</c:v>
                </c:pt>
                <c:pt idx="6268">
                  <c:v>40241.45625000001</c:v>
                </c:pt>
                <c:pt idx="6269">
                  <c:v>40241.463888888888</c:v>
                </c:pt>
                <c:pt idx="6270">
                  <c:v>40241.470138888893</c:v>
                </c:pt>
                <c:pt idx="6271">
                  <c:v>40241.477083333324</c:v>
                </c:pt>
                <c:pt idx="6272">
                  <c:v>40241.484722222223</c:v>
                </c:pt>
                <c:pt idx="6273">
                  <c:v>40241.490972222222</c:v>
                </c:pt>
                <c:pt idx="6274">
                  <c:v>40241.49791666666</c:v>
                </c:pt>
                <c:pt idx="6275">
                  <c:v>40241.505555555559</c:v>
                </c:pt>
                <c:pt idx="6276">
                  <c:v>40241.512500000004</c:v>
                </c:pt>
                <c:pt idx="6277">
                  <c:v>40241.518750000003</c:v>
                </c:pt>
                <c:pt idx="6278">
                  <c:v>40241.526388888888</c:v>
                </c:pt>
                <c:pt idx="6279">
                  <c:v>40241.532638888893</c:v>
                </c:pt>
                <c:pt idx="6280">
                  <c:v>40241.539583333324</c:v>
                </c:pt>
                <c:pt idx="6281">
                  <c:v>40241.546527777784</c:v>
                </c:pt>
                <c:pt idx="6282">
                  <c:v>40241.553472222222</c:v>
                </c:pt>
                <c:pt idx="6283">
                  <c:v>40241.56041666666</c:v>
                </c:pt>
                <c:pt idx="6284">
                  <c:v>40241.568055555559</c:v>
                </c:pt>
                <c:pt idx="6285">
                  <c:v>40241.575000000004</c:v>
                </c:pt>
                <c:pt idx="6286">
                  <c:v>40241.776388888888</c:v>
                </c:pt>
                <c:pt idx="6287">
                  <c:v>40241.783333333326</c:v>
                </c:pt>
                <c:pt idx="6288">
                  <c:v>40241.789583333324</c:v>
                </c:pt>
                <c:pt idx="6289">
                  <c:v>40241.797222222216</c:v>
                </c:pt>
                <c:pt idx="6290">
                  <c:v>40241.804166666661</c:v>
                </c:pt>
                <c:pt idx="6291">
                  <c:v>40241.811111111114</c:v>
                </c:pt>
                <c:pt idx="6292">
                  <c:v>40241.818055555566</c:v>
                </c:pt>
                <c:pt idx="6293">
                  <c:v>40241.838888888895</c:v>
                </c:pt>
                <c:pt idx="6294">
                  <c:v>40241.845833333333</c:v>
                </c:pt>
                <c:pt idx="6295">
                  <c:v>40241.852083333331</c:v>
                </c:pt>
                <c:pt idx="6296">
                  <c:v>40241.859722222223</c:v>
                </c:pt>
                <c:pt idx="6297">
                  <c:v>40241.865972222222</c:v>
                </c:pt>
                <c:pt idx="6298">
                  <c:v>40241.873611111114</c:v>
                </c:pt>
                <c:pt idx="6299">
                  <c:v>40241.880555555566</c:v>
                </c:pt>
                <c:pt idx="6300">
                  <c:v>40241.886805555565</c:v>
                </c:pt>
                <c:pt idx="6301">
                  <c:v>40241.894444444442</c:v>
                </c:pt>
                <c:pt idx="6302">
                  <c:v>40241.900694444448</c:v>
                </c:pt>
                <c:pt idx="6303">
                  <c:v>40241.908333333333</c:v>
                </c:pt>
                <c:pt idx="6304">
                  <c:v>40241.914583333331</c:v>
                </c:pt>
                <c:pt idx="6305">
                  <c:v>40241.922222222223</c:v>
                </c:pt>
                <c:pt idx="6306">
                  <c:v>40241.929166666654</c:v>
                </c:pt>
                <c:pt idx="6307">
                  <c:v>40241.93541666666</c:v>
                </c:pt>
                <c:pt idx="6308">
                  <c:v>40241.942361111105</c:v>
                </c:pt>
                <c:pt idx="6309">
                  <c:v>40241.950000000004</c:v>
                </c:pt>
                <c:pt idx="6310">
                  <c:v>40241.95625000001</c:v>
                </c:pt>
                <c:pt idx="6311">
                  <c:v>40241.963888888888</c:v>
                </c:pt>
                <c:pt idx="6312">
                  <c:v>40241.970833333333</c:v>
                </c:pt>
                <c:pt idx="6313">
                  <c:v>40241.977777777778</c:v>
                </c:pt>
                <c:pt idx="6314">
                  <c:v>40241.984722222223</c:v>
                </c:pt>
                <c:pt idx="6315">
                  <c:v>40241.991666666654</c:v>
                </c:pt>
                <c:pt idx="6316">
                  <c:v>40241.998611111114</c:v>
                </c:pt>
                <c:pt idx="6317">
                  <c:v>40242.005555555559</c:v>
                </c:pt>
                <c:pt idx="6318">
                  <c:v>40242.012500000004</c:v>
                </c:pt>
                <c:pt idx="6319">
                  <c:v>40242.019444444442</c:v>
                </c:pt>
                <c:pt idx="6320">
                  <c:v>40242.026388888888</c:v>
                </c:pt>
                <c:pt idx="6321">
                  <c:v>40242.172222222223</c:v>
                </c:pt>
                <c:pt idx="6322">
                  <c:v>40242.178472222222</c:v>
                </c:pt>
                <c:pt idx="6323">
                  <c:v>40242.186111111114</c:v>
                </c:pt>
                <c:pt idx="6324">
                  <c:v>40242.192361111098</c:v>
                </c:pt>
                <c:pt idx="6325">
                  <c:v>40242.19930555555</c:v>
                </c:pt>
                <c:pt idx="6326">
                  <c:v>40242.206944444442</c:v>
                </c:pt>
                <c:pt idx="6327">
                  <c:v>40242.213194444441</c:v>
                </c:pt>
                <c:pt idx="6328">
                  <c:v>40242.289583333324</c:v>
                </c:pt>
                <c:pt idx="6329">
                  <c:v>40242.296527777777</c:v>
                </c:pt>
                <c:pt idx="6330">
                  <c:v>40242.303472222222</c:v>
                </c:pt>
                <c:pt idx="6331">
                  <c:v>40242.310416666667</c:v>
                </c:pt>
                <c:pt idx="6332">
                  <c:v>40242.317361111105</c:v>
                </c:pt>
                <c:pt idx="6333">
                  <c:v>40242.324305555558</c:v>
                </c:pt>
                <c:pt idx="6334">
                  <c:v>40242.331944444442</c:v>
                </c:pt>
                <c:pt idx="6335">
                  <c:v>40242.338888888895</c:v>
                </c:pt>
                <c:pt idx="6336">
                  <c:v>40242.345833333333</c:v>
                </c:pt>
                <c:pt idx="6337">
                  <c:v>40242.352083333331</c:v>
                </c:pt>
                <c:pt idx="6338">
                  <c:v>40242.359027777784</c:v>
                </c:pt>
                <c:pt idx="6339">
                  <c:v>40242.366666666661</c:v>
                </c:pt>
                <c:pt idx="6340">
                  <c:v>40242.372916666667</c:v>
                </c:pt>
                <c:pt idx="6341">
                  <c:v>40242.380555555566</c:v>
                </c:pt>
                <c:pt idx="6342">
                  <c:v>40242.387500000004</c:v>
                </c:pt>
                <c:pt idx="6343">
                  <c:v>40242.393749999996</c:v>
                </c:pt>
                <c:pt idx="6344">
                  <c:v>40242.401388888888</c:v>
                </c:pt>
                <c:pt idx="6345">
                  <c:v>40242.407638888893</c:v>
                </c:pt>
                <c:pt idx="6346">
                  <c:v>40242.414583333331</c:v>
                </c:pt>
                <c:pt idx="6347">
                  <c:v>40242.422222222223</c:v>
                </c:pt>
                <c:pt idx="6348">
                  <c:v>40242.429166666654</c:v>
                </c:pt>
                <c:pt idx="6349">
                  <c:v>40242.436111111114</c:v>
                </c:pt>
                <c:pt idx="6350">
                  <c:v>40242.443055555559</c:v>
                </c:pt>
                <c:pt idx="6351">
                  <c:v>40242.449305555558</c:v>
                </c:pt>
                <c:pt idx="6352">
                  <c:v>40242.45625000001</c:v>
                </c:pt>
                <c:pt idx="6353">
                  <c:v>40242.463888888888</c:v>
                </c:pt>
                <c:pt idx="6354">
                  <c:v>40242.470833333333</c:v>
                </c:pt>
                <c:pt idx="6355">
                  <c:v>40242.477083333324</c:v>
                </c:pt>
                <c:pt idx="6356">
                  <c:v>40242.484722222223</c:v>
                </c:pt>
                <c:pt idx="6357">
                  <c:v>40242.693055555552</c:v>
                </c:pt>
                <c:pt idx="6358">
                  <c:v>40242.699999999997</c:v>
                </c:pt>
                <c:pt idx="6359">
                  <c:v>40242.706944444442</c:v>
                </c:pt>
                <c:pt idx="6360">
                  <c:v>40242.713888888888</c:v>
                </c:pt>
                <c:pt idx="6361">
                  <c:v>40242.720833333326</c:v>
                </c:pt>
                <c:pt idx="6362">
                  <c:v>40242.727777777771</c:v>
                </c:pt>
                <c:pt idx="6363">
                  <c:v>40242.734722222216</c:v>
                </c:pt>
                <c:pt idx="6364">
                  <c:v>40242.741666666654</c:v>
                </c:pt>
                <c:pt idx="6365">
                  <c:v>40242.748611111114</c:v>
                </c:pt>
                <c:pt idx="6366">
                  <c:v>40242.755555555559</c:v>
                </c:pt>
                <c:pt idx="6367">
                  <c:v>40242.762499999997</c:v>
                </c:pt>
                <c:pt idx="6368">
                  <c:v>40242.769444444435</c:v>
                </c:pt>
                <c:pt idx="6369">
                  <c:v>40242.776388888888</c:v>
                </c:pt>
                <c:pt idx="6370">
                  <c:v>40242.783333333326</c:v>
                </c:pt>
                <c:pt idx="6371">
                  <c:v>40242.790277777778</c:v>
                </c:pt>
                <c:pt idx="6372">
                  <c:v>40242.797222222216</c:v>
                </c:pt>
                <c:pt idx="6373">
                  <c:v>40242.804166666661</c:v>
                </c:pt>
                <c:pt idx="6374">
                  <c:v>40242.811111111114</c:v>
                </c:pt>
                <c:pt idx="6375">
                  <c:v>40242.818055555566</c:v>
                </c:pt>
                <c:pt idx="6376">
                  <c:v>40242.838888888895</c:v>
                </c:pt>
                <c:pt idx="6377">
                  <c:v>40242.845833333333</c:v>
                </c:pt>
                <c:pt idx="6378">
                  <c:v>40242.852777777785</c:v>
                </c:pt>
                <c:pt idx="6379">
                  <c:v>40242.859722222223</c:v>
                </c:pt>
                <c:pt idx="6380">
                  <c:v>40242.866666666661</c:v>
                </c:pt>
                <c:pt idx="6381">
                  <c:v>40242.873611111114</c:v>
                </c:pt>
                <c:pt idx="6382">
                  <c:v>40242.880555555566</c:v>
                </c:pt>
                <c:pt idx="6383">
                  <c:v>40242.887500000004</c:v>
                </c:pt>
                <c:pt idx="6384">
                  <c:v>40242.894444444442</c:v>
                </c:pt>
                <c:pt idx="6385">
                  <c:v>40242.901388888888</c:v>
                </c:pt>
                <c:pt idx="6386">
                  <c:v>40242.908333333333</c:v>
                </c:pt>
                <c:pt idx="6387">
                  <c:v>40242.915277777785</c:v>
                </c:pt>
                <c:pt idx="6388">
                  <c:v>40242.922222222223</c:v>
                </c:pt>
                <c:pt idx="6389">
                  <c:v>40242.929166666654</c:v>
                </c:pt>
                <c:pt idx="6390">
                  <c:v>40242.936111111114</c:v>
                </c:pt>
                <c:pt idx="6391">
                  <c:v>40242.943055555559</c:v>
                </c:pt>
                <c:pt idx="6392">
                  <c:v>40242.950000000004</c:v>
                </c:pt>
                <c:pt idx="6393">
                  <c:v>40242.95694444445</c:v>
                </c:pt>
                <c:pt idx="6394">
                  <c:v>40242.963888888888</c:v>
                </c:pt>
                <c:pt idx="6395">
                  <c:v>40242.970833333333</c:v>
                </c:pt>
                <c:pt idx="6396">
                  <c:v>40242.977777777778</c:v>
                </c:pt>
                <c:pt idx="6397">
                  <c:v>40242.984722222223</c:v>
                </c:pt>
                <c:pt idx="6398">
                  <c:v>40242.991666666654</c:v>
                </c:pt>
                <c:pt idx="6399">
                  <c:v>40242.998611111114</c:v>
                </c:pt>
                <c:pt idx="6400">
                  <c:v>40243.005555555559</c:v>
                </c:pt>
                <c:pt idx="6401">
                  <c:v>40243.012500000004</c:v>
                </c:pt>
                <c:pt idx="6402">
                  <c:v>40243.019444444442</c:v>
                </c:pt>
                <c:pt idx="6403">
                  <c:v>40243.026388888888</c:v>
                </c:pt>
                <c:pt idx="6404">
                  <c:v>40243.033333333326</c:v>
                </c:pt>
                <c:pt idx="6405">
                  <c:v>40243.040277777785</c:v>
                </c:pt>
                <c:pt idx="6406">
                  <c:v>40243.047222222223</c:v>
                </c:pt>
                <c:pt idx="6407">
                  <c:v>40243.054166666661</c:v>
                </c:pt>
                <c:pt idx="6408">
                  <c:v>40243.061111111107</c:v>
                </c:pt>
                <c:pt idx="6409">
                  <c:v>40243.068055555559</c:v>
                </c:pt>
                <c:pt idx="6410">
                  <c:v>40243.075000000004</c:v>
                </c:pt>
                <c:pt idx="6411">
                  <c:v>40243.081944444442</c:v>
                </c:pt>
                <c:pt idx="6412">
                  <c:v>40243.088888888895</c:v>
                </c:pt>
                <c:pt idx="6413">
                  <c:v>40243.095833333326</c:v>
                </c:pt>
                <c:pt idx="6414">
                  <c:v>40243.102777777778</c:v>
                </c:pt>
                <c:pt idx="6415">
                  <c:v>40243.109722222216</c:v>
                </c:pt>
                <c:pt idx="6416">
                  <c:v>40243.116666666661</c:v>
                </c:pt>
                <c:pt idx="6417">
                  <c:v>40243.123611111107</c:v>
                </c:pt>
                <c:pt idx="6418">
                  <c:v>40243.130555555559</c:v>
                </c:pt>
                <c:pt idx="6419">
                  <c:v>40243.137499999997</c:v>
                </c:pt>
                <c:pt idx="6420">
                  <c:v>40243.144444444442</c:v>
                </c:pt>
                <c:pt idx="6421">
                  <c:v>40243.151388888888</c:v>
                </c:pt>
                <c:pt idx="6422">
                  <c:v>40243.158333333333</c:v>
                </c:pt>
                <c:pt idx="6423">
                  <c:v>40243.165277777778</c:v>
                </c:pt>
                <c:pt idx="6424">
                  <c:v>40243.172222222223</c:v>
                </c:pt>
                <c:pt idx="6425">
                  <c:v>40243.178472222222</c:v>
                </c:pt>
                <c:pt idx="6426">
                  <c:v>40243.18541666666</c:v>
                </c:pt>
                <c:pt idx="6427">
                  <c:v>40243.192361111098</c:v>
                </c:pt>
                <c:pt idx="6428">
                  <c:v>40243.19930555555</c:v>
                </c:pt>
                <c:pt idx="6429">
                  <c:v>40243.276388888888</c:v>
                </c:pt>
                <c:pt idx="6430">
                  <c:v>40243.282638888893</c:v>
                </c:pt>
                <c:pt idx="6431">
                  <c:v>40243.290277777778</c:v>
                </c:pt>
                <c:pt idx="6432">
                  <c:v>40243.297222222216</c:v>
                </c:pt>
                <c:pt idx="6433">
                  <c:v>40243.304166666661</c:v>
                </c:pt>
                <c:pt idx="6434">
                  <c:v>40243.311111111114</c:v>
                </c:pt>
                <c:pt idx="6435">
                  <c:v>40243.318055555566</c:v>
                </c:pt>
                <c:pt idx="6436">
                  <c:v>40243.324305555558</c:v>
                </c:pt>
                <c:pt idx="6437">
                  <c:v>40243.331944444442</c:v>
                </c:pt>
                <c:pt idx="6438">
                  <c:v>40243.533333333326</c:v>
                </c:pt>
                <c:pt idx="6439">
                  <c:v>40243.540277777785</c:v>
                </c:pt>
                <c:pt idx="6440">
                  <c:v>40243.547222222223</c:v>
                </c:pt>
                <c:pt idx="6441">
                  <c:v>40243.554166666661</c:v>
                </c:pt>
                <c:pt idx="6442">
                  <c:v>40243.561111111107</c:v>
                </c:pt>
                <c:pt idx="6443">
                  <c:v>40243.568055555559</c:v>
                </c:pt>
                <c:pt idx="6444">
                  <c:v>40243.575000000004</c:v>
                </c:pt>
                <c:pt idx="6445">
                  <c:v>40243.581944444442</c:v>
                </c:pt>
                <c:pt idx="6446">
                  <c:v>40243.588888888895</c:v>
                </c:pt>
                <c:pt idx="6447">
                  <c:v>40243.595833333326</c:v>
                </c:pt>
                <c:pt idx="6448">
                  <c:v>40243.602777777778</c:v>
                </c:pt>
                <c:pt idx="6449">
                  <c:v>40243.609722222216</c:v>
                </c:pt>
                <c:pt idx="6450">
                  <c:v>40243.616666666661</c:v>
                </c:pt>
                <c:pt idx="6451">
                  <c:v>40243.623611111107</c:v>
                </c:pt>
                <c:pt idx="6452">
                  <c:v>40243.630555555559</c:v>
                </c:pt>
                <c:pt idx="6453">
                  <c:v>40243.637499999997</c:v>
                </c:pt>
                <c:pt idx="6454">
                  <c:v>40243.644444444442</c:v>
                </c:pt>
                <c:pt idx="6455">
                  <c:v>40243.651388888888</c:v>
                </c:pt>
                <c:pt idx="6456">
                  <c:v>40243.658333333333</c:v>
                </c:pt>
                <c:pt idx="6457">
                  <c:v>40243.665277777778</c:v>
                </c:pt>
                <c:pt idx="6458">
                  <c:v>40243.672222222223</c:v>
                </c:pt>
                <c:pt idx="6459">
                  <c:v>40243.679166666654</c:v>
                </c:pt>
                <c:pt idx="6460">
                  <c:v>40243.686111111114</c:v>
                </c:pt>
                <c:pt idx="6461">
                  <c:v>40243.693055555552</c:v>
                </c:pt>
                <c:pt idx="6462">
                  <c:v>40243.699999999997</c:v>
                </c:pt>
                <c:pt idx="6463">
                  <c:v>40243.706944444442</c:v>
                </c:pt>
                <c:pt idx="6464">
                  <c:v>40243.713888888888</c:v>
                </c:pt>
                <c:pt idx="6465">
                  <c:v>40243.720833333326</c:v>
                </c:pt>
                <c:pt idx="6466">
                  <c:v>40243.727777777771</c:v>
                </c:pt>
                <c:pt idx="6467">
                  <c:v>40243.734722222216</c:v>
                </c:pt>
                <c:pt idx="6468">
                  <c:v>40243.741666666654</c:v>
                </c:pt>
                <c:pt idx="6469">
                  <c:v>40243.748611111114</c:v>
                </c:pt>
                <c:pt idx="6470">
                  <c:v>40243.755555555559</c:v>
                </c:pt>
                <c:pt idx="6471">
                  <c:v>40243.762499999997</c:v>
                </c:pt>
                <c:pt idx="6472">
                  <c:v>40243.769444444435</c:v>
                </c:pt>
                <c:pt idx="6473">
                  <c:v>40243.776388888888</c:v>
                </c:pt>
                <c:pt idx="6474">
                  <c:v>40243.783333333326</c:v>
                </c:pt>
                <c:pt idx="6475">
                  <c:v>40243.790277777778</c:v>
                </c:pt>
                <c:pt idx="6476">
                  <c:v>40243.797222222216</c:v>
                </c:pt>
                <c:pt idx="6477">
                  <c:v>40243.804166666661</c:v>
                </c:pt>
                <c:pt idx="6478">
                  <c:v>40243.811111111114</c:v>
                </c:pt>
                <c:pt idx="6479">
                  <c:v>40243.818055555566</c:v>
                </c:pt>
                <c:pt idx="6480">
                  <c:v>40243.825000000004</c:v>
                </c:pt>
                <c:pt idx="6481">
                  <c:v>40243.831944444442</c:v>
                </c:pt>
                <c:pt idx="6482">
                  <c:v>40243.838888888895</c:v>
                </c:pt>
                <c:pt idx="6483">
                  <c:v>40243.845833333333</c:v>
                </c:pt>
                <c:pt idx="6484">
                  <c:v>40243.852777777785</c:v>
                </c:pt>
                <c:pt idx="6485">
                  <c:v>40243.859722222223</c:v>
                </c:pt>
                <c:pt idx="6486">
                  <c:v>40243.866666666661</c:v>
                </c:pt>
                <c:pt idx="6487">
                  <c:v>40243.873611111114</c:v>
                </c:pt>
                <c:pt idx="6488">
                  <c:v>40243.880555555566</c:v>
                </c:pt>
                <c:pt idx="6489">
                  <c:v>40243.887500000004</c:v>
                </c:pt>
                <c:pt idx="6490">
                  <c:v>40243.894444444442</c:v>
                </c:pt>
                <c:pt idx="6491">
                  <c:v>40243.901388888888</c:v>
                </c:pt>
                <c:pt idx="6492">
                  <c:v>40243.908333333333</c:v>
                </c:pt>
                <c:pt idx="6493">
                  <c:v>40243.915277777785</c:v>
                </c:pt>
                <c:pt idx="6494">
                  <c:v>40243.922222222223</c:v>
                </c:pt>
                <c:pt idx="6495">
                  <c:v>40243.929166666654</c:v>
                </c:pt>
                <c:pt idx="6496">
                  <c:v>40243.936111111114</c:v>
                </c:pt>
                <c:pt idx="6497">
                  <c:v>40243.943055555559</c:v>
                </c:pt>
                <c:pt idx="6498">
                  <c:v>40243.950000000004</c:v>
                </c:pt>
                <c:pt idx="6499">
                  <c:v>40243.95694444445</c:v>
                </c:pt>
                <c:pt idx="6500">
                  <c:v>40243.963888888888</c:v>
                </c:pt>
                <c:pt idx="6501">
                  <c:v>40243.970833333333</c:v>
                </c:pt>
                <c:pt idx="6502">
                  <c:v>40243.977777777778</c:v>
                </c:pt>
                <c:pt idx="6503">
                  <c:v>40244.054166666661</c:v>
                </c:pt>
                <c:pt idx="6504">
                  <c:v>40244.061111111107</c:v>
                </c:pt>
                <c:pt idx="6505">
                  <c:v>40244.068055555559</c:v>
                </c:pt>
                <c:pt idx="6506">
                  <c:v>40244.075000000004</c:v>
                </c:pt>
                <c:pt idx="6507">
                  <c:v>40244.081944444442</c:v>
                </c:pt>
                <c:pt idx="6508">
                  <c:v>40244.088888888895</c:v>
                </c:pt>
                <c:pt idx="6509">
                  <c:v>40244.095833333326</c:v>
                </c:pt>
                <c:pt idx="6510">
                  <c:v>40244.102777777778</c:v>
                </c:pt>
                <c:pt idx="6511">
                  <c:v>40244.109722222216</c:v>
                </c:pt>
                <c:pt idx="6512">
                  <c:v>40244.116666666661</c:v>
                </c:pt>
                <c:pt idx="6513">
                  <c:v>40244.123611111107</c:v>
                </c:pt>
                <c:pt idx="6514">
                  <c:v>40244.130555555559</c:v>
                </c:pt>
                <c:pt idx="6515">
                  <c:v>40244.137499999997</c:v>
                </c:pt>
                <c:pt idx="6516">
                  <c:v>40244.144444444442</c:v>
                </c:pt>
                <c:pt idx="6517">
                  <c:v>40244.151388888888</c:v>
                </c:pt>
                <c:pt idx="6518">
                  <c:v>40244.158333333333</c:v>
                </c:pt>
                <c:pt idx="6519">
                  <c:v>40244.165277777778</c:v>
                </c:pt>
                <c:pt idx="6520">
                  <c:v>40244.172222222223</c:v>
                </c:pt>
                <c:pt idx="6521">
                  <c:v>40244.178472222222</c:v>
                </c:pt>
                <c:pt idx="6522">
                  <c:v>40244.18541666666</c:v>
                </c:pt>
                <c:pt idx="6523">
                  <c:v>40244.192361111098</c:v>
                </c:pt>
                <c:pt idx="6524">
                  <c:v>40244.19930555555</c:v>
                </c:pt>
                <c:pt idx="6525">
                  <c:v>40244.206250000003</c:v>
                </c:pt>
                <c:pt idx="6526">
                  <c:v>40244.213888888888</c:v>
                </c:pt>
                <c:pt idx="6527">
                  <c:v>40244.220138888886</c:v>
                </c:pt>
                <c:pt idx="6528">
                  <c:v>40244.227777777771</c:v>
                </c:pt>
                <c:pt idx="6529">
                  <c:v>40244.234027777777</c:v>
                </c:pt>
                <c:pt idx="6530">
                  <c:v>40244.240972222222</c:v>
                </c:pt>
                <c:pt idx="6531">
                  <c:v>40244.24791666666</c:v>
                </c:pt>
                <c:pt idx="6532">
                  <c:v>40244.254861111105</c:v>
                </c:pt>
                <c:pt idx="6533">
                  <c:v>40244.26180555555</c:v>
                </c:pt>
                <c:pt idx="6534">
                  <c:v>40244.268749999996</c:v>
                </c:pt>
                <c:pt idx="6535">
                  <c:v>40244.276388888888</c:v>
                </c:pt>
                <c:pt idx="6536">
                  <c:v>40244.282638888893</c:v>
                </c:pt>
                <c:pt idx="6537">
                  <c:v>40244.289583333324</c:v>
                </c:pt>
                <c:pt idx="6538">
                  <c:v>40244.296527777777</c:v>
                </c:pt>
                <c:pt idx="6539">
                  <c:v>40244.304166666661</c:v>
                </c:pt>
                <c:pt idx="6540">
                  <c:v>40244.311111111114</c:v>
                </c:pt>
                <c:pt idx="6541">
                  <c:v>40244.318055555566</c:v>
                </c:pt>
                <c:pt idx="6542">
                  <c:v>40244.324305555558</c:v>
                </c:pt>
                <c:pt idx="6543">
                  <c:v>40244.331250000003</c:v>
                </c:pt>
                <c:pt idx="6544">
                  <c:v>40244.338888888895</c:v>
                </c:pt>
                <c:pt idx="6545">
                  <c:v>40244.345833333333</c:v>
                </c:pt>
                <c:pt idx="6546">
                  <c:v>40244.352083333331</c:v>
                </c:pt>
                <c:pt idx="6547">
                  <c:v>40244.359027777784</c:v>
                </c:pt>
                <c:pt idx="6548">
                  <c:v>40244.365972222222</c:v>
                </c:pt>
                <c:pt idx="6549">
                  <c:v>40244.373611111114</c:v>
                </c:pt>
                <c:pt idx="6550">
                  <c:v>40244.380555555566</c:v>
                </c:pt>
                <c:pt idx="6551">
                  <c:v>40244.387500000004</c:v>
                </c:pt>
                <c:pt idx="6552">
                  <c:v>40244.393749999996</c:v>
                </c:pt>
                <c:pt idx="6553">
                  <c:v>40244.400694444448</c:v>
                </c:pt>
                <c:pt idx="6554">
                  <c:v>40244.408333333333</c:v>
                </c:pt>
                <c:pt idx="6555">
                  <c:v>40244.415277777785</c:v>
                </c:pt>
                <c:pt idx="6556">
                  <c:v>40244.422222222223</c:v>
                </c:pt>
                <c:pt idx="6557">
                  <c:v>40244.429166666654</c:v>
                </c:pt>
                <c:pt idx="6558">
                  <c:v>40244.630555555559</c:v>
                </c:pt>
                <c:pt idx="6559">
                  <c:v>40244.637499999997</c:v>
                </c:pt>
                <c:pt idx="6560">
                  <c:v>40244.644444444442</c:v>
                </c:pt>
                <c:pt idx="6561">
                  <c:v>40244.651388888888</c:v>
                </c:pt>
                <c:pt idx="6562">
                  <c:v>40244.658333333333</c:v>
                </c:pt>
                <c:pt idx="6563">
                  <c:v>40244.665277777778</c:v>
                </c:pt>
                <c:pt idx="6564">
                  <c:v>40244.672222222223</c:v>
                </c:pt>
                <c:pt idx="6565">
                  <c:v>40244.679166666654</c:v>
                </c:pt>
                <c:pt idx="6566">
                  <c:v>40244.686111111114</c:v>
                </c:pt>
                <c:pt idx="6567">
                  <c:v>40244.693055555552</c:v>
                </c:pt>
                <c:pt idx="6568">
                  <c:v>40244.699999999997</c:v>
                </c:pt>
                <c:pt idx="6569">
                  <c:v>40244.706944444442</c:v>
                </c:pt>
                <c:pt idx="6570">
                  <c:v>40244.713888888888</c:v>
                </c:pt>
                <c:pt idx="6571">
                  <c:v>40244.720833333326</c:v>
                </c:pt>
                <c:pt idx="6572">
                  <c:v>40244.727777777771</c:v>
                </c:pt>
                <c:pt idx="6573">
                  <c:v>40244.734722222216</c:v>
                </c:pt>
                <c:pt idx="6574">
                  <c:v>40244.741666666654</c:v>
                </c:pt>
                <c:pt idx="6575">
                  <c:v>40244.748611111114</c:v>
                </c:pt>
                <c:pt idx="6576">
                  <c:v>40244.755555555559</c:v>
                </c:pt>
                <c:pt idx="6577">
                  <c:v>40244.762499999997</c:v>
                </c:pt>
                <c:pt idx="6578">
                  <c:v>40244.769444444435</c:v>
                </c:pt>
                <c:pt idx="6579">
                  <c:v>40244.776388888888</c:v>
                </c:pt>
                <c:pt idx="6580">
                  <c:v>40244.783333333326</c:v>
                </c:pt>
                <c:pt idx="6581">
                  <c:v>40244.790277777778</c:v>
                </c:pt>
                <c:pt idx="6582">
                  <c:v>40244.797222222216</c:v>
                </c:pt>
                <c:pt idx="6583">
                  <c:v>40244.804166666661</c:v>
                </c:pt>
                <c:pt idx="6584">
                  <c:v>40244.811111111114</c:v>
                </c:pt>
                <c:pt idx="6585">
                  <c:v>40244.818055555566</c:v>
                </c:pt>
                <c:pt idx="6586">
                  <c:v>40244.825000000004</c:v>
                </c:pt>
                <c:pt idx="6587">
                  <c:v>40244.831944444442</c:v>
                </c:pt>
                <c:pt idx="6588">
                  <c:v>40244.838888888895</c:v>
                </c:pt>
                <c:pt idx="6589">
                  <c:v>40244.845833333333</c:v>
                </c:pt>
                <c:pt idx="6590">
                  <c:v>40244.852777777785</c:v>
                </c:pt>
                <c:pt idx="6591">
                  <c:v>40244.859722222223</c:v>
                </c:pt>
                <c:pt idx="6592">
                  <c:v>40244.866666666661</c:v>
                </c:pt>
                <c:pt idx="6593">
                  <c:v>40244.873611111114</c:v>
                </c:pt>
                <c:pt idx="6594">
                  <c:v>40244.880555555566</c:v>
                </c:pt>
                <c:pt idx="6595">
                  <c:v>40244.887500000004</c:v>
                </c:pt>
                <c:pt idx="6596">
                  <c:v>40245.088888888895</c:v>
                </c:pt>
                <c:pt idx="6597">
                  <c:v>40245.095833333326</c:v>
                </c:pt>
                <c:pt idx="6598">
                  <c:v>40245.102777777778</c:v>
                </c:pt>
                <c:pt idx="6599">
                  <c:v>40245.109722222216</c:v>
                </c:pt>
                <c:pt idx="6600">
                  <c:v>40245.116666666661</c:v>
                </c:pt>
                <c:pt idx="6601">
                  <c:v>40245.123611111107</c:v>
                </c:pt>
                <c:pt idx="6602">
                  <c:v>40245.130555555559</c:v>
                </c:pt>
                <c:pt idx="6603">
                  <c:v>40245.137499999997</c:v>
                </c:pt>
                <c:pt idx="6604">
                  <c:v>40245.144444444442</c:v>
                </c:pt>
                <c:pt idx="6605">
                  <c:v>40245.151388888888</c:v>
                </c:pt>
                <c:pt idx="6606">
                  <c:v>40245.158333333333</c:v>
                </c:pt>
                <c:pt idx="6607">
                  <c:v>40245.165277777778</c:v>
                </c:pt>
                <c:pt idx="6608">
                  <c:v>40245.172222222223</c:v>
                </c:pt>
                <c:pt idx="6609">
                  <c:v>40245.178472222222</c:v>
                </c:pt>
                <c:pt idx="6610">
                  <c:v>40245.18541666666</c:v>
                </c:pt>
                <c:pt idx="6611">
                  <c:v>40245.192361111098</c:v>
                </c:pt>
                <c:pt idx="6612">
                  <c:v>40245.19930555555</c:v>
                </c:pt>
                <c:pt idx="6613">
                  <c:v>40245.206250000003</c:v>
                </c:pt>
                <c:pt idx="6614">
                  <c:v>40245.213194444441</c:v>
                </c:pt>
                <c:pt idx="6615">
                  <c:v>40245.220138888886</c:v>
                </c:pt>
                <c:pt idx="6616">
                  <c:v>40245.227083333317</c:v>
                </c:pt>
                <c:pt idx="6617">
                  <c:v>40245.234027777777</c:v>
                </c:pt>
                <c:pt idx="6618">
                  <c:v>40245.240972222222</c:v>
                </c:pt>
                <c:pt idx="6619">
                  <c:v>40245.24791666666</c:v>
                </c:pt>
                <c:pt idx="6620">
                  <c:v>40245.254861111105</c:v>
                </c:pt>
                <c:pt idx="6621">
                  <c:v>40245.26180555555</c:v>
                </c:pt>
                <c:pt idx="6622">
                  <c:v>40245.268749999996</c:v>
                </c:pt>
                <c:pt idx="6623">
                  <c:v>40245.275694444441</c:v>
                </c:pt>
                <c:pt idx="6624">
                  <c:v>40245.282638888893</c:v>
                </c:pt>
                <c:pt idx="6625">
                  <c:v>40245.289583333324</c:v>
                </c:pt>
                <c:pt idx="6626">
                  <c:v>40245.296527777777</c:v>
                </c:pt>
                <c:pt idx="6627">
                  <c:v>40245.303472222222</c:v>
                </c:pt>
                <c:pt idx="6628">
                  <c:v>40245.310416666667</c:v>
                </c:pt>
                <c:pt idx="6629">
                  <c:v>40245.317361111105</c:v>
                </c:pt>
                <c:pt idx="6630">
                  <c:v>40245.324305555558</c:v>
                </c:pt>
                <c:pt idx="6631">
                  <c:v>40245.331250000003</c:v>
                </c:pt>
                <c:pt idx="6632">
                  <c:v>40245.338194444448</c:v>
                </c:pt>
                <c:pt idx="6633">
                  <c:v>40245.345138888893</c:v>
                </c:pt>
                <c:pt idx="6634">
                  <c:v>40245.352083333331</c:v>
                </c:pt>
                <c:pt idx="6635">
                  <c:v>40245.359027777784</c:v>
                </c:pt>
                <c:pt idx="6636">
                  <c:v>40245.365972222222</c:v>
                </c:pt>
                <c:pt idx="6637">
                  <c:v>40245.372916666667</c:v>
                </c:pt>
                <c:pt idx="6638">
                  <c:v>40245.379861111105</c:v>
                </c:pt>
                <c:pt idx="6639">
                  <c:v>40245.386805555565</c:v>
                </c:pt>
                <c:pt idx="6640">
                  <c:v>40245.463888888888</c:v>
                </c:pt>
                <c:pt idx="6641">
                  <c:v>40245.470833333333</c:v>
                </c:pt>
                <c:pt idx="6642">
                  <c:v>40245.477083333324</c:v>
                </c:pt>
                <c:pt idx="6643">
                  <c:v>40245.484027777784</c:v>
                </c:pt>
                <c:pt idx="6644">
                  <c:v>40245.490972222222</c:v>
                </c:pt>
                <c:pt idx="6645">
                  <c:v>40245.49791666666</c:v>
                </c:pt>
                <c:pt idx="6646">
                  <c:v>40245.504861111105</c:v>
                </c:pt>
                <c:pt idx="6647">
                  <c:v>40245.512500000004</c:v>
                </c:pt>
                <c:pt idx="6648">
                  <c:v>40245.519444444442</c:v>
                </c:pt>
                <c:pt idx="6649">
                  <c:v>40245.525694444441</c:v>
                </c:pt>
                <c:pt idx="6650">
                  <c:v>40245.539583333324</c:v>
                </c:pt>
                <c:pt idx="6651">
                  <c:v>40245.547222222223</c:v>
                </c:pt>
                <c:pt idx="6652">
                  <c:v>40245.553472222222</c:v>
                </c:pt>
                <c:pt idx="6653">
                  <c:v>40245.56041666666</c:v>
                </c:pt>
                <c:pt idx="6654">
                  <c:v>40245.567361111098</c:v>
                </c:pt>
                <c:pt idx="6655">
                  <c:v>40245.574305555558</c:v>
                </c:pt>
                <c:pt idx="6656">
                  <c:v>40245.581250000003</c:v>
                </c:pt>
                <c:pt idx="6657">
                  <c:v>40245.588888888895</c:v>
                </c:pt>
                <c:pt idx="6658">
                  <c:v>40245.595138888886</c:v>
                </c:pt>
                <c:pt idx="6659">
                  <c:v>40245.602083333324</c:v>
                </c:pt>
                <c:pt idx="6660">
                  <c:v>40245.609027777777</c:v>
                </c:pt>
                <c:pt idx="6661">
                  <c:v>40245.616666666661</c:v>
                </c:pt>
                <c:pt idx="6662">
                  <c:v>40245.62291666666</c:v>
                </c:pt>
                <c:pt idx="6663">
                  <c:v>40245.629861111098</c:v>
                </c:pt>
                <c:pt idx="6664">
                  <c:v>40245.636805555558</c:v>
                </c:pt>
                <c:pt idx="6665">
                  <c:v>40245.643749999996</c:v>
                </c:pt>
                <c:pt idx="6666">
                  <c:v>40245.650694444448</c:v>
                </c:pt>
                <c:pt idx="6667">
                  <c:v>40245.657638888893</c:v>
                </c:pt>
                <c:pt idx="6668">
                  <c:v>40245.665277777778</c:v>
                </c:pt>
                <c:pt idx="6669">
                  <c:v>40245.672222222223</c:v>
                </c:pt>
                <c:pt idx="6670">
                  <c:v>40245.686111111114</c:v>
                </c:pt>
                <c:pt idx="6671">
                  <c:v>40245.692361111098</c:v>
                </c:pt>
                <c:pt idx="6672">
                  <c:v>40245.69930555555</c:v>
                </c:pt>
                <c:pt idx="6673">
                  <c:v>40245.706250000003</c:v>
                </c:pt>
                <c:pt idx="6674">
                  <c:v>40245.713194444441</c:v>
                </c:pt>
                <c:pt idx="6675">
                  <c:v>40245.720138888886</c:v>
                </c:pt>
                <c:pt idx="6676">
                  <c:v>40245.727083333317</c:v>
                </c:pt>
                <c:pt idx="6677">
                  <c:v>40245.734027777777</c:v>
                </c:pt>
                <c:pt idx="6678">
                  <c:v>40245.740972222222</c:v>
                </c:pt>
                <c:pt idx="6679">
                  <c:v>40245.74791666666</c:v>
                </c:pt>
                <c:pt idx="6680">
                  <c:v>40245.754861111105</c:v>
                </c:pt>
                <c:pt idx="6681">
                  <c:v>40245.76180555555</c:v>
                </c:pt>
                <c:pt idx="6682">
                  <c:v>40245.963888888888</c:v>
                </c:pt>
                <c:pt idx="6683">
                  <c:v>40245.970833333333</c:v>
                </c:pt>
                <c:pt idx="6684">
                  <c:v>40245.977083333324</c:v>
                </c:pt>
                <c:pt idx="6685">
                  <c:v>40245.984722222223</c:v>
                </c:pt>
                <c:pt idx="6686">
                  <c:v>40245.990972222222</c:v>
                </c:pt>
                <c:pt idx="6687">
                  <c:v>40245.99791666666</c:v>
                </c:pt>
                <c:pt idx="6688">
                  <c:v>40246.004861111105</c:v>
                </c:pt>
                <c:pt idx="6689">
                  <c:v>40246.012500000004</c:v>
                </c:pt>
                <c:pt idx="6690">
                  <c:v>40246.019444444442</c:v>
                </c:pt>
                <c:pt idx="6691">
                  <c:v>40246.025694444441</c:v>
                </c:pt>
                <c:pt idx="6692">
                  <c:v>40246.033333333326</c:v>
                </c:pt>
                <c:pt idx="6693">
                  <c:v>40246.040277777785</c:v>
                </c:pt>
                <c:pt idx="6694">
                  <c:v>40246.047222222223</c:v>
                </c:pt>
                <c:pt idx="6695">
                  <c:v>40246.054166666661</c:v>
                </c:pt>
                <c:pt idx="6696">
                  <c:v>40246.061111111107</c:v>
                </c:pt>
                <c:pt idx="6697">
                  <c:v>40246.068055555559</c:v>
                </c:pt>
                <c:pt idx="6698">
                  <c:v>40246.074305555558</c:v>
                </c:pt>
                <c:pt idx="6699">
                  <c:v>40246.081944444442</c:v>
                </c:pt>
                <c:pt idx="6700">
                  <c:v>40246.088888888895</c:v>
                </c:pt>
                <c:pt idx="6701">
                  <c:v>40246.095833333326</c:v>
                </c:pt>
                <c:pt idx="6702">
                  <c:v>40246.102777777778</c:v>
                </c:pt>
                <c:pt idx="6703">
                  <c:v>40246.109722222216</c:v>
                </c:pt>
                <c:pt idx="6704">
                  <c:v>40246.116666666661</c:v>
                </c:pt>
                <c:pt idx="6705">
                  <c:v>40246.123611111107</c:v>
                </c:pt>
                <c:pt idx="6706">
                  <c:v>40246.130555555559</c:v>
                </c:pt>
                <c:pt idx="6707">
                  <c:v>40246.137499999997</c:v>
                </c:pt>
                <c:pt idx="6708">
                  <c:v>40246.172222222223</c:v>
                </c:pt>
                <c:pt idx="6709">
                  <c:v>40246.179166666654</c:v>
                </c:pt>
                <c:pt idx="6710">
                  <c:v>40246.186111111114</c:v>
                </c:pt>
                <c:pt idx="6711">
                  <c:v>40246.193055555552</c:v>
                </c:pt>
                <c:pt idx="6712">
                  <c:v>40246.19930555555</c:v>
                </c:pt>
                <c:pt idx="6713">
                  <c:v>40246.206944444442</c:v>
                </c:pt>
                <c:pt idx="6714">
                  <c:v>40246.213888888888</c:v>
                </c:pt>
                <c:pt idx="6715">
                  <c:v>40246.220833333326</c:v>
                </c:pt>
                <c:pt idx="6716">
                  <c:v>40246.227777777771</c:v>
                </c:pt>
                <c:pt idx="6717">
                  <c:v>40246.234722222216</c:v>
                </c:pt>
                <c:pt idx="6718">
                  <c:v>40246.241666666654</c:v>
                </c:pt>
                <c:pt idx="6719">
                  <c:v>40246.248611111114</c:v>
                </c:pt>
                <c:pt idx="6720">
                  <c:v>40246.255555555559</c:v>
                </c:pt>
                <c:pt idx="6721">
                  <c:v>40246.262499999997</c:v>
                </c:pt>
                <c:pt idx="6722">
                  <c:v>40246.269444444435</c:v>
                </c:pt>
                <c:pt idx="6723">
                  <c:v>40246.276388888888</c:v>
                </c:pt>
                <c:pt idx="6724">
                  <c:v>40246.289583333324</c:v>
                </c:pt>
                <c:pt idx="6725">
                  <c:v>40246.297222222216</c:v>
                </c:pt>
                <c:pt idx="6726">
                  <c:v>40246.304166666661</c:v>
                </c:pt>
                <c:pt idx="6727">
                  <c:v>40246.311111111114</c:v>
                </c:pt>
                <c:pt idx="6728">
                  <c:v>40246.318055555566</c:v>
                </c:pt>
                <c:pt idx="6729">
                  <c:v>40246.325000000004</c:v>
                </c:pt>
                <c:pt idx="6730">
                  <c:v>40246.331944444442</c:v>
                </c:pt>
                <c:pt idx="6731">
                  <c:v>40246.338888888895</c:v>
                </c:pt>
                <c:pt idx="6732">
                  <c:v>40246.345833333333</c:v>
                </c:pt>
                <c:pt idx="6733">
                  <c:v>40246.352777777785</c:v>
                </c:pt>
                <c:pt idx="6734">
                  <c:v>40246.359722222223</c:v>
                </c:pt>
                <c:pt idx="6735">
                  <c:v>40246.366666666661</c:v>
                </c:pt>
                <c:pt idx="6736">
                  <c:v>40246.373611111114</c:v>
                </c:pt>
                <c:pt idx="6737">
                  <c:v>40246.380555555566</c:v>
                </c:pt>
                <c:pt idx="6738">
                  <c:v>40246.387500000004</c:v>
                </c:pt>
                <c:pt idx="6739">
                  <c:v>40246.394444444442</c:v>
                </c:pt>
                <c:pt idx="6740">
                  <c:v>40246.401388888888</c:v>
                </c:pt>
                <c:pt idx="6741">
                  <c:v>40246.408333333333</c:v>
                </c:pt>
                <c:pt idx="6742">
                  <c:v>40246.484722222223</c:v>
                </c:pt>
                <c:pt idx="6743">
                  <c:v>40246.491666666654</c:v>
                </c:pt>
                <c:pt idx="6744">
                  <c:v>40246.498611111114</c:v>
                </c:pt>
                <c:pt idx="6745">
                  <c:v>40246.505555555559</c:v>
                </c:pt>
                <c:pt idx="6746">
                  <c:v>40246.512500000004</c:v>
                </c:pt>
                <c:pt idx="6747">
                  <c:v>40246.519444444442</c:v>
                </c:pt>
                <c:pt idx="6748">
                  <c:v>40246.526388888888</c:v>
                </c:pt>
                <c:pt idx="6749">
                  <c:v>40246.533333333326</c:v>
                </c:pt>
                <c:pt idx="6750">
                  <c:v>40246.540277777785</c:v>
                </c:pt>
                <c:pt idx="6751">
                  <c:v>40246.547222222223</c:v>
                </c:pt>
                <c:pt idx="6752">
                  <c:v>40246.554166666661</c:v>
                </c:pt>
                <c:pt idx="6753">
                  <c:v>40246.561111111107</c:v>
                </c:pt>
                <c:pt idx="6754">
                  <c:v>40246.568055555559</c:v>
                </c:pt>
                <c:pt idx="6755">
                  <c:v>40246.575000000004</c:v>
                </c:pt>
                <c:pt idx="6756">
                  <c:v>40246.581944444442</c:v>
                </c:pt>
                <c:pt idx="6757">
                  <c:v>40246.804166666661</c:v>
                </c:pt>
                <c:pt idx="6758">
                  <c:v>40246.811111111114</c:v>
                </c:pt>
                <c:pt idx="6759">
                  <c:v>40246.818055555566</c:v>
                </c:pt>
                <c:pt idx="6760">
                  <c:v>40246.852777777785</c:v>
                </c:pt>
                <c:pt idx="6761">
                  <c:v>40246.859722222223</c:v>
                </c:pt>
                <c:pt idx="6762">
                  <c:v>40246.866666666661</c:v>
                </c:pt>
                <c:pt idx="6763">
                  <c:v>40246.873611111114</c:v>
                </c:pt>
                <c:pt idx="6764">
                  <c:v>40246.880555555566</c:v>
                </c:pt>
                <c:pt idx="6765">
                  <c:v>40246.887500000004</c:v>
                </c:pt>
                <c:pt idx="6766">
                  <c:v>40246.894444444442</c:v>
                </c:pt>
                <c:pt idx="6767">
                  <c:v>40246.901388888888</c:v>
                </c:pt>
                <c:pt idx="6768">
                  <c:v>40246.908333333333</c:v>
                </c:pt>
                <c:pt idx="6769">
                  <c:v>40246.915277777785</c:v>
                </c:pt>
                <c:pt idx="6770">
                  <c:v>40246.922222222223</c:v>
                </c:pt>
                <c:pt idx="6771">
                  <c:v>40246.929166666654</c:v>
                </c:pt>
                <c:pt idx="6772">
                  <c:v>40246.936111111114</c:v>
                </c:pt>
                <c:pt idx="6773">
                  <c:v>40246.943055555559</c:v>
                </c:pt>
                <c:pt idx="6774">
                  <c:v>40246.950000000004</c:v>
                </c:pt>
                <c:pt idx="6775">
                  <c:v>40247.151388888888</c:v>
                </c:pt>
                <c:pt idx="6776">
                  <c:v>40247.158333333333</c:v>
                </c:pt>
                <c:pt idx="6777">
                  <c:v>40247.165277777778</c:v>
                </c:pt>
                <c:pt idx="6778">
                  <c:v>40247.172222222223</c:v>
                </c:pt>
                <c:pt idx="6779">
                  <c:v>40247.179166666654</c:v>
                </c:pt>
                <c:pt idx="6780">
                  <c:v>40247.186111111114</c:v>
                </c:pt>
                <c:pt idx="6781">
                  <c:v>40247.193055555552</c:v>
                </c:pt>
                <c:pt idx="6782">
                  <c:v>40247.19930555555</c:v>
                </c:pt>
                <c:pt idx="6783">
                  <c:v>40247.206250000003</c:v>
                </c:pt>
                <c:pt idx="6784">
                  <c:v>40247.213888888888</c:v>
                </c:pt>
                <c:pt idx="6785">
                  <c:v>40247.220833333326</c:v>
                </c:pt>
                <c:pt idx="6786">
                  <c:v>40247.227777777771</c:v>
                </c:pt>
                <c:pt idx="6787">
                  <c:v>40247.234027777777</c:v>
                </c:pt>
                <c:pt idx="6788">
                  <c:v>40247.241666666654</c:v>
                </c:pt>
                <c:pt idx="6789">
                  <c:v>40247.24791666666</c:v>
                </c:pt>
                <c:pt idx="6790">
                  <c:v>40247.255555555559</c:v>
                </c:pt>
                <c:pt idx="6791">
                  <c:v>40247.262499999997</c:v>
                </c:pt>
                <c:pt idx="6792">
                  <c:v>40247.269444444435</c:v>
                </c:pt>
                <c:pt idx="6793">
                  <c:v>40247.275694444441</c:v>
                </c:pt>
                <c:pt idx="6794">
                  <c:v>40247.283333333326</c:v>
                </c:pt>
                <c:pt idx="6795">
                  <c:v>40247.289583333324</c:v>
                </c:pt>
                <c:pt idx="6796">
                  <c:v>40247.297222222216</c:v>
                </c:pt>
                <c:pt idx="6797">
                  <c:v>40247.304166666661</c:v>
                </c:pt>
                <c:pt idx="6798">
                  <c:v>40247.311111111114</c:v>
                </c:pt>
                <c:pt idx="6799">
                  <c:v>40247.387500000004</c:v>
                </c:pt>
                <c:pt idx="6800">
                  <c:v>40247.394444444442</c:v>
                </c:pt>
                <c:pt idx="6801">
                  <c:v>40247.407638888893</c:v>
                </c:pt>
                <c:pt idx="6802">
                  <c:v>40247.415277777785</c:v>
                </c:pt>
                <c:pt idx="6803">
                  <c:v>40247.422222222223</c:v>
                </c:pt>
                <c:pt idx="6804">
                  <c:v>40247.429166666654</c:v>
                </c:pt>
                <c:pt idx="6805">
                  <c:v>40247.436111111114</c:v>
                </c:pt>
                <c:pt idx="6806">
                  <c:v>40247.443055555559</c:v>
                </c:pt>
                <c:pt idx="6807">
                  <c:v>40247.450000000004</c:v>
                </c:pt>
                <c:pt idx="6808">
                  <c:v>40247.45694444445</c:v>
                </c:pt>
                <c:pt idx="6809">
                  <c:v>40247.463888888888</c:v>
                </c:pt>
                <c:pt idx="6810">
                  <c:v>40247.470833333333</c:v>
                </c:pt>
                <c:pt idx="6811">
                  <c:v>40247.477777777778</c:v>
                </c:pt>
                <c:pt idx="6812">
                  <c:v>40247.484722222223</c:v>
                </c:pt>
                <c:pt idx="6813">
                  <c:v>40247.491666666654</c:v>
                </c:pt>
                <c:pt idx="6814">
                  <c:v>40247.498611111114</c:v>
                </c:pt>
                <c:pt idx="6815">
                  <c:v>40247.505555555559</c:v>
                </c:pt>
                <c:pt idx="6816">
                  <c:v>40247.512500000004</c:v>
                </c:pt>
                <c:pt idx="6817">
                  <c:v>40247.519444444442</c:v>
                </c:pt>
                <c:pt idx="6818">
                  <c:v>40247.526388888888</c:v>
                </c:pt>
                <c:pt idx="6819">
                  <c:v>40247.533333333326</c:v>
                </c:pt>
                <c:pt idx="6820">
                  <c:v>40247.540277777785</c:v>
                </c:pt>
                <c:pt idx="6821">
                  <c:v>40247.547222222223</c:v>
                </c:pt>
                <c:pt idx="6822">
                  <c:v>40247.554166666661</c:v>
                </c:pt>
                <c:pt idx="6823">
                  <c:v>40247.561111111107</c:v>
                </c:pt>
                <c:pt idx="6824">
                  <c:v>40247.637499999997</c:v>
                </c:pt>
                <c:pt idx="6825">
                  <c:v>40247.644444444442</c:v>
                </c:pt>
                <c:pt idx="6826">
                  <c:v>40247.651388888888</c:v>
                </c:pt>
                <c:pt idx="6827">
                  <c:v>40247.658333333333</c:v>
                </c:pt>
                <c:pt idx="6828">
                  <c:v>40247.665277777778</c:v>
                </c:pt>
                <c:pt idx="6829">
                  <c:v>40247.672222222223</c:v>
                </c:pt>
                <c:pt idx="6830">
                  <c:v>40247.68541666666</c:v>
                </c:pt>
                <c:pt idx="6831">
                  <c:v>40247.887500000004</c:v>
                </c:pt>
                <c:pt idx="6832">
                  <c:v>40247.894444444442</c:v>
                </c:pt>
                <c:pt idx="6833">
                  <c:v>40247.901388888888</c:v>
                </c:pt>
                <c:pt idx="6834">
                  <c:v>40247.908333333333</c:v>
                </c:pt>
                <c:pt idx="6835">
                  <c:v>40247.915277777785</c:v>
                </c:pt>
                <c:pt idx="6836">
                  <c:v>40247.922222222223</c:v>
                </c:pt>
                <c:pt idx="6837">
                  <c:v>40247.929166666654</c:v>
                </c:pt>
                <c:pt idx="6838">
                  <c:v>40247.936111111114</c:v>
                </c:pt>
                <c:pt idx="6839">
                  <c:v>40247.943055555559</c:v>
                </c:pt>
                <c:pt idx="6840">
                  <c:v>40247.950000000004</c:v>
                </c:pt>
                <c:pt idx="6841">
                  <c:v>40247.95694444445</c:v>
                </c:pt>
                <c:pt idx="6842">
                  <c:v>40247.963888888888</c:v>
                </c:pt>
                <c:pt idx="6843">
                  <c:v>40247.970833333333</c:v>
                </c:pt>
                <c:pt idx="6844">
                  <c:v>40248.171527777777</c:v>
                </c:pt>
                <c:pt idx="6845">
                  <c:v>40248.177777777775</c:v>
                </c:pt>
                <c:pt idx="6846">
                  <c:v>40248.18472222222</c:v>
                </c:pt>
                <c:pt idx="6847">
                  <c:v>40248.191666666651</c:v>
                </c:pt>
                <c:pt idx="6848">
                  <c:v>40248.198611111104</c:v>
                </c:pt>
                <c:pt idx="6849">
                  <c:v>40248.205555555556</c:v>
                </c:pt>
                <c:pt idx="6850">
                  <c:v>40248.212500000001</c:v>
                </c:pt>
                <c:pt idx="6851">
                  <c:v>40248.219444444447</c:v>
                </c:pt>
                <c:pt idx="6852">
                  <c:v>40248.226388888885</c:v>
                </c:pt>
                <c:pt idx="6853">
                  <c:v>40248.233333333323</c:v>
                </c:pt>
                <c:pt idx="6854">
                  <c:v>40248.240277777782</c:v>
                </c:pt>
                <c:pt idx="6855">
                  <c:v>40248.24722222222</c:v>
                </c:pt>
                <c:pt idx="6856">
                  <c:v>40248.254166666658</c:v>
                </c:pt>
                <c:pt idx="6857">
                  <c:v>40248.261111111096</c:v>
                </c:pt>
                <c:pt idx="6858">
                  <c:v>40248.268055555556</c:v>
                </c:pt>
                <c:pt idx="6859">
                  <c:v>40248.274999999994</c:v>
                </c:pt>
                <c:pt idx="6860">
                  <c:v>40248.281944444447</c:v>
                </c:pt>
                <c:pt idx="6861">
                  <c:v>40248.288888888892</c:v>
                </c:pt>
                <c:pt idx="6862">
                  <c:v>40248.295833333323</c:v>
                </c:pt>
                <c:pt idx="6863">
                  <c:v>40248.302777777782</c:v>
                </c:pt>
                <c:pt idx="6864">
                  <c:v>40248.30972222222</c:v>
                </c:pt>
                <c:pt idx="6865">
                  <c:v>40248.316666666666</c:v>
                </c:pt>
                <c:pt idx="6866">
                  <c:v>40248.323611111104</c:v>
                </c:pt>
                <c:pt idx="6867">
                  <c:v>40248.330555555563</c:v>
                </c:pt>
                <c:pt idx="6868">
                  <c:v>40248.337500000001</c:v>
                </c:pt>
                <c:pt idx="6869">
                  <c:v>40248.344444444454</c:v>
                </c:pt>
                <c:pt idx="6870">
                  <c:v>40248.351388888892</c:v>
                </c:pt>
                <c:pt idx="6871">
                  <c:v>40248.358333333337</c:v>
                </c:pt>
                <c:pt idx="6872">
                  <c:v>40248.427777777775</c:v>
                </c:pt>
                <c:pt idx="6873">
                  <c:v>40248.43472222222</c:v>
                </c:pt>
                <c:pt idx="6874">
                  <c:v>40248.441666666658</c:v>
                </c:pt>
                <c:pt idx="6875">
                  <c:v>40248.448611111111</c:v>
                </c:pt>
                <c:pt idx="6876">
                  <c:v>40248.455555555563</c:v>
                </c:pt>
                <c:pt idx="6877">
                  <c:v>40248.462500000001</c:v>
                </c:pt>
                <c:pt idx="6878">
                  <c:v>40248.469444444447</c:v>
                </c:pt>
                <c:pt idx="6879">
                  <c:v>40248.476388888892</c:v>
                </c:pt>
                <c:pt idx="6880">
                  <c:v>40248.48333333333</c:v>
                </c:pt>
                <c:pt idx="6881">
                  <c:v>40248.490277777782</c:v>
                </c:pt>
                <c:pt idx="6882">
                  <c:v>40248.49722222222</c:v>
                </c:pt>
                <c:pt idx="6883">
                  <c:v>40248.504166666658</c:v>
                </c:pt>
                <c:pt idx="6884">
                  <c:v>40248.511111111104</c:v>
                </c:pt>
                <c:pt idx="6885">
                  <c:v>40248.518055555563</c:v>
                </c:pt>
                <c:pt idx="6886">
                  <c:v>40248.524999999994</c:v>
                </c:pt>
                <c:pt idx="6887">
                  <c:v>40248.531944444447</c:v>
                </c:pt>
                <c:pt idx="6888">
                  <c:v>40248.538888888892</c:v>
                </c:pt>
                <c:pt idx="6889">
                  <c:v>40248.54583333333</c:v>
                </c:pt>
                <c:pt idx="6890">
                  <c:v>40248.552777777782</c:v>
                </c:pt>
                <c:pt idx="6891">
                  <c:v>40248.55972222222</c:v>
                </c:pt>
                <c:pt idx="6892">
                  <c:v>40248.566666666658</c:v>
                </c:pt>
                <c:pt idx="6893">
                  <c:v>40248.573611111104</c:v>
                </c:pt>
                <c:pt idx="6894">
                  <c:v>40248.580555555563</c:v>
                </c:pt>
                <c:pt idx="6895">
                  <c:v>40248.587500000001</c:v>
                </c:pt>
                <c:pt idx="6896">
                  <c:v>40248.594444444447</c:v>
                </c:pt>
                <c:pt idx="6897">
                  <c:v>40248.601388888885</c:v>
                </c:pt>
                <c:pt idx="6898">
                  <c:v>40248.60833333333</c:v>
                </c:pt>
                <c:pt idx="6899">
                  <c:v>40248.615277777782</c:v>
                </c:pt>
                <c:pt idx="6900">
                  <c:v>40248.62222222222</c:v>
                </c:pt>
                <c:pt idx="6901">
                  <c:v>40248.629166666651</c:v>
                </c:pt>
                <c:pt idx="6902">
                  <c:v>40248.636111111104</c:v>
                </c:pt>
                <c:pt idx="6903">
                  <c:v>40248.643055555556</c:v>
                </c:pt>
                <c:pt idx="6904">
                  <c:v>40248.65</c:v>
                </c:pt>
                <c:pt idx="6905">
                  <c:v>40248.656944444454</c:v>
                </c:pt>
                <c:pt idx="6906">
                  <c:v>40248.664583333324</c:v>
                </c:pt>
                <c:pt idx="6907">
                  <c:v>40248.67083333333</c:v>
                </c:pt>
                <c:pt idx="6908">
                  <c:v>40248.677777777775</c:v>
                </c:pt>
                <c:pt idx="6909">
                  <c:v>40248.68472222222</c:v>
                </c:pt>
                <c:pt idx="6910">
                  <c:v>40248.691666666651</c:v>
                </c:pt>
                <c:pt idx="6911">
                  <c:v>40248.698611111104</c:v>
                </c:pt>
                <c:pt idx="6912">
                  <c:v>40248.705555555556</c:v>
                </c:pt>
                <c:pt idx="6913">
                  <c:v>40248.712500000001</c:v>
                </c:pt>
                <c:pt idx="6914">
                  <c:v>40248.719444444447</c:v>
                </c:pt>
                <c:pt idx="6915">
                  <c:v>40248.726388888885</c:v>
                </c:pt>
                <c:pt idx="6916">
                  <c:v>40248.733333333323</c:v>
                </c:pt>
                <c:pt idx="6917">
                  <c:v>40248.740277777782</c:v>
                </c:pt>
                <c:pt idx="6918">
                  <c:v>40248.74722222222</c:v>
                </c:pt>
                <c:pt idx="6919">
                  <c:v>40248.754166666658</c:v>
                </c:pt>
                <c:pt idx="6920">
                  <c:v>40248.761111111096</c:v>
                </c:pt>
                <c:pt idx="6921">
                  <c:v>40248.768055555556</c:v>
                </c:pt>
                <c:pt idx="6922">
                  <c:v>40248.774999999994</c:v>
                </c:pt>
                <c:pt idx="6923">
                  <c:v>40248.781944444447</c:v>
                </c:pt>
                <c:pt idx="6924">
                  <c:v>40248.788888888892</c:v>
                </c:pt>
                <c:pt idx="6925">
                  <c:v>40248.795833333323</c:v>
                </c:pt>
                <c:pt idx="6926">
                  <c:v>40248.802777777782</c:v>
                </c:pt>
                <c:pt idx="6927">
                  <c:v>40248.80972222222</c:v>
                </c:pt>
                <c:pt idx="6928">
                  <c:v>40248.816666666666</c:v>
                </c:pt>
                <c:pt idx="6929">
                  <c:v>40248.844444444454</c:v>
                </c:pt>
                <c:pt idx="6930">
                  <c:v>40248.851388888892</c:v>
                </c:pt>
                <c:pt idx="6931">
                  <c:v>40248.858333333337</c:v>
                </c:pt>
                <c:pt idx="6932">
                  <c:v>40248.865277777782</c:v>
                </c:pt>
                <c:pt idx="6933">
                  <c:v>40249.067361111098</c:v>
                </c:pt>
                <c:pt idx="6934">
                  <c:v>40249.073611111104</c:v>
                </c:pt>
                <c:pt idx="6935">
                  <c:v>40249.080555555563</c:v>
                </c:pt>
                <c:pt idx="6936">
                  <c:v>40249.087500000001</c:v>
                </c:pt>
                <c:pt idx="6937">
                  <c:v>40249.094444444447</c:v>
                </c:pt>
                <c:pt idx="6938">
                  <c:v>40249.101388888885</c:v>
                </c:pt>
                <c:pt idx="6939">
                  <c:v>40249.10833333333</c:v>
                </c:pt>
                <c:pt idx="6940">
                  <c:v>40249.115277777782</c:v>
                </c:pt>
                <c:pt idx="6941">
                  <c:v>40249.12222222222</c:v>
                </c:pt>
                <c:pt idx="6942">
                  <c:v>40249.129166666651</c:v>
                </c:pt>
                <c:pt idx="6943">
                  <c:v>40249.136111111104</c:v>
                </c:pt>
                <c:pt idx="6944">
                  <c:v>40249.143055555556</c:v>
                </c:pt>
                <c:pt idx="6945">
                  <c:v>40249.15</c:v>
                </c:pt>
                <c:pt idx="6946">
                  <c:v>40249.156944444454</c:v>
                </c:pt>
                <c:pt idx="6947">
                  <c:v>40249.163888888885</c:v>
                </c:pt>
                <c:pt idx="6948">
                  <c:v>40249.172222222223</c:v>
                </c:pt>
                <c:pt idx="6949">
                  <c:v>40249.179166666654</c:v>
                </c:pt>
                <c:pt idx="6950">
                  <c:v>40249.18541666666</c:v>
                </c:pt>
                <c:pt idx="6951">
                  <c:v>40249.193055555552</c:v>
                </c:pt>
                <c:pt idx="6952">
                  <c:v>40249.19930555555</c:v>
                </c:pt>
                <c:pt idx="6953">
                  <c:v>40249.206250000003</c:v>
                </c:pt>
                <c:pt idx="6954">
                  <c:v>40249.213888888888</c:v>
                </c:pt>
                <c:pt idx="6955">
                  <c:v>40249.220833333326</c:v>
                </c:pt>
                <c:pt idx="6956">
                  <c:v>40249.227083333317</c:v>
                </c:pt>
                <c:pt idx="6957">
                  <c:v>40249.234722222216</c:v>
                </c:pt>
                <c:pt idx="6958">
                  <c:v>40249.240972222222</c:v>
                </c:pt>
                <c:pt idx="6959">
                  <c:v>40249.24791666666</c:v>
                </c:pt>
                <c:pt idx="6960">
                  <c:v>40249.255555555559</c:v>
                </c:pt>
                <c:pt idx="6961">
                  <c:v>40249.262499999997</c:v>
                </c:pt>
                <c:pt idx="6962">
                  <c:v>40249.269444444435</c:v>
                </c:pt>
                <c:pt idx="6963">
                  <c:v>40249.276388888888</c:v>
                </c:pt>
                <c:pt idx="6964">
                  <c:v>40249.283333333326</c:v>
                </c:pt>
                <c:pt idx="6965">
                  <c:v>40249.290277777778</c:v>
                </c:pt>
                <c:pt idx="6966">
                  <c:v>40249.297222222216</c:v>
                </c:pt>
                <c:pt idx="6967">
                  <c:v>40249.304166666661</c:v>
                </c:pt>
                <c:pt idx="6968">
                  <c:v>40249.311111111114</c:v>
                </c:pt>
                <c:pt idx="6969">
                  <c:v>40249.318055555566</c:v>
                </c:pt>
                <c:pt idx="6970">
                  <c:v>40249.324305555558</c:v>
                </c:pt>
                <c:pt idx="6971">
                  <c:v>40249.331250000003</c:v>
                </c:pt>
                <c:pt idx="6972">
                  <c:v>40249.338888888895</c:v>
                </c:pt>
                <c:pt idx="6973">
                  <c:v>40249.345833333333</c:v>
                </c:pt>
                <c:pt idx="6974">
                  <c:v>40249.547222222223</c:v>
                </c:pt>
                <c:pt idx="6975">
                  <c:v>40249.554166666661</c:v>
                </c:pt>
                <c:pt idx="6976">
                  <c:v>40249.561111111107</c:v>
                </c:pt>
                <c:pt idx="6977">
                  <c:v>40249.568055555559</c:v>
                </c:pt>
                <c:pt idx="6978">
                  <c:v>40249.575000000004</c:v>
                </c:pt>
                <c:pt idx="6979">
                  <c:v>40249.581944444442</c:v>
                </c:pt>
                <c:pt idx="6980">
                  <c:v>40249.588888888895</c:v>
                </c:pt>
                <c:pt idx="6981">
                  <c:v>40249.595833333326</c:v>
                </c:pt>
                <c:pt idx="6982">
                  <c:v>40249.602777777778</c:v>
                </c:pt>
                <c:pt idx="6983">
                  <c:v>40249.609722222216</c:v>
                </c:pt>
                <c:pt idx="6984">
                  <c:v>40249.616666666661</c:v>
                </c:pt>
                <c:pt idx="6985">
                  <c:v>40249.623611111107</c:v>
                </c:pt>
                <c:pt idx="6986">
                  <c:v>40249.630555555559</c:v>
                </c:pt>
                <c:pt idx="6987">
                  <c:v>40249.637499999997</c:v>
                </c:pt>
                <c:pt idx="6988">
                  <c:v>40249.644444444442</c:v>
                </c:pt>
                <c:pt idx="6989">
                  <c:v>40249.651388888888</c:v>
                </c:pt>
                <c:pt idx="6990">
                  <c:v>40249.658333333333</c:v>
                </c:pt>
                <c:pt idx="6991">
                  <c:v>40249.665277777778</c:v>
                </c:pt>
                <c:pt idx="6992">
                  <c:v>40249.672222222223</c:v>
                </c:pt>
                <c:pt idx="6993">
                  <c:v>40249.679166666654</c:v>
                </c:pt>
                <c:pt idx="6994">
                  <c:v>40249.686111111114</c:v>
                </c:pt>
                <c:pt idx="6995">
                  <c:v>40249.693055555552</c:v>
                </c:pt>
                <c:pt idx="6996">
                  <c:v>40249.699999999997</c:v>
                </c:pt>
                <c:pt idx="6997">
                  <c:v>40249.706944444442</c:v>
                </c:pt>
                <c:pt idx="6998">
                  <c:v>40249.713888888888</c:v>
                </c:pt>
                <c:pt idx="6999">
                  <c:v>40249.720833333326</c:v>
                </c:pt>
                <c:pt idx="7000">
                  <c:v>40249.727777777771</c:v>
                </c:pt>
                <c:pt idx="7001">
                  <c:v>40249.734722222216</c:v>
                </c:pt>
                <c:pt idx="7002">
                  <c:v>40249.741666666654</c:v>
                </c:pt>
                <c:pt idx="7003">
                  <c:v>40249.748611111114</c:v>
                </c:pt>
                <c:pt idx="7004">
                  <c:v>40249.755555555559</c:v>
                </c:pt>
                <c:pt idx="7005">
                  <c:v>40249.762499999997</c:v>
                </c:pt>
                <c:pt idx="7006">
                  <c:v>40249.769444444435</c:v>
                </c:pt>
                <c:pt idx="7007">
                  <c:v>40249.776388888888</c:v>
                </c:pt>
                <c:pt idx="7008">
                  <c:v>40249.783333333326</c:v>
                </c:pt>
                <c:pt idx="7009">
                  <c:v>40249.790277777778</c:v>
                </c:pt>
                <c:pt idx="7010">
                  <c:v>40249.797222222216</c:v>
                </c:pt>
                <c:pt idx="7011">
                  <c:v>40249.804166666661</c:v>
                </c:pt>
                <c:pt idx="7012">
                  <c:v>40249.811111111114</c:v>
                </c:pt>
                <c:pt idx="7013">
                  <c:v>40249.818055555566</c:v>
                </c:pt>
                <c:pt idx="7014">
                  <c:v>40249.831944444442</c:v>
                </c:pt>
                <c:pt idx="7015">
                  <c:v>40249.838888888895</c:v>
                </c:pt>
                <c:pt idx="7016">
                  <c:v>40249.845833333333</c:v>
                </c:pt>
                <c:pt idx="7017">
                  <c:v>40249.852777777785</c:v>
                </c:pt>
                <c:pt idx="7018">
                  <c:v>40249.859722222223</c:v>
                </c:pt>
                <c:pt idx="7019">
                  <c:v>40249.866666666661</c:v>
                </c:pt>
                <c:pt idx="7020">
                  <c:v>40249.873611111114</c:v>
                </c:pt>
                <c:pt idx="7021">
                  <c:v>40249.880555555566</c:v>
                </c:pt>
                <c:pt idx="7022">
                  <c:v>40249.887500000004</c:v>
                </c:pt>
                <c:pt idx="7023">
                  <c:v>40249.894444444442</c:v>
                </c:pt>
                <c:pt idx="7024">
                  <c:v>40249.901388888888</c:v>
                </c:pt>
                <c:pt idx="7025">
                  <c:v>40249.908333333333</c:v>
                </c:pt>
                <c:pt idx="7026">
                  <c:v>40249.915277777785</c:v>
                </c:pt>
                <c:pt idx="7027">
                  <c:v>40249.922222222223</c:v>
                </c:pt>
                <c:pt idx="7028">
                  <c:v>40249.929166666654</c:v>
                </c:pt>
                <c:pt idx="7029">
                  <c:v>40249.936111111114</c:v>
                </c:pt>
                <c:pt idx="7030">
                  <c:v>40249.943055555559</c:v>
                </c:pt>
                <c:pt idx="7031">
                  <c:v>40249.950000000004</c:v>
                </c:pt>
                <c:pt idx="7032">
                  <c:v>40249.95694444445</c:v>
                </c:pt>
                <c:pt idx="7033">
                  <c:v>40249.963888888888</c:v>
                </c:pt>
                <c:pt idx="7034">
                  <c:v>40249.970833333333</c:v>
                </c:pt>
                <c:pt idx="7035">
                  <c:v>40249.977777777778</c:v>
                </c:pt>
                <c:pt idx="7036">
                  <c:v>40249.984722222223</c:v>
                </c:pt>
                <c:pt idx="7037">
                  <c:v>40249.991666666654</c:v>
                </c:pt>
                <c:pt idx="7038">
                  <c:v>40249.998611111114</c:v>
                </c:pt>
                <c:pt idx="7039">
                  <c:v>40250.005555555559</c:v>
                </c:pt>
                <c:pt idx="7040">
                  <c:v>40250.012500000004</c:v>
                </c:pt>
                <c:pt idx="7041">
                  <c:v>40250.019444444442</c:v>
                </c:pt>
                <c:pt idx="7042">
                  <c:v>40250.026388888888</c:v>
                </c:pt>
                <c:pt idx="7043">
                  <c:v>40250.033333333326</c:v>
                </c:pt>
                <c:pt idx="7044">
                  <c:v>40250.040277777785</c:v>
                </c:pt>
                <c:pt idx="7045">
                  <c:v>40250.172222222223</c:v>
                </c:pt>
                <c:pt idx="7046">
                  <c:v>40250.179166666654</c:v>
                </c:pt>
                <c:pt idx="7047">
                  <c:v>40250.186111111114</c:v>
                </c:pt>
                <c:pt idx="7048">
                  <c:v>40250.193055555552</c:v>
                </c:pt>
                <c:pt idx="7049">
                  <c:v>40250.19930555555</c:v>
                </c:pt>
                <c:pt idx="7050">
                  <c:v>40250.206944444442</c:v>
                </c:pt>
                <c:pt idx="7051">
                  <c:v>40250.213888888888</c:v>
                </c:pt>
                <c:pt idx="7052">
                  <c:v>40250.220833333326</c:v>
                </c:pt>
                <c:pt idx="7053">
                  <c:v>40250.227777777771</c:v>
                </c:pt>
                <c:pt idx="7054">
                  <c:v>40250.234722222216</c:v>
                </c:pt>
                <c:pt idx="7055">
                  <c:v>40250.241666666654</c:v>
                </c:pt>
                <c:pt idx="7056">
                  <c:v>40250.248611111114</c:v>
                </c:pt>
                <c:pt idx="7057">
                  <c:v>40250.255555555559</c:v>
                </c:pt>
                <c:pt idx="7058">
                  <c:v>40250.262499999997</c:v>
                </c:pt>
                <c:pt idx="7059">
                  <c:v>40250.269444444435</c:v>
                </c:pt>
                <c:pt idx="7060">
                  <c:v>40250.276388888888</c:v>
                </c:pt>
                <c:pt idx="7061">
                  <c:v>40250.283333333326</c:v>
                </c:pt>
                <c:pt idx="7062">
                  <c:v>40250.290277777778</c:v>
                </c:pt>
                <c:pt idx="7063">
                  <c:v>40250.297222222216</c:v>
                </c:pt>
                <c:pt idx="7064">
                  <c:v>40250.304166666661</c:v>
                </c:pt>
                <c:pt idx="7065">
                  <c:v>40250.311111111114</c:v>
                </c:pt>
                <c:pt idx="7066">
                  <c:v>40250.512500000004</c:v>
                </c:pt>
                <c:pt idx="7067">
                  <c:v>40250.519444444442</c:v>
                </c:pt>
                <c:pt idx="7068">
                  <c:v>40250.526388888888</c:v>
                </c:pt>
                <c:pt idx="7069">
                  <c:v>40250.533333333326</c:v>
                </c:pt>
                <c:pt idx="7070">
                  <c:v>40250.540277777785</c:v>
                </c:pt>
                <c:pt idx="7071">
                  <c:v>40250.547222222223</c:v>
                </c:pt>
                <c:pt idx="7072">
                  <c:v>40250.554166666661</c:v>
                </c:pt>
                <c:pt idx="7073">
                  <c:v>40250.561111111107</c:v>
                </c:pt>
                <c:pt idx="7074">
                  <c:v>40250.568055555559</c:v>
                </c:pt>
                <c:pt idx="7075">
                  <c:v>40250.575000000004</c:v>
                </c:pt>
                <c:pt idx="7076">
                  <c:v>40250.581944444442</c:v>
                </c:pt>
                <c:pt idx="7077">
                  <c:v>40250.588888888895</c:v>
                </c:pt>
                <c:pt idx="7078">
                  <c:v>40250.595833333326</c:v>
                </c:pt>
                <c:pt idx="7079">
                  <c:v>40250.602777777778</c:v>
                </c:pt>
                <c:pt idx="7080">
                  <c:v>40250.609722222216</c:v>
                </c:pt>
                <c:pt idx="7081">
                  <c:v>40250.616666666661</c:v>
                </c:pt>
                <c:pt idx="7082">
                  <c:v>40250.623611111107</c:v>
                </c:pt>
                <c:pt idx="7083">
                  <c:v>40250.630555555559</c:v>
                </c:pt>
                <c:pt idx="7084">
                  <c:v>40250.637499999997</c:v>
                </c:pt>
                <c:pt idx="7085">
                  <c:v>40250.644444444442</c:v>
                </c:pt>
                <c:pt idx="7086">
                  <c:v>40250.651388888888</c:v>
                </c:pt>
                <c:pt idx="7087">
                  <c:v>40250.658333333333</c:v>
                </c:pt>
                <c:pt idx="7088">
                  <c:v>40250.665277777778</c:v>
                </c:pt>
                <c:pt idx="7089">
                  <c:v>40250.672222222223</c:v>
                </c:pt>
                <c:pt idx="7090">
                  <c:v>40250.679166666654</c:v>
                </c:pt>
                <c:pt idx="7091">
                  <c:v>40250.686111111114</c:v>
                </c:pt>
                <c:pt idx="7092">
                  <c:v>40250.693055555552</c:v>
                </c:pt>
                <c:pt idx="7093">
                  <c:v>40250.699999999997</c:v>
                </c:pt>
                <c:pt idx="7094">
                  <c:v>40250.706944444442</c:v>
                </c:pt>
                <c:pt idx="7095">
                  <c:v>40250.713888888888</c:v>
                </c:pt>
                <c:pt idx="7096">
                  <c:v>40250.720833333326</c:v>
                </c:pt>
                <c:pt idx="7097">
                  <c:v>40250.727777777771</c:v>
                </c:pt>
                <c:pt idx="7098">
                  <c:v>40250.734722222216</c:v>
                </c:pt>
                <c:pt idx="7099">
                  <c:v>40250.741666666654</c:v>
                </c:pt>
                <c:pt idx="7100">
                  <c:v>40250.748611111114</c:v>
                </c:pt>
                <c:pt idx="7101">
                  <c:v>40250.755555555559</c:v>
                </c:pt>
                <c:pt idx="7102">
                  <c:v>40250.762499999997</c:v>
                </c:pt>
                <c:pt idx="7103">
                  <c:v>40250.769444444435</c:v>
                </c:pt>
                <c:pt idx="7104">
                  <c:v>40250.776388888888</c:v>
                </c:pt>
                <c:pt idx="7105">
                  <c:v>40250.783333333326</c:v>
                </c:pt>
                <c:pt idx="7106">
                  <c:v>40250.790277777778</c:v>
                </c:pt>
                <c:pt idx="7107">
                  <c:v>40250.797222222216</c:v>
                </c:pt>
                <c:pt idx="7108">
                  <c:v>40250.804166666661</c:v>
                </c:pt>
                <c:pt idx="7109">
                  <c:v>40250.811111111114</c:v>
                </c:pt>
                <c:pt idx="7110">
                  <c:v>40250.818055555566</c:v>
                </c:pt>
                <c:pt idx="7111">
                  <c:v>40250.825000000004</c:v>
                </c:pt>
                <c:pt idx="7112">
                  <c:v>40250.831944444442</c:v>
                </c:pt>
                <c:pt idx="7113">
                  <c:v>40250.838888888895</c:v>
                </c:pt>
                <c:pt idx="7114">
                  <c:v>40250.845833333333</c:v>
                </c:pt>
                <c:pt idx="7115">
                  <c:v>40250.852777777785</c:v>
                </c:pt>
                <c:pt idx="7116">
                  <c:v>40250.859722222223</c:v>
                </c:pt>
                <c:pt idx="7117">
                  <c:v>40250.866666666661</c:v>
                </c:pt>
                <c:pt idx="7118">
                  <c:v>40250.873611111114</c:v>
                </c:pt>
                <c:pt idx="7119">
                  <c:v>40250.880555555566</c:v>
                </c:pt>
                <c:pt idx="7120">
                  <c:v>40250.887500000004</c:v>
                </c:pt>
                <c:pt idx="7121">
                  <c:v>40250.894444444442</c:v>
                </c:pt>
                <c:pt idx="7122">
                  <c:v>40250.901388888888</c:v>
                </c:pt>
                <c:pt idx="7123">
                  <c:v>40250.908333333333</c:v>
                </c:pt>
                <c:pt idx="7124">
                  <c:v>40250.915277777785</c:v>
                </c:pt>
                <c:pt idx="7125">
                  <c:v>40250.922222222223</c:v>
                </c:pt>
                <c:pt idx="7126">
                  <c:v>40250.929166666654</c:v>
                </c:pt>
                <c:pt idx="7127">
                  <c:v>40250.936111111114</c:v>
                </c:pt>
                <c:pt idx="7128">
                  <c:v>40250.943055555559</c:v>
                </c:pt>
                <c:pt idx="7129">
                  <c:v>40250.950000000004</c:v>
                </c:pt>
                <c:pt idx="7130">
                  <c:v>40250.95694444445</c:v>
                </c:pt>
                <c:pt idx="7131">
                  <c:v>40250.963888888888</c:v>
                </c:pt>
                <c:pt idx="7132">
                  <c:v>40250.970833333333</c:v>
                </c:pt>
                <c:pt idx="7133">
                  <c:v>40250.977777777778</c:v>
                </c:pt>
                <c:pt idx="7134">
                  <c:v>40251.172222222223</c:v>
                </c:pt>
                <c:pt idx="7135">
                  <c:v>40251.179166666654</c:v>
                </c:pt>
                <c:pt idx="7136">
                  <c:v>40251.186111111114</c:v>
                </c:pt>
                <c:pt idx="7137">
                  <c:v>40251.193055555552</c:v>
                </c:pt>
                <c:pt idx="7138">
                  <c:v>40251.199999999997</c:v>
                </c:pt>
                <c:pt idx="7139">
                  <c:v>40251.206944444442</c:v>
                </c:pt>
                <c:pt idx="7140">
                  <c:v>40251.213888888888</c:v>
                </c:pt>
                <c:pt idx="7141">
                  <c:v>40251.220833333326</c:v>
                </c:pt>
                <c:pt idx="7142">
                  <c:v>40251.227777777771</c:v>
                </c:pt>
                <c:pt idx="7143">
                  <c:v>40251.234722222216</c:v>
                </c:pt>
                <c:pt idx="7144">
                  <c:v>40251.241666666654</c:v>
                </c:pt>
                <c:pt idx="7145">
                  <c:v>40251.248611111114</c:v>
                </c:pt>
                <c:pt idx="7146">
                  <c:v>40251.255555555559</c:v>
                </c:pt>
                <c:pt idx="7147">
                  <c:v>40251.262499999997</c:v>
                </c:pt>
                <c:pt idx="7148">
                  <c:v>40251.269444444435</c:v>
                </c:pt>
                <c:pt idx="7149">
                  <c:v>40251.276388888888</c:v>
                </c:pt>
                <c:pt idx="7150">
                  <c:v>40251.283333333326</c:v>
                </c:pt>
                <c:pt idx="7151">
                  <c:v>40251.290277777778</c:v>
                </c:pt>
                <c:pt idx="7152">
                  <c:v>40251.297222222216</c:v>
                </c:pt>
                <c:pt idx="7153">
                  <c:v>40251.304166666661</c:v>
                </c:pt>
                <c:pt idx="7154">
                  <c:v>40251.311111111114</c:v>
                </c:pt>
                <c:pt idx="7155">
                  <c:v>40251.318055555566</c:v>
                </c:pt>
                <c:pt idx="7156">
                  <c:v>40251.325000000004</c:v>
                </c:pt>
                <c:pt idx="7157">
                  <c:v>40251.331944444442</c:v>
                </c:pt>
                <c:pt idx="7158">
                  <c:v>40251.338888888895</c:v>
                </c:pt>
                <c:pt idx="7159">
                  <c:v>40251.345833333333</c:v>
                </c:pt>
                <c:pt idx="7160">
                  <c:v>40251.352777777785</c:v>
                </c:pt>
                <c:pt idx="7161">
                  <c:v>40251.359722222223</c:v>
                </c:pt>
                <c:pt idx="7162">
                  <c:v>40251.366666666661</c:v>
                </c:pt>
                <c:pt idx="7163">
                  <c:v>40251.373611111114</c:v>
                </c:pt>
                <c:pt idx="7164">
                  <c:v>40251.380555555566</c:v>
                </c:pt>
                <c:pt idx="7165">
                  <c:v>40251.387500000004</c:v>
                </c:pt>
                <c:pt idx="7166">
                  <c:v>40251.588888888895</c:v>
                </c:pt>
                <c:pt idx="7167">
                  <c:v>40251.595833333326</c:v>
                </c:pt>
                <c:pt idx="7168">
                  <c:v>40251.602777777778</c:v>
                </c:pt>
                <c:pt idx="7169">
                  <c:v>40251.609722222216</c:v>
                </c:pt>
                <c:pt idx="7170">
                  <c:v>40251.616666666661</c:v>
                </c:pt>
                <c:pt idx="7171">
                  <c:v>40251.623611111107</c:v>
                </c:pt>
                <c:pt idx="7172">
                  <c:v>40251.630555555559</c:v>
                </c:pt>
                <c:pt idx="7173">
                  <c:v>40251.838888888895</c:v>
                </c:pt>
                <c:pt idx="7174">
                  <c:v>40251.845833333333</c:v>
                </c:pt>
                <c:pt idx="7175">
                  <c:v>40251.852777777785</c:v>
                </c:pt>
                <c:pt idx="7176">
                  <c:v>40251.859722222223</c:v>
                </c:pt>
                <c:pt idx="7177">
                  <c:v>40252.068055555559</c:v>
                </c:pt>
                <c:pt idx="7178">
                  <c:v>40252.075000000004</c:v>
                </c:pt>
                <c:pt idx="7179">
                  <c:v>40252.081944444442</c:v>
                </c:pt>
                <c:pt idx="7180">
                  <c:v>40252.088888888895</c:v>
                </c:pt>
                <c:pt idx="7181">
                  <c:v>40252.095833333326</c:v>
                </c:pt>
                <c:pt idx="7182">
                  <c:v>40252.102777777778</c:v>
                </c:pt>
                <c:pt idx="7183">
                  <c:v>40252.109722222216</c:v>
                </c:pt>
                <c:pt idx="7184">
                  <c:v>40252.123611111107</c:v>
                </c:pt>
                <c:pt idx="7185">
                  <c:v>40252.172222222223</c:v>
                </c:pt>
                <c:pt idx="7186">
                  <c:v>40252.178472222222</c:v>
                </c:pt>
                <c:pt idx="7187">
                  <c:v>40252.18541666666</c:v>
                </c:pt>
                <c:pt idx="7188">
                  <c:v>40252.192361111098</c:v>
                </c:pt>
                <c:pt idx="7189">
                  <c:v>40252.19930555555</c:v>
                </c:pt>
                <c:pt idx="7190">
                  <c:v>40252.206250000003</c:v>
                </c:pt>
                <c:pt idx="7191">
                  <c:v>40252.213194444441</c:v>
                </c:pt>
                <c:pt idx="7192">
                  <c:v>40252.220138888886</c:v>
                </c:pt>
                <c:pt idx="7193">
                  <c:v>40252.227083333317</c:v>
                </c:pt>
                <c:pt idx="7194">
                  <c:v>40252.234027777777</c:v>
                </c:pt>
                <c:pt idx="7195">
                  <c:v>40252.240972222222</c:v>
                </c:pt>
                <c:pt idx="7196">
                  <c:v>40252.24791666666</c:v>
                </c:pt>
                <c:pt idx="7197">
                  <c:v>40252.254861111105</c:v>
                </c:pt>
                <c:pt idx="7198">
                  <c:v>40252.26180555555</c:v>
                </c:pt>
                <c:pt idx="7199">
                  <c:v>40252.268749999996</c:v>
                </c:pt>
                <c:pt idx="7200">
                  <c:v>40252.275694444441</c:v>
                </c:pt>
                <c:pt idx="7201">
                  <c:v>40252.282638888893</c:v>
                </c:pt>
                <c:pt idx="7202">
                  <c:v>40252.289583333324</c:v>
                </c:pt>
                <c:pt idx="7203">
                  <c:v>40252.296527777777</c:v>
                </c:pt>
                <c:pt idx="7204">
                  <c:v>40252.303472222222</c:v>
                </c:pt>
                <c:pt idx="7205">
                  <c:v>40252.310416666667</c:v>
                </c:pt>
                <c:pt idx="7206">
                  <c:v>40252.317361111105</c:v>
                </c:pt>
                <c:pt idx="7207">
                  <c:v>40252.324305555558</c:v>
                </c:pt>
                <c:pt idx="7208">
                  <c:v>40252.331250000003</c:v>
                </c:pt>
                <c:pt idx="7209">
                  <c:v>40252.338194444448</c:v>
                </c:pt>
                <c:pt idx="7210">
                  <c:v>40252.345138888893</c:v>
                </c:pt>
                <c:pt idx="7211">
                  <c:v>40252.352083333331</c:v>
                </c:pt>
                <c:pt idx="7212">
                  <c:v>40252.359027777784</c:v>
                </c:pt>
                <c:pt idx="7213">
                  <c:v>40252.365972222222</c:v>
                </c:pt>
                <c:pt idx="7214">
                  <c:v>40252.372916666667</c:v>
                </c:pt>
                <c:pt idx="7215">
                  <c:v>40252.379861111105</c:v>
                </c:pt>
                <c:pt idx="7216">
                  <c:v>40252.386805555565</c:v>
                </c:pt>
                <c:pt idx="7217">
                  <c:v>40252.393749999996</c:v>
                </c:pt>
                <c:pt idx="7218">
                  <c:v>40252.400694444448</c:v>
                </c:pt>
                <c:pt idx="7219">
                  <c:v>40252.407638888893</c:v>
                </c:pt>
                <c:pt idx="7220">
                  <c:v>40252.414583333331</c:v>
                </c:pt>
                <c:pt idx="7221">
                  <c:v>40252.421527777777</c:v>
                </c:pt>
                <c:pt idx="7222">
                  <c:v>40252.428472222222</c:v>
                </c:pt>
                <c:pt idx="7223">
                  <c:v>40252.43541666666</c:v>
                </c:pt>
                <c:pt idx="7224">
                  <c:v>40252.442361111105</c:v>
                </c:pt>
                <c:pt idx="7225">
                  <c:v>40252.449305555558</c:v>
                </c:pt>
                <c:pt idx="7226">
                  <c:v>40252.45625000001</c:v>
                </c:pt>
                <c:pt idx="7227">
                  <c:v>40252.463194444441</c:v>
                </c:pt>
                <c:pt idx="7228">
                  <c:v>40252.470138888893</c:v>
                </c:pt>
                <c:pt idx="7229">
                  <c:v>40252.477083333324</c:v>
                </c:pt>
                <c:pt idx="7230">
                  <c:v>40252.484027777784</c:v>
                </c:pt>
                <c:pt idx="7231">
                  <c:v>40252.490972222222</c:v>
                </c:pt>
                <c:pt idx="7232">
                  <c:v>40252.49791666666</c:v>
                </c:pt>
                <c:pt idx="7233">
                  <c:v>40252.504861111105</c:v>
                </c:pt>
                <c:pt idx="7234">
                  <c:v>40252.511805555558</c:v>
                </c:pt>
                <c:pt idx="7235">
                  <c:v>40252.518750000003</c:v>
                </c:pt>
                <c:pt idx="7236">
                  <c:v>40252.525694444441</c:v>
                </c:pt>
                <c:pt idx="7237">
                  <c:v>40252.532638888893</c:v>
                </c:pt>
                <c:pt idx="7238">
                  <c:v>40252.539583333324</c:v>
                </c:pt>
                <c:pt idx="7239">
                  <c:v>40252.546527777784</c:v>
                </c:pt>
                <c:pt idx="7240">
                  <c:v>40252.553472222222</c:v>
                </c:pt>
                <c:pt idx="7241">
                  <c:v>40252.56041666666</c:v>
                </c:pt>
                <c:pt idx="7242">
                  <c:v>40252.567361111098</c:v>
                </c:pt>
                <c:pt idx="7243">
                  <c:v>40252.574305555558</c:v>
                </c:pt>
                <c:pt idx="7244">
                  <c:v>40252.581250000003</c:v>
                </c:pt>
                <c:pt idx="7245">
                  <c:v>40252.588888888895</c:v>
                </c:pt>
                <c:pt idx="7246">
                  <c:v>40252.595138888886</c:v>
                </c:pt>
                <c:pt idx="7247">
                  <c:v>40252.602083333324</c:v>
                </c:pt>
                <c:pt idx="7248">
                  <c:v>40252.609027777777</c:v>
                </c:pt>
                <c:pt idx="7249">
                  <c:v>40252.615972222222</c:v>
                </c:pt>
                <c:pt idx="7250">
                  <c:v>40252.62291666666</c:v>
                </c:pt>
                <c:pt idx="7251">
                  <c:v>40252.824305555558</c:v>
                </c:pt>
                <c:pt idx="7252">
                  <c:v>40252.831250000003</c:v>
                </c:pt>
                <c:pt idx="7253">
                  <c:v>40252.838194444448</c:v>
                </c:pt>
                <c:pt idx="7254">
                  <c:v>40252.845138888893</c:v>
                </c:pt>
                <c:pt idx="7255">
                  <c:v>40252.852083333331</c:v>
                </c:pt>
                <c:pt idx="7256">
                  <c:v>40252.859027777784</c:v>
                </c:pt>
                <c:pt idx="7257">
                  <c:v>40252.865972222222</c:v>
                </c:pt>
                <c:pt idx="7258">
                  <c:v>40252.872916666667</c:v>
                </c:pt>
                <c:pt idx="7259">
                  <c:v>40252.879861111105</c:v>
                </c:pt>
                <c:pt idx="7260">
                  <c:v>40253.088888888895</c:v>
                </c:pt>
                <c:pt idx="7261">
                  <c:v>40253.095138888886</c:v>
                </c:pt>
                <c:pt idx="7262">
                  <c:v>40253.109027777777</c:v>
                </c:pt>
                <c:pt idx="7263">
                  <c:v>40253.115972222222</c:v>
                </c:pt>
                <c:pt idx="7264">
                  <c:v>40253.12291666666</c:v>
                </c:pt>
                <c:pt idx="7265">
                  <c:v>40253.129861111098</c:v>
                </c:pt>
                <c:pt idx="7266">
                  <c:v>40253.136805555558</c:v>
                </c:pt>
                <c:pt idx="7267">
                  <c:v>40253.143749999996</c:v>
                </c:pt>
                <c:pt idx="7268">
                  <c:v>40253.150694444448</c:v>
                </c:pt>
                <c:pt idx="7269">
                  <c:v>40253.157638888893</c:v>
                </c:pt>
                <c:pt idx="7270">
                  <c:v>40253.164583333324</c:v>
                </c:pt>
                <c:pt idx="7271">
                  <c:v>40253.172222222223</c:v>
                </c:pt>
                <c:pt idx="7272">
                  <c:v>40253.179166666654</c:v>
                </c:pt>
                <c:pt idx="7273">
                  <c:v>40253.186111111114</c:v>
                </c:pt>
                <c:pt idx="7274">
                  <c:v>40253.193055555552</c:v>
                </c:pt>
                <c:pt idx="7275">
                  <c:v>40253.199999999997</c:v>
                </c:pt>
                <c:pt idx="7276">
                  <c:v>40253.206944444442</c:v>
                </c:pt>
                <c:pt idx="7277">
                  <c:v>40253.213888888888</c:v>
                </c:pt>
                <c:pt idx="7278">
                  <c:v>40253.220833333326</c:v>
                </c:pt>
                <c:pt idx="7279">
                  <c:v>40253.227777777771</c:v>
                </c:pt>
                <c:pt idx="7280">
                  <c:v>40253.234027777777</c:v>
                </c:pt>
                <c:pt idx="7281">
                  <c:v>40253.241666666654</c:v>
                </c:pt>
                <c:pt idx="7282">
                  <c:v>40253.248611111114</c:v>
                </c:pt>
                <c:pt idx="7283">
                  <c:v>40253.255555555559</c:v>
                </c:pt>
                <c:pt idx="7284">
                  <c:v>40253.262499999997</c:v>
                </c:pt>
                <c:pt idx="7285">
                  <c:v>40253.269444444435</c:v>
                </c:pt>
                <c:pt idx="7286">
                  <c:v>40253.276388888888</c:v>
                </c:pt>
                <c:pt idx="7287">
                  <c:v>40253.283333333326</c:v>
                </c:pt>
                <c:pt idx="7288">
                  <c:v>40253.289583333324</c:v>
                </c:pt>
                <c:pt idx="7289">
                  <c:v>40253.297222222216</c:v>
                </c:pt>
                <c:pt idx="7290">
                  <c:v>40253.304166666661</c:v>
                </c:pt>
                <c:pt idx="7291">
                  <c:v>40253.380555555566</c:v>
                </c:pt>
                <c:pt idx="7292">
                  <c:v>40253.387500000004</c:v>
                </c:pt>
                <c:pt idx="7293">
                  <c:v>40253.394444444442</c:v>
                </c:pt>
                <c:pt idx="7294">
                  <c:v>40253.401388888888</c:v>
                </c:pt>
                <c:pt idx="7295">
                  <c:v>40253.408333333333</c:v>
                </c:pt>
                <c:pt idx="7296">
                  <c:v>40253.415277777785</c:v>
                </c:pt>
                <c:pt idx="7297">
                  <c:v>40253.422222222223</c:v>
                </c:pt>
                <c:pt idx="7298">
                  <c:v>40253.429166666654</c:v>
                </c:pt>
                <c:pt idx="7299">
                  <c:v>40253.436111111114</c:v>
                </c:pt>
                <c:pt idx="7300">
                  <c:v>40253.443055555559</c:v>
                </c:pt>
                <c:pt idx="7301">
                  <c:v>40253.450000000004</c:v>
                </c:pt>
                <c:pt idx="7302">
                  <c:v>40253.45694444445</c:v>
                </c:pt>
                <c:pt idx="7303">
                  <c:v>40253.463888888888</c:v>
                </c:pt>
                <c:pt idx="7304">
                  <c:v>40253.470833333333</c:v>
                </c:pt>
                <c:pt idx="7305">
                  <c:v>40253.477777777778</c:v>
                </c:pt>
                <c:pt idx="7306">
                  <c:v>40253.484722222223</c:v>
                </c:pt>
                <c:pt idx="7307">
                  <c:v>40253.49791666666</c:v>
                </c:pt>
                <c:pt idx="7308">
                  <c:v>40253.505555555559</c:v>
                </c:pt>
                <c:pt idx="7309">
                  <c:v>40253.512500000004</c:v>
                </c:pt>
                <c:pt idx="7310">
                  <c:v>40253.519444444442</c:v>
                </c:pt>
                <c:pt idx="7311">
                  <c:v>40253.526388888888</c:v>
                </c:pt>
                <c:pt idx="7312">
                  <c:v>40253.533333333326</c:v>
                </c:pt>
                <c:pt idx="7313">
                  <c:v>40253.540277777785</c:v>
                </c:pt>
                <c:pt idx="7314">
                  <c:v>40253.547222222223</c:v>
                </c:pt>
                <c:pt idx="7315">
                  <c:v>40253.554166666661</c:v>
                </c:pt>
                <c:pt idx="7316">
                  <c:v>40253.561111111107</c:v>
                </c:pt>
                <c:pt idx="7317">
                  <c:v>40253.568055555559</c:v>
                </c:pt>
                <c:pt idx="7318">
                  <c:v>40253.575000000004</c:v>
                </c:pt>
                <c:pt idx="7319">
                  <c:v>40253.581944444442</c:v>
                </c:pt>
                <c:pt idx="7320">
                  <c:v>40253.588888888895</c:v>
                </c:pt>
                <c:pt idx="7321">
                  <c:v>40253.595833333326</c:v>
                </c:pt>
                <c:pt idx="7322">
                  <c:v>40253.602777777778</c:v>
                </c:pt>
                <c:pt idx="7323">
                  <c:v>40253.609722222216</c:v>
                </c:pt>
                <c:pt idx="7324">
                  <c:v>40253.616666666661</c:v>
                </c:pt>
                <c:pt idx="7325">
                  <c:v>40253.623611111107</c:v>
                </c:pt>
                <c:pt idx="7326">
                  <c:v>40253.630555555559</c:v>
                </c:pt>
                <c:pt idx="7327">
                  <c:v>40253.637499999997</c:v>
                </c:pt>
                <c:pt idx="7328">
                  <c:v>40253.644444444442</c:v>
                </c:pt>
                <c:pt idx="7329">
                  <c:v>40253.651388888888</c:v>
                </c:pt>
                <c:pt idx="7330">
                  <c:v>40253.658333333333</c:v>
                </c:pt>
                <c:pt idx="7331">
                  <c:v>40253.665277777778</c:v>
                </c:pt>
                <c:pt idx="7332">
                  <c:v>40253.672222222223</c:v>
                </c:pt>
                <c:pt idx="7333">
                  <c:v>40253.679166666654</c:v>
                </c:pt>
                <c:pt idx="7334">
                  <c:v>40253.686111111114</c:v>
                </c:pt>
                <c:pt idx="7335">
                  <c:v>40253.693055555552</c:v>
                </c:pt>
                <c:pt idx="7336">
                  <c:v>40253.699999999997</c:v>
                </c:pt>
                <c:pt idx="7337">
                  <c:v>40253.706944444442</c:v>
                </c:pt>
                <c:pt idx="7338">
                  <c:v>40253.713888888888</c:v>
                </c:pt>
                <c:pt idx="7339">
                  <c:v>40253.720833333326</c:v>
                </c:pt>
                <c:pt idx="7340">
                  <c:v>40253.727777777771</c:v>
                </c:pt>
                <c:pt idx="7341">
                  <c:v>40253.734722222216</c:v>
                </c:pt>
                <c:pt idx="7342">
                  <c:v>40253.741666666654</c:v>
                </c:pt>
                <c:pt idx="7343">
                  <c:v>40253.748611111114</c:v>
                </c:pt>
                <c:pt idx="7344">
                  <c:v>40253.755555555559</c:v>
                </c:pt>
                <c:pt idx="7345">
                  <c:v>40253.762499999997</c:v>
                </c:pt>
                <c:pt idx="7346">
                  <c:v>40253.769444444435</c:v>
                </c:pt>
                <c:pt idx="7347">
                  <c:v>40253.776388888888</c:v>
                </c:pt>
                <c:pt idx="7348">
                  <c:v>40253.783333333326</c:v>
                </c:pt>
                <c:pt idx="7349">
                  <c:v>40253.790277777778</c:v>
                </c:pt>
                <c:pt idx="7350">
                  <c:v>40253.797222222216</c:v>
                </c:pt>
                <c:pt idx="7351">
                  <c:v>40253.804166666661</c:v>
                </c:pt>
                <c:pt idx="7352">
                  <c:v>40253.811111111114</c:v>
                </c:pt>
                <c:pt idx="7353">
                  <c:v>40253.818055555566</c:v>
                </c:pt>
                <c:pt idx="7354">
                  <c:v>40253.825000000004</c:v>
                </c:pt>
                <c:pt idx="7355">
                  <c:v>40253.831944444442</c:v>
                </c:pt>
                <c:pt idx="7356">
                  <c:v>40253.838888888895</c:v>
                </c:pt>
                <c:pt idx="7357">
                  <c:v>40253.845833333333</c:v>
                </c:pt>
                <c:pt idx="7358">
                  <c:v>40253.852777777785</c:v>
                </c:pt>
                <c:pt idx="7359">
                  <c:v>40253.859722222223</c:v>
                </c:pt>
                <c:pt idx="7360">
                  <c:v>40253.866666666661</c:v>
                </c:pt>
                <c:pt idx="7361">
                  <c:v>40253.873611111114</c:v>
                </c:pt>
                <c:pt idx="7362">
                  <c:v>40253.880555555566</c:v>
                </c:pt>
                <c:pt idx="7363">
                  <c:v>40253.887500000004</c:v>
                </c:pt>
                <c:pt idx="7364">
                  <c:v>40253.894444444442</c:v>
                </c:pt>
                <c:pt idx="7365">
                  <c:v>40253.901388888888</c:v>
                </c:pt>
                <c:pt idx="7366">
                  <c:v>40253.908333333333</c:v>
                </c:pt>
                <c:pt idx="7367">
                  <c:v>40253.915277777785</c:v>
                </c:pt>
                <c:pt idx="7368">
                  <c:v>40253.922222222223</c:v>
                </c:pt>
                <c:pt idx="7369">
                  <c:v>40253.929166666654</c:v>
                </c:pt>
                <c:pt idx="7370">
                  <c:v>40253.936111111114</c:v>
                </c:pt>
                <c:pt idx="7371">
                  <c:v>40253.943055555559</c:v>
                </c:pt>
                <c:pt idx="7372">
                  <c:v>40253.950000000004</c:v>
                </c:pt>
                <c:pt idx="7373">
                  <c:v>40253.95694444445</c:v>
                </c:pt>
                <c:pt idx="7374">
                  <c:v>40253.963888888888</c:v>
                </c:pt>
                <c:pt idx="7375">
                  <c:v>40253.970833333333</c:v>
                </c:pt>
                <c:pt idx="7376">
                  <c:v>40253.977777777778</c:v>
                </c:pt>
                <c:pt idx="7377">
                  <c:v>40253.984722222223</c:v>
                </c:pt>
                <c:pt idx="7378">
                  <c:v>40253.991666666654</c:v>
                </c:pt>
                <c:pt idx="7379">
                  <c:v>40253.998611111114</c:v>
                </c:pt>
                <c:pt idx="7380">
                  <c:v>40254.005555555559</c:v>
                </c:pt>
                <c:pt idx="7381">
                  <c:v>40254.012500000004</c:v>
                </c:pt>
                <c:pt idx="7382">
                  <c:v>40254.019444444442</c:v>
                </c:pt>
                <c:pt idx="7383">
                  <c:v>40254.026388888888</c:v>
                </c:pt>
                <c:pt idx="7384">
                  <c:v>40254.033333333326</c:v>
                </c:pt>
                <c:pt idx="7385">
                  <c:v>40254.040277777785</c:v>
                </c:pt>
                <c:pt idx="7386">
                  <c:v>40254.047222222223</c:v>
                </c:pt>
                <c:pt idx="7387">
                  <c:v>40254.054166666661</c:v>
                </c:pt>
                <c:pt idx="7388">
                  <c:v>40254.061111111107</c:v>
                </c:pt>
                <c:pt idx="7389">
                  <c:v>40254.068055555559</c:v>
                </c:pt>
                <c:pt idx="7390">
                  <c:v>40254.081944444442</c:v>
                </c:pt>
                <c:pt idx="7391">
                  <c:v>40254.088888888895</c:v>
                </c:pt>
                <c:pt idx="7392">
                  <c:v>40254.095833333326</c:v>
                </c:pt>
                <c:pt idx="7393">
                  <c:v>40254.102777777778</c:v>
                </c:pt>
                <c:pt idx="7394">
                  <c:v>40254.109722222216</c:v>
                </c:pt>
                <c:pt idx="7395">
                  <c:v>40254.116666666661</c:v>
                </c:pt>
                <c:pt idx="7396">
                  <c:v>40254.123611111107</c:v>
                </c:pt>
                <c:pt idx="7397">
                  <c:v>40254.130555555559</c:v>
                </c:pt>
                <c:pt idx="7398">
                  <c:v>40254.137499999997</c:v>
                </c:pt>
                <c:pt idx="7399">
                  <c:v>40254.144444444442</c:v>
                </c:pt>
                <c:pt idx="7400">
                  <c:v>40254.151388888888</c:v>
                </c:pt>
                <c:pt idx="7401">
                  <c:v>40254.158333333333</c:v>
                </c:pt>
                <c:pt idx="7402">
                  <c:v>40254.165277777778</c:v>
                </c:pt>
                <c:pt idx="7403">
                  <c:v>40254.172222222223</c:v>
                </c:pt>
                <c:pt idx="7404">
                  <c:v>40254.179166666654</c:v>
                </c:pt>
                <c:pt idx="7405">
                  <c:v>40254.18541666666</c:v>
                </c:pt>
                <c:pt idx="7406">
                  <c:v>40254.192361111098</c:v>
                </c:pt>
                <c:pt idx="7407">
                  <c:v>40254.199999999997</c:v>
                </c:pt>
                <c:pt idx="7408">
                  <c:v>40254.206944444442</c:v>
                </c:pt>
                <c:pt idx="7409">
                  <c:v>40254.213888888888</c:v>
                </c:pt>
                <c:pt idx="7410">
                  <c:v>40254.220833333326</c:v>
                </c:pt>
                <c:pt idx="7411">
                  <c:v>40254.227083333317</c:v>
                </c:pt>
                <c:pt idx="7412">
                  <c:v>40254.234027777777</c:v>
                </c:pt>
                <c:pt idx="7413">
                  <c:v>40254.240972222222</c:v>
                </c:pt>
                <c:pt idx="7414">
                  <c:v>40254.318055555566</c:v>
                </c:pt>
                <c:pt idx="7415">
                  <c:v>40254.325000000004</c:v>
                </c:pt>
                <c:pt idx="7416">
                  <c:v>40254.331944444442</c:v>
                </c:pt>
                <c:pt idx="7417">
                  <c:v>40254.338888888895</c:v>
                </c:pt>
                <c:pt idx="7418">
                  <c:v>40254.345833333333</c:v>
                </c:pt>
                <c:pt idx="7419">
                  <c:v>40254.352777777785</c:v>
                </c:pt>
                <c:pt idx="7420">
                  <c:v>40254.359722222223</c:v>
                </c:pt>
                <c:pt idx="7421">
                  <c:v>40254.366666666661</c:v>
                </c:pt>
                <c:pt idx="7422">
                  <c:v>40254.373611111114</c:v>
                </c:pt>
                <c:pt idx="7423">
                  <c:v>40254.380555555566</c:v>
                </c:pt>
                <c:pt idx="7424">
                  <c:v>40254.387500000004</c:v>
                </c:pt>
                <c:pt idx="7425">
                  <c:v>40254.463888888888</c:v>
                </c:pt>
                <c:pt idx="7426">
                  <c:v>40254.533333333326</c:v>
                </c:pt>
                <c:pt idx="7427">
                  <c:v>40254.540277777785</c:v>
                </c:pt>
                <c:pt idx="7428">
                  <c:v>40254.547222222223</c:v>
                </c:pt>
                <c:pt idx="7429">
                  <c:v>40254.554166666661</c:v>
                </c:pt>
                <c:pt idx="7430">
                  <c:v>40254.561111111107</c:v>
                </c:pt>
                <c:pt idx="7431">
                  <c:v>40254.568055555559</c:v>
                </c:pt>
                <c:pt idx="7432">
                  <c:v>40254.575000000004</c:v>
                </c:pt>
                <c:pt idx="7433">
                  <c:v>40254.581944444442</c:v>
                </c:pt>
                <c:pt idx="7434">
                  <c:v>40254.588888888895</c:v>
                </c:pt>
                <c:pt idx="7435">
                  <c:v>40254.595833333326</c:v>
                </c:pt>
                <c:pt idx="7436">
                  <c:v>40254.602777777778</c:v>
                </c:pt>
                <c:pt idx="7437">
                  <c:v>40254.609722222216</c:v>
                </c:pt>
                <c:pt idx="7438">
                  <c:v>40254.616666666661</c:v>
                </c:pt>
                <c:pt idx="7439">
                  <c:v>40254.623611111107</c:v>
                </c:pt>
                <c:pt idx="7440">
                  <c:v>40254.630555555559</c:v>
                </c:pt>
                <c:pt idx="7441">
                  <c:v>40254.637499999997</c:v>
                </c:pt>
                <c:pt idx="7442">
                  <c:v>40254.644444444442</c:v>
                </c:pt>
                <c:pt idx="7443">
                  <c:v>40254.651388888888</c:v>
                </c:pt>
                <c:pt idx="7444">
                  <c:v>40254.686111111114</c:v>
                </c:pt>
                <c:pt idx="7445">
                  <c:v>40254.762499999997</c:v>
                </c:pt>
                <c:pt idx="7446">
                  <c:v>40254.769444444435</c:v>
                </c:pt>
                <c:pt idx="7447">
                  <c:v>40254.790277777778</c:v>
                </c:pt>
                <c:pt idx="7448">
                  <c:v>40254.797222222216</c:v>
                </c:pt>
                <c:pt idx="7449">
                  <c:v>40254.804166666661</c:v>
                </c:pt>
                <c:pt idx="7450">
                  <c:v>40254.811111111114</c:v>
                </c:pt>
                <c:pt idx="7451">
                  <c:v>40254.818055555566</c:v>
                </c:pt>
                <c:pt idx="7452">
                  <c:v>40254.825000000004</c:v>
                </c:pt>
                <c:pt idx="7453">
                  <c:v>40254.831944444442</c:v>
                </c:pt>
                <c:pt idx="7454">
                  <c:v>40254.838888888895</c:v>
                </c:pt>
                <c:pt idx="7455">
                  <c:v>40254.845833333333</c:v>
                </c:pt>
                <c:pt idx="7456">
                  <c:v>40254.852777777785</c:v>
                </c:pt>
                <c:pt idx="7457">
                  <c:v>40254.859722222223</c:v>
                </c:pt>
                <c:pt idx="7458">
                  <c:v>40254.866666666661</c:v>
                </c:pt>
                <c:pt idx="7459">
                  <c:v>40254.873611111114</c:v>
                </c:pt>
                <c:pt idx="7460">
                  <c:v>40254.880555555566</c:v>
                </c:pt>
                <c:pt idx="7461">
                  <c:v>40254.887500000004</c:v>
                </c:pt>
                <c:pt idx="7462">
                  <c:v>40254.894444444442</c:v>
                </c:pt>
                <c:pt idx="7463">
                  <c:v>40254.901388888888</c:v>
                </c:pt>
                <c:pt idx="7464">
                  <c:v>40254.908333333333</c:v>
                </c:pt>
                <c:pt idx="7465">
                  <c:v>40254.915277777785</c:v>
                </c:pt>
                <c:pt idx="7466">
                  <c:v>40254.922222222223</c:v>
                </c:pt>
                <c:pt idx="7467">
                  <c:v>40254.929166666654</c:v>
                </c:pt>
                <c:pt idx="7468">
                  <c:v>40254.936111111114</c:v>
                </c:pt>
                <c:pt idx="7469">
                  <c:v>40254.943055555559</c:v>
                </c:pt>
                <c:pt idx="7470">
                  <c:v>40254.950000000004</c:v>
                </c:pt>
                <c:pt idx="7471">
                  <c:v>40254.95694444445</c:v>
                </c:pt>
                <c:pt idx="7472">
                  <c:v>40254.963888888888</c:v>
                </c:pt>
                <c:pt idx="7473">
                  <c:v>40254.970833333333</c:v>
                </c:pt>
                <c:pt idx="7474">
                  <c:v>40254.977777777778</c:v>
                </c:pt>
                <c:pt idx="7475">
                  <c:v>40254.984722222223</c:v>
                </c:pt>
                <c:pt idx="7476">
                  <c:v>40254.991666666654</c:v>
                </c:pt>
                <c:pt idx="7477">
                  <c:v>40254.998611111114</c:v>
                </c:pt>
                <c:pt idx="7478">
                  <c:v>40255.005555555559</c:v>
                </c:pt>
                <c:pt idx="7479">
                  <c:v>40255.012500000004</c:v>
                </c:pt>
                <c:pt idx="7480">
                  <c:v>40255.019444444442</c:v>
                </c:pt>
                <c:pt idx="7481">
                  <c:v>40255.026388888888</c:v>
                </c:pt>
                <c:pt idx="7482">
                  <c:v>40255.033333333326</c:v>
                </c:pt>
                <c:pt idx="7483">
                  <c:v>40255.040277777785</c:v>
                </c:pt>
                <c:pt idx="7484">
                  <c:v>40255.047222222223</c:v>
                </c:pt>
                <c:pt idx="7485">
                  <c:v>40255.054166666661</c:v>
                </c:pt>
                <c:pt idx="7486">
                  <c:v>40255.061111111107</c:v>
                </c:pt>
                <c:pt idx="7487">
                  <c:v>40255.068055555559</c:v>
                </c:pt>
                <c:pt idx="7488">
                  <c:v>40255.075000000004</c:v>
                </c:pt>
                <c:pt idx="7489">
                  <c:v>40255.081944444442</c:v>
                </c:pt>
                <c:pt idx="7490">
                  <c:v>40255.088888888895</c:v>
                </c:pt>
                <c:pt idx="7491">
                  <c:v>40255.095833333326</c:v>
                </c:pt>
                <c:pt idx="7492">
                  <c:v>40255.102777777778</c:v>
                </c:pt>
                <c:pt idx="7493">
                  <c:v>40255.109722222216</c:v>
                </c:pt>
                <c:pt idx="7494">
                  <c:v>40255.116666666661</c:v>
                </c:pt>
                <c:pt idx="7495">
                  <c:v>40255.172222222223</c:v>
                </c:pt>
                <c:pt idx="7496">
                  <c:v>40255.179166666654</c:v>
                </c:pt>
                <c:pt idx="7497">
                  <c:v>40255.255555555559</c:v>
                </c:pt>
                <c:pt idx="7498">
                  <c:v>40255.262499999997</c:v>
                </c:pt>
                <c:pt idx="7499">
                  <c:v>40255.269444444435</c:v>
                </c:pt>
                <c:pt idx="7500">
                  <c:v>40255.276388888888</c:v>
                </c:pt>
                <c:pt idx="7501">
                  <c:v>40255.283333333326</c:v>
                </c:pt>
                <c:pt idx="7502">
                  <c:v>40255.290277777778</c:v>
                </c:pt>
                <c:pt idx="7503">
                  <c:v>40255.296527777777</c:v>
                </c:pt>
                <c:pt idx="7504">
                  <c:v>40255.304166666661</c:v>
                </c:pt>
                <c:pt idx="7505">
                  <c:v>40255.311111111114</c:v>
                </c:pt>
                <c:pt idx="7506">
                  <c:v>40255.318055555566</c:v>
                </c:pt>
                <c:pt idx="7507">
                  <c:v>40255.325000000004</c:v>
                </c:pt>
                <c:pt idx="7508">
                  <c:v>40255.331944444442</c:v>
                </c:pt>
                <c:pt idx="7509">
                  <c:v>40255.338888888895</c:v>
                </c:pt>
                <c:pt idx="7510">
                  <c:v>40255.345833333333</c:v>
                </c:pt>
                <c:pt idx="7511">
                  <c:v>40255.352777777785</c:v>
                </c:pt>
                <c:pt idx="7512">
                  <c:v>40255.359722222223</c:v>
                </c:pt>
                <c:pt idx="7513">
                  <c:v>40255.366666666661</c:v>
                </c:pt>
                <c:pt idx="7514">
                  <c:v>40255.373611111114</c:v>
                </c:pt>
                <c:pt idx="7515">
                  <c:v>40255.380555555566</c:v>
                </c:pt>
                <c:pt idx="7516">
                  <c:v>40255.387500000004</c:v>
                </c:pt>
                <c:pt idx="7517">
                  <c:v>40255.394444444442</c:v>
                </c:pt>
                <c:pt idx="7518">
                  <c:v>40255.401388888888</c:v>
                </c:pt>
                <c:pt idx="7519">
                  <c:v>40255.408333333333</c:v>
                </c:pt>
                <c:pt idx="7520">
                  <c:v>40255.415277777785</c:v>
                </c:pt>
                <c:pt idx="7521">
                  <c:v>40255.422222222223</c:v>
                </c:pt>
                <c:pt idx="7522">
                  <c:v>40255.429166666654</c:v>
                </c:pt>
                <c:pt idx="7523">
                  <c:v>40255.436111111114</c:v>
                </c:pt>
                <c:pt idx="7524">
                  <c:v>40255.443055555559</c:v>
                </c:pt>
                <c:pt idx="7525">
                  <c:v>40255.450000000004</c:v>
                </c:pt>
                <c:pt idx="7526">
                  <c:v>40255.45694444445</c:v>
                </c:pt>
                <c:pt idx="7527">
                  <c:v>40255.463888888888</c:v>
                </c:pt>
                <c:pt idx="7528">
                  <c:v>40255.470833333333</c:v>
                </c:pt>
                <c:pt idx="7529">
                  <c:v>40255.477777777778</c:v>
                </c:pt>
                <c:pt idx="7530">
                  <c:v>40255.484722222223</c:v>
                </c:pt>
                <c:pt idx="7531">
                  <c:v>40255.491666666654</c:v>
                </c:pt>
                <c:pt idx="7532">
                  <c:v>40255.498611111114</c:v>
                </c:pt>
                <c:pt idx="7533">
                  <c:v>40255.505555555559</c:v>
                </c:pt>
                <c:pt idx="7534">
                  <c:v>40255.512500000004</c:v>
                </c:pt>
                <c:pt idx="7535">
                  <c:v>40255.519444444442</c:v>
                </c:pt>
                <c:pt idx="7536">
                  <c:v>40255.526388888888</c:v>
                </c:pt>
                <c:pt idx="7537">
                  <c:v>40255.533333333326</c:v>
                </c:pt>
                <c:pt idx="7538">
                  <c:v>40255.540277777785</c:v>
                </c:pt>
                <c:pt idx="7539">
                  <c:v>40255.547222222223</c:v>
                </c:pt>
                <c:pt idx="7540">
                  <c:v>40255.554166666661</c:v>
                </c:pt>
                <c:pt idx="7541">
                  <c:v>40255.561111111107</c:v>
                </c:pt>
                <c:pt idx="7542">
                  <c:v>40255.568055555559</c:v>
                </c:pt>
                <c:pt idx="7543">
                  <c:v>40255.575000000004</c:v>
                </c:pt>
                <c:pt idx="7544">
                  <c:v>40255.581944444442</c:v>
                </c:pt>
                <c:pt idx="7545">
                  <c:v>40255.588888888895</c:v>
                </c:pt>
                <c:pt idx="7546">
                  <c:v>40255.658333333333</c:v>
                </c:pt>
                <c:pt idx="7547">
                  <c:v>40255.665277777778</c:v>
                </c:pt>
                <c:pt idx="7548">
                  <c:v>40255.672222222223</c:v>
                </c:pt>
                <c:pt idx="7549">
                  <c:v>40255.679166666654</c:v>
                </c:pt>
                <c:pt idx="7550">
                  <c:v>40255.686111111114</c:v>
                </c:pt>
                <c:pt idx="7551">
                  <c:v>40255.693055555552</c:v>
                </c:pt>
                <c:pt idx="7552">
                  <c:v>40255.699999999997</c:v>
                </c:pt>
                <c:pt idx="7553">
                  <c:v>40255.706944444442</c:v>
                </c:pt>
                <c:pt idx="7554">
                  <c:v>40255.713888888888</c:v>
                </c:pt>
                <c:pt idx="7555">
                  <c:v>40255.720833333326</c:v>
                </c:pt>
                <c:pt idx="7556">
                  <c:v>40255.727777777771</c:v>
                </c:pt>
                <c:pt idx="7557">
                  <c:v>40255.734722222216</c:v>
                </c:pt>
                <c:pt idx="7558">
                  <c:v>40255.741666666654</c:v>
                </c:pt>
                <c:pt idx="7559">
                  <c:v>40255.748611111114</c:v>
                </c:pt>
                <c:pt idx="7560">
                  <c:v>40255.755555555559</c:v>
                </c:pt>
                <c:pt idx="7561">
                  <c:v>40255.963888888888</c:v>
                </c:pt>
                <c:pt idx="7562">
                  <c:v>40255.970833333333</c:v>
                </c:pt>
                <c:pt idx="7563">
                  <c:v>40255.977777777778</c:v>
                </c:pt>
                <c:pt idx="7564">
                  <c:v>40255.984722222223</c:v>
                </c:pt>
                <c:pt idx="7565">
                  <c:v>40255.991666666654</c:v>
                </c:pt>
                <c:pt idx="7566">
                  <c:v>40255.998611111114</c:v>
                </c:pt>
                <c:pt idx="7567">
                  <c:v>40256.005555555559</c:v>
                </c:pt>
                <c:pt idx="7568">
                  <c:v>40256.012500000004</c:v>
                </c:pt>
                <c:pt idx="7569">
                  <c:v>40256.088888888895</c:v>
                </c:pt>
                <c:pt idx="7570">
                  <c:v>40256.095833333326</c:v>
                </c:pt>
                <c:pt idx="7571">
                  <c:v>40256.102777777778</c:v>
                </c:pt>
                <c:pt idx="7572">
                  <c:v>40256.109722222216</c:v>
                </c:pt>
                <c:pt idx="7573">
                  <c:v>40256.116666666661</c:v>
                </c:pt>
                <c:pt idx="7574">
                  <c:v>40256.123611111107</c:v>
                </c:pt>
                <c:pt idx="7575">
                  <c:v>40256.130555555559</c:v>
                </c:pt>
                <c:pt idx="7576">
                  <c:v>40256.137499999997</c:v>
                </c:pt>
                <c:pt idx="7577">
                  <c:v>40256.144444444442</c:v>
                </c:pt>
                <c:pt idx="7578">
                  <c:v>40256.151388888888</c:v>
                </c:pt>
                <c:pt idx="7579">
                  <c:v>40256.158333333333</c:v>
                </c:pt>
                <c:pt idx="7580">
                  <c:v>40256.165277777778</c:v>
                </c:pt>
                <c:pt idx="7581">
                  <c:v>40256.172222222223</c:v>
                </c:pt>
                <c:pt idx="7582">
                  <c:v>40256.179166666654</c:v>
                </c:pt>
                <c:pt idx="7583">
                  <c:v>40256.18541666666</c:v>
                </c:pt>
                <c:pt idx="7584">
                  <c:v>40256.192361111098</c:v>
                </c:pt>
                <c:pt idx="7585">
                  <c:v>40256.19930555555</c:v>
                </c:pt>
                <c:pt idx="7586">
                  <c:v>40256.206250000003</c:v>
                </c:pt>
                <c:pt idx="7587">
                  <c:v>40256.213888888888</c:v>
                </c:pt>
                <c:pt idx="7588">
                  <c:v>40256.220138888886</c:v>
                </c:pt>
                <c:pt idx="7589">
                  <c:v>40256.227777777771</c:v>
                </c:pt>
                <c:pt idx="7590">
                  <c:v>40256.234027777777</c:v>
                </c:pt>
                <c:pt idx="7591">
                  <c:v>40256.240972222222</c:v>
                </c:pt>
                <c:pt idx="7592">
                  <c:v>40256.248611111114</c:v>
                </c:pt>
                <c:pt idx="7593">
                  <c:v>40256.450000000004</c:v>
                </c:pt>
                <c:pt idx="7594">
                  <c:v>40256.45625000001</c:v>
                </c:pt>
                <c:pt idx="7595">
                  <c:v>40256.463888888888</c:v>
                </c:pt>
                <c:pt idx="7596">
                  <c:v>40256.470833333333</c:v>
                </c:pt>
                <c:pt idx="7597">
                  <c:v>40256.477083333324</c:v>
                </c:pt>
                <c:pt idx="7598">
                  <c:v>40256.484027777784</c:v>
                </c:pt>
                <c:pt idx="7599">
                  <c:v>40256.490972222222</c:v>
                </c:pt>
                <c:pt idx="7600">
                  <c:v>40256.49791666666</c:v>
                </c:pt>
                <c:pt idx="7601">
                  <c:v>40256.511805555558</c:v>
                </c:pt>
                <c:pt idx="7602">
                  <c:v>40256.518750000003</c:v>
                </c:pt>
                <c:pt idx="7603">
                  <c:v>40256.525694444441</c:v>
                </c:pt>
                <c:pt idx="7604">
                  <c:v>40256.532638888893</c:v>
                </c:pt>
                <c:pt idx="7605">
                  <c:v>40256.540277777785</c:v>
                </c:pt>
                <c:pt idx="7606">
                  <c:v>40256.546527777784</c:v>
                </c:pt>
                <c:pt idx="7607">
                  <c:v>40256.553472222222</c:v>
                </c:pt>
                <c:pt idx="7608">
                  <c:v>40256.56041666666</c:v>
                </c:pt>
                <c:pt idx="7609">
                  <c:v>40256.568055555559</c:v>
                </c:pt>
                <c:pt idx="7610">
                  <c:v>40256.574305555558</c:v>
                </c:pt>
                <c:pt idx="7611">
                  <c:v>40256.581250000003</c:v>
                </c:pt>
                <c:pt idx="7612">
                  <c:v>40256.588888888895</c:v>
                </c:pt>
                <c:pt idx="7613">
                  <c:v>40256.595138888886</c:v>
                </c:pt>
                <c:pt idx="7614">
                  <c:v>40256.602083333324</c:v>
                </c:pt>
                <c:pt idx="7615">
                  <c:v>40256.609722222216</c:v>
                </c:pt>
                <c:pt idx="7616">
                  <c:v>40256.615972222222</c:v>
                </c:pt>
                <c:pt idx="7617">
                  <c:v>40256.62291666666</c:v>
                </c:pt>
                <c:pt idx="7618">
                  <c:v>40256.630555555559</c:v>
                </c:pt>
                <c:pt idx="7619">
                  <c:v>40256.636805555558</c:v>
                </c:pt>
                <c:pt idx="7620">
                  <c:v>40256.643749999996</c:v>
                </c:pt>
                <c:pt idx="7621">
                  <c:v>40256.651388888888</c:v>
                </c:pt>
                <c:pt idx="7622">
                  <c:v>40256.657638888893</c:v>
                </c:pt>
                <c:pt idx="7623">
                  <c:v>40256.664583333324</c:v>
                </c:pt>
                <c:pt idx="7624">
                  <c:v>40256.671527777777</c:v>
                </c:pt>
                <c:pt idx="7625">
                  <c:v>40256.679166666654</c:v>
                </c:pt>
                <c:pt idx="7626">
                  <c:v>40256.686111111114</c:v>
                </c:pt>
                <c:pt idx="7627">
                  <c:v>40256.693055555552</c:v>
                </c:pt>
                <c:pt idx="7628">
                  <c:v>40256.699999999997</c:v>
                </c:pt>
                <c:pt idx="7629">
                  <c:v>40256.706250000003</c:v>
                </c:pt>
                <c:pt idx="7630">
                  <c:v>40256.713888888888</c:v>
                </c:pt>
                <c:pt idx="7631">
                  <c:v>40256.720138888886</c:v>
                </c:pt>
                <c:pt idx="7632">
                  <c:v>40256.727777777771</c:v>
                </c:pt>
                <c:pt idx="7633">
                  <c:v>40256.734722222216</c:v>
                </c:pt>
                <c:pt idx="7634">
                  <c:v>40256.741666666654</c:v>
                </c:pt>
                <c:pt idx="7635">
                  <c:v>40256.74791666666</c:v>
                </c:pt>
                <c:pt idx="7636">
                  <c:v>40256.755555555559</c:v>
                </c:pt>
                <c:pt idx="7637">
                  <c:v>40256.762499999997</c:v>
                </c:pt>
                <c:pt idx="7638">
                  <c:v>40256.769444444435</c:v>
                </c:pt>
                <c:pt idx="7639">
                  <c:v>40256.790277777778</c:v>
                </c:pt>
                <c:pt idx="7640">
                  <c:v>40256.797222222216</c:v>
                </c:pt>
                <c:pt idx="7641">
                  <c:v>40256.804166666661</c:v>
                </c:pt>
                <c:pt idx="7642">
                  <c:v>40256.811111111114</c:v>
                </c:pt>
                <c:pt idx="7643">
                  <c:v>40256.817361111105</c:v>
                </c:pt>
                <c:pt idx="7644">
                  <c:v>40256.825000000004</c:v>
                </c:pt>
                <c:pt idx="7645">
                  <c:v>40256.831250000003</c:v>
                </c:pt>
                <c:pt idx="7646">
                  <c:v>40256.838888888895</c:v>
                </c:pt>
                <c:pt idx="7647">
                  <c:v>40256.845833333333</c:v>
                </c:pt>
                <c:pt idx="7648">
                  <c:v>40256.852777777785</c:v>
                </c:pt>
                <c:pt idx="7649">
                  <c:v>40256.859722222223</c:v>
                </c:pt>
                <c:pt idx="7650">
                  <c:v>40256.866666666661</c:v>
                </c:pt>
                <c:pt idx="7651">
                  <c:v>40256.873611111114</c:v>
                </c:pt>
                <c:pt idx="7652">
                  <c:v>40256.880555555566</c:v>
                </c:pt>
                <c:pt idx="7653">
                  <c:v>40256.887500000004</c:v>
                </c:pt>
                <c:pt idx="7654">
                  <c:v>40257.088888888895</c:v>
                </c:pt>
                <c:pt idx="7655">
                  <c:v>40257.095833333326</c:v>
                </c:pt>
                <c:pt idx="7656">
                  <c:v>40257.102777777778</c:v>
                </c:pt>
                <c:pt idx="7657">
                  <c:v>40257.109722222216</c:v>
                </c:pt>
                <c:pt idx="7658">
                  <c:v>40257.116666666661</c:v>
                </c:pt>
                <c:pt idx="7659">
                  <c:v>40257.123611111107</c:v>
                </c:pt>
                <c:pt idx="7660">
                  <c:v>40257.130555555559</c:v>
                </c:pt>
                <c:pt idx="7661">
                  <c:v>40257.137499999997</c:v>
                </c:pt>
                <c:pt idx="7662">
                  <c:v>40257.144444444442</c:v>
                </c:pt>
                <c:pt idx="7663">
                  <c:v>40257.151388888888</c:v>
                </c:pt>
                <c:pt idx="7664">
                  <c:v>40257.158333333333</c:v>
                </c:pt>
                <c:pt idx="7665">
                  <c:v>40257.165277777778</c:v>
                </c:pt>
                <c:pt idx="7666">
                  <c:v>40257.172222222223</c:v>
                </c:pt>
                <c:pt idx="7667">
                  <c:v>40257.178472222222</c:v>
                </c:pt>
                <c:pt idx="7668">
                  <c:v>40257.18541666666</c:v>
                </c:pt>
                <c:pt idx="7669">
                  <c:v>40257.192361111098</c:v>
                </c:pt>
                <c:pt idx="7670">
                  <c:v>40257.19930555555</c:v>
                </c:pt>
                <c:pt idx="7671">
                  <c:v>40257.206250000003</c:v>
                </c:pt>
                <c:pt idx="7672">
                  <c:v>40257.213194444441</c:v>
                </c:pt>
                <c:pt idx="7673">
                  <c:v>40257.220138888886</c:v>
                </c:pt>
                <c:pt idx="7674">
                  <c:v>40257.227083333317</c:v>
                </c:pt>
                <c:pt idx="7675">
                  <c:v>40257.234027777777</c:v>
                </c:pt>
                <c:pt idx="7676">
                  <c:v>40257.240972222222</c:v>
                </c:pt>
                <c:pt idx="7677">
                  <c:v>40257.24791666666</c:v>
                </c:pt>
                <c:pt idx="7678">
                  <c:v>40257.254861111105</c:v>
                </c:pt>
                <c:pt idx="7679">
                  <c:v>40257.26180555555</c:v>
                </c:pt>
                <c:pt idx="7680">
                  <c:v>40257.268749999996</c:v>
                </c:pt>
                <c:pt idx="7681">
                  <c:v>40257.275694444441</c:v>
                </c:pt>
                <c:pt idx="7682">
                  <c:v>40257.282638888893</c:v>
                </c:pt>
                <c:pt idx="7683">
                  <c:v>40257.289583333324</c:v>
                </c:pt>
                <c:pt idx="7684">
                  <c:v>40257.296527777777</c:v>
                </c:pt>
                <c:pt idx="7685">
                  <c:v>40257.303472222222</c:v>
                </c:pt>
                <c:pt idx="7686">
                  <c:v>40257.310416666667</c:v>
                </c:pt>
                <c:pt idx="7687">
                  <c:v>40257.317361111105</c:v>
                </c:pt>
                <c:pt idx="7688">
                  <c:v>40257.324305555558</c:v>
                </c:pt>
                <c:pt idx="7689">
                  <c:v>40257.331250000003</c:v>
                </c:pt>
                <c:pt idx="7690">
                  <c:v>40257.338194444448</c:v>
                </c:pt>
                <c:pt idx="7691">
                  <c:v>40257.345138888893</c:v>
                </c:pt>
                <c:pt idx="7692">
                  <c:v>40257.352083333331</c:v>
                </c:pt>
                <c:pt idx="7693">
                  <c:v>40257.359027777784</c:v>
                </c:pt>
                <c:pt idx="7694">
                  <c:v>40257.365972222222</c:v>
                </c:pt>
                <c:pt idx="7695">
                  <c:v>40257.372916666667</c:v>
                </c:pt>
                <c:pt idx="7696">
                  <c:v>40257.379861111105</c:v>
                </c:pt>
                <c:pt idx="7697">
                  <c:v>40257.386805555565</c:v>
                </c:pt>
                <c:pt idx="7698">
                  <c:v>40257.393749999996</c:v>
                </c:pt>
                <c:pt idx="7699">
                  <c:v>40257.400694444448</c:v>
                </c:pt>
                <c:pt idx="7700">
                  <c:v>40257.407638888893</c:v>
                </c:pt>
                <c:pt idx="7701">
                  <c:v>40257.414583333331</c:v>
                </c:pt>
                <c:pt idx="7702">
                  <c:v>40257.421527777777</c:v>
                </c:pt>
                <c:pt idx="7703">
                  <c:v>40257.428472222222</c:v>
                </c:pt>
                <c:pt idx="7704">
                  <c:v>40257.43541666666</c:v>
                </c:pt>
                <c:pt idx="7705">
                  <c:v>40257.636805555558</c:v>
                </c:pt>
                <c:pt idx="7706">
                  <c:v>40257.643749999996</c:v>
                </c:pt>
                <c:pt idx="7707">
                  <c:v>40257.650694444448</c:v>
                </c:pt>
                <c:pt idx="7708">
                  <c:v>40257.657638888893</c:v>
                </c:pt>
                <c:pt idx="7709">
                  <c:v>40257.664583333324</c:v>
                </c:pt>
                <c:pt idx="7710">
                  <c:v>40257.671527777777</c:v>
                </c:pt>
                <c:pt idx="7711">
                  <c:v>40257.678472222222</c:v>
                </c:pt>
                <c:pt idx="7712">
                  <c:v>40257.68541666666</c:v>
                </c:pt>
                <c:pt idx="7713">
                  <c:v>40257.692361111098</c:v>
                </c:pt>
                <c:pt idx="7714">
                  <c:v>40257.69930555555</c:v>
                </c:pt>
                <c:pt idx="7715">
                  <c:v>40257.706250000003</c:v>
                </c:pt>
                <c:pt idx="7716">
                  <c:v>40257.713194444441</c:v>
                </c:pt>
                <c:pt idx="7717">
                  <c:v>40257.720138888886</c:v>
                </c:pt>
                <c:pt idx="7718">
                  <c:v>40257.727083333317</c:v>
                </c:pt>
                <c:pt idx="7719">
                  <c:v>40257.734027777777</c:v>
                </c:pt>
                <c:pt idx="7720">
                  <c:v>40257.740972222222</c:v>
                </c:pt>
                <c:pt idx="7721">
                  <c:v>40257.74791666666</c:v>
                </c:pt>
                <c:pt idx="7722">
                  <c:v>40257.754861111105</c:v>
                </c:pt>
                <c:pt idx="7723">
                  <c:v>40257.76180555555</c:v>
                </c:pt>
                <c:pt idx="7724">
                  <c:v>40257.768749999996</c:v>
                </c:pt>
                <c:pt idx="7725">
                  <c:v>40257.775694444441</c:v>
                </c:pt>
                <c:pt idx="7726">
                  <c:v>40257.782638888893</c:v>
                </c:pt>
                <c:pt idx="7727">
                  <c:v>40257.789583333324</c:v>
                </c:pt>
                <c:pt idx="7728">
                  <c:v>40257.796527777777</c:v>
                </c:pt>
                <c:pt idx="7729">
                  <c:v>40257.803472222222</c:v>
                </c:pt>
                <c:pt idx="7730">
                  <c:v>40257.810416666667</c:v>
                </c:pt>
                <c:pt idx="7731">
                  <c:v>40257.817361111105</c:v>
                </c:pt>
                <c:pt idx="7732">
                  <c:v>40257.824305555558</c:v>
                </c:pt>
                <c:pt idx="7733">
                  <c:v>40257.831250000003</c:v>
                </c:pt>
                <c:pt idx="7734">
                  <c:v>40257.838194444448</c:v>
                </c:pt>
                <c:pt idx="7735">
                  <c:v>40257.845138888893</c:v>
                </c:pt>
                <c:pt idx="7736">
                  <c:v>40257.852083333331</c:v>
                </c:pt>
                <c:pt idx="7737">
                  <c:v>40257.859027777784</c:v>
                </c:pt>
                <c:pt idx="7738">
                  <c:v>40257.865972222222</c:v>
                </c:pt>
                <c:pt idx="7739">
                  <c:v>40257.872916666667</c:v>
                </c:pt>
                <c:pt idx="7740">
                  <c:v>40257.879861111105</c:v>
                </c:pt>
                <c:pt idx="7741">
                  <c:v>40257.886805555565</c:v>
                </c:pt>
                <c:pt idx="7742">
                  <c:v>40257.893749999996</c:v>
                </c:pt>
                <c:pt idx="7743">
                  <c:v>40257.901388888888</c:v>
                </c:pt>
                <c:pt idx="7744">
                  <c:v>40257.907638888893</c:v>
                </c:pt>
                <c:pt idx="7745">
                  <c:v>40257.914583333331</c:v>
                </c:pt>
                <c:pt idx="7746">
                  <c:v>40257.922222222223</c:v>
                </c:pt>
                <c:pt idx="7747">
                  <c:v>40257.928472222222</c:v>
                </c:pt>
                <c:pt idx="7748">
                  <c:v>40257.93541666666</c:v>
                </c:pt>
                <c:pt idx="7749">
                  <c:v>40257.942361111105</c:v>
                </c:pt>
                <c:pt idx="7750">
                  <c:v>40257.949305555558</c:v>
                </c:pt>
                <c:pt idx="7751">
                  <c:v>40257.95625000001</c:v>
                </c:pt>
                <c:pt idx="7752">
                  <c:v>40257.963194444441</c:v>
                </c:pt>
                <c:pt idx="7753">
                  <c:v>40257.970138888893</c:v>
                </c:pt>
                <c:pt idx="7754">
                  <c:v>40257.977083333324</c:v>
                </c:pt>
                <c:pt idx="7755">
                  <c:v>40257.984027777784</c:v>
                </c:pt>
                <c:pt idx="7756">
                  <c:v>40257.990972222222</c:v>
                </c:pt>
                <c:pt idx="7757">
                  <c:v>40257.99791666666</c:v>
                </c:pt>
                <c:pt idx="7758">
                  <c:v>40258.004861111105</c:v>
                </c:pt>
                <c:pt idx="7759">
                  <c:v>40258.011805555558</c:v>
                </c:pt>
                <c:pt idx="7760">
                  <c:v>40258.018750000003</c:v>
                </c:pt>
                <c:pt idx="7761">
                  <c:v>40258.025694444441</c:v>
                </c:pt>
                <c:pt idx="7762">
                  <c:v>40258.032638888893</c:v>
                </c:pt>
                <c:pt idx="7763">
                  <c:v>40258.039583333324</c:v>
                </c:pt>
                <c:pt idx="7764">
                  <c:v>40258.046527777784</c:v>
                </c:pt>
                <c:pt idx="7765">
                  <c:v>40258.053472222222</c:v>
                </c:pt>
                <c:pt idx="7766">
                  <c:v>40258.06041666666</c:v>
                </c:pt>
                <c:pt idx="7767">
                  <c:v>40258.067361111098</c:v>
                </c:pt>
                <c:pt idx="7768">
                  <c:v>40258.074305555558</c:v>
                </c:pt>
                <c:pt idx="7769">
                  <c:v>40258.081250000003</c:v>
                </c:pt>
                <c:pt idx="7770">
                  <c:v>40258.088194444448</c:v>
                </c:pt>
                <c:pt idx="7771">
                  <c:v>40258.095138888886</c:v>
                </c:pt>
                <c:pt idx="7772">
                  <c:v>40258.102083333324</c:v>
                </c:pt>
                <c:pt idx="7773">
                  <c:v>40258.109027777777</c:v>
                </c:pt>
                <c:pt idx="7774">
                  <c:v>40258.115972222222</c:v>
                </c:pt>
                <c:pt idx="7775">
                  <c:v>40258.12291666666</c:v>
                </c:pt>
                <c:pt idx="7776">
                  <c:v>40258.129861111098</c:v>
                </c:pt>
                <c:pt idx="7777">
                  <c:v>40258.136805555558</c:v>
                </c:pt>
                <c:pt idx="7778">
                  <c:v>40258.143749999996</c:v>
                </c:pt>
                <c:pt idx="7779">
                  <c:v>40258.150694444448</c:v>
                </c:pt>
                <c:pt idx="7780">
                  <c:v>40258.157638888893</c:v>
                </c:pt>
                <c:pt idx="7781">
                  <c:v>40258.164583333324</c:v>
                </c:pt>
                <c:pt idx="7782">
                  <c:v>40258.172222222223</c:v>
                </c:pt>
                <c:pt idx="7783">
                  <c:v>40258.179166666654</c:v>
                </c:pt>
                <c:pt idx="7784">
                  <c:v>40258.186111111114</c:v>
                </c:pt>
                <c:pt idx="7785">
                  <c:v>40258.192361111098</c:v>
                </c:pt>
                <c:pt idx="7786">
                  <c:v>40258.19930555555</c:v>
                </c:pt>
                <c:pt idx="7787">
                  <c:v>40258.206250000003</c:v>
                </c:pt>
                <c:pt idx="7788">
                  <c:v>40258.213888888888</c:v>
                </c:pt>
                <c:pt idx="7789">
                  <c:v>40258.220833333326</c:v>
                </c:pt>
                <c:pt idx="7790">
                  <c:v>40258.227777777771</c:v>
                </c:pt>
                <c:pt idx="7791">
                  <c:v>40258.234722222216</c:v>
                </c:pt>
                <c:pt idx="7792">
                  <c:v>40258.240972222222</c:v>
                </c:pt>
                <c:pt idx="7793">
                  <c:v>40258.24791666666</c:v>
                </c:pt>
                <c:pt idx="7794">
                  <c:v>40258.255555555559</c:v>
                </c:pt>
                <c:pt idx="7795">
                  <c:v>40258.262499999997</c:v>
                </c:pt>
                <c:pt idx="7796">
                  <c:v>40258.269444444435</c:v>
                </c:pt>
                <c:pt idx="7797">
                  <c:v>40258.276388888888</c:v>
                </c:pt>
                <c:pt idx="7798">
                  <c:v>40258.359722222223</c:v>
                </c:pt>
                <c:pt idx="7799">
                  <c:v>40258.366666666661</c:v>
                </c:pt>
                <c:pt idx="7800">
                  <c:v>40258.373611111114</c:v>
                </c:pt>
                <c:pt idx="7801">
                  <c:v>40258.380555555566</c:v>
                </c:pt>
                <c:pt idx="7802">
                  <c:v>40258.387500000004</c:v>
                </c:pt>
                <c:pt idx="7803">
                  <c:v>40258.394444444442</c:v>
                </c:pt>
                <c:pt idx="7804">
                  <c:v>40258.401388888888</c:v>
                </c:pt>
                <c:pt idx="7805">
                  <c:v>40258.408333333333</c:v>
                </c:pt>
                <c:pt idx="7806">
                  <c:v>40258.415277777785</c:v>
                </c:pt>
                <c:pt idx="7807">
                  <c:v>40258.422222222223</c:v>
                </c:pt>
                <c:pt idx="7808">
                  <c:v>40258.429166666654</c:v>
                </c:pt>
                <c:pt idx="7809">
                  <c:v>40258.436111111114</c:v>
                </c:pt>
                <c:pt idx="7810">
                  <c:v>40258.443055555559</c:v>
                </c:pt>
                <c:pt idx="7811">
                  <c:v>40258.450000000004</c:v>
                </c:pt>
                <c:pt idx="7812">
                  <c:v>40258.45694444445</c:v>
                </c:pt>
                <c:pt idx="7813">
                  <c:v>40258.463888888888</c:v>
                </c:pt>
                <c:pt idx="7814">
                  <c:v>40258.470833333333</c:v>
                </c:pt>
                <c:pt idx="7815">
                  <c:v>40258.477777777778</c:v>
                </c:pt>
                <c:pt idx="7816">
                  <c:v>40258.484722222223</c:v>
                </c:pt>
                <c:pt idx="7817">
                  <c:v>40258.491666666654</c:v>
                </c:pt>
                <c:pt idx="7818">
                  <c:v>40258.498611111114</c:v>
                </c:pt>
                <c:pt idx="7819">
                  <c:v>40258.505555555559</c:v>
                </c:pt>
                <c:pt idx="7820">
                  <c:v>40258.512500000004</c:v>
                </c:pt>
                <c:pt idx="7821">
                  <c:v>40258.519444444442</c:v>
                </c:pt>
                <c:pt idx="7822">
                  <c:v>40258.526388888888</c:v>
                </c:pt>
                <c:pt idx="7823">
                  <c:v>40258.533333333326</c:v>
                </c:pt>
                <c:pt idx="7824">
                  <c:v>40258.540277777785</c:v>
                </c:pt>
                <c:pt idx="7825">
                  <c:v>40258.547222222223</c:v>
                </c:pt>
                <c:pt idx="7826">
                  <c:v>40258.554166666661</c:v>
                </c:pt>
                <c:pt idx="7827">
                  <c:v>40258.561111111107</c:v>
                </c:pt>
                <c:pt idx="7828">
                  <c:v>40258.568055555559</c:v>
                </c:pt>
                <c:pt idx="7829">
                  <c:v>40258.575000000004</c:v>
                </c:pt>
                <c:pt idx="7830">
                  <c:v>40258.581944444442</c:v>
                </c:pt>
                <c:pt idx="7831">
                  <c:v>40258.588888888895</c:v>
                </c:pt>
                <c:pt idx="7832">
                  <c:v>40258.595833333326</c:v>
                </c:pt>
                <c:pt idx="7833">
                  <c:v>40258.602777777778</c:v>
                </c:pt>
                <c:pt idx="7834">
                  <c:v>40258.609722222216</c:v>
                </c:pt>
                <c:pt idx="7835">
                  <c:v>40258.616666666661</c:v>
                </c:pt>
                <c:pt idx="7836">
                  <c:v>40258.623611111107</c:v>
                </c:pt>
                <c:pt idx="7837">
                  <c:v>40258.630555555559</c:v>
                </c:pt>
                <c:pt idx="7838">
                  <c:v>40258.637499999997</c:v>
                </c:pt>
                <c:pt idx="7839">
                  <c:v>40258.644444444442</c:v>
                </c:pt>
                <c:pt idx="7840">
                  <c:v>40258.651388888888</c:v>
                </c:pt>
                <c:pt idx="7841">
                  <c:v>40258.658333333333</c:v>
                </c:pt>
                <c:pt idx="7842">
                  <c:v>40258.665277777778</c:v>
                </c:pt>
                <c:pt idx="7843">
                  <c:v>40258.672222222223</c:v>
                </c:pt>
                <c:pt idx="7844">
                  <c:v>40258.679166666654</c:v>
                </c:pt>
                <c:pt idx="7845">
                  <c:v>40258.686111111114</c:v>
                </c:pt>
                <c:pt idx="7846">
                  <c:v>40258.693055555552</c:v>
                </c:pt>
                <c:pt idx="7847">
                  <c:v>40258.699999999997</c:v>
                </c:pt>
                <c:pt idx="7848">
                  <c:v>40258.706944444442</c:v>
                </c:pt>
                <c:pt idx="7849">
                  <c:v>40258.713888888888</c:v>
                </c:pt>
                <c:pt idx="7850">
                  <c:v>40258.720833333326</c:v>
                </c:pt>
                <c:pt idx="7851">
                  <c:v>40258.727777777771</c:v>
                </c:pt>
                <c:pt idx="7852">
                  <c:v>40258.734722222216</c:v>
                </c:pt>
                <c:pt idx="7853">
                  <c:v>40258.741666666654</c:v>
                </c:pt>
                <c:pt idx="7854">
                  <c:v>40258.748611111114</c:v>
                </c:pt>
                <c:pt idx="7855">
                  <c:v>40258.755555555559</c:v>
                </c:pt>
                <c:pt idx="7856">
                  <c:v>40258.762499999997</c:v>
                </c:pt>
                <c:pt idx="7857">
                  <c:v>40258.769444444435</c:v>
                </c:pt>
                <c:pt idx="7858">
                  <c:v>40258.776388888888</c:v>
                </c:pt>
                <c:pt idx="7859">
                  <c:v>40258.783333333326</c:v>
                </c:pt>
                <c:pt idx="7860">
                  <c:v>40258.790277777778</c:v>
                </c:pt>
                <c:pt idx="7861">
                  <c:v>40258.991666666654</c:v>
                </c:pt>
                <c:pt idx="7862">
                  <c:v>40258.998611111114</c:v>
                </c:pt>
                <c:pt idx="7863">
                  <c:v>40259.005555555559</c:v>
                </c:pt>
                <c:pt idx="7864">
                  <c:v>40259.012500000004</c:v>
                </c:pt>
                <c:pt idx="7865">
                  <c:v>40259.019444444442</c:v>
                </c:pt>
                <c:pt idx="7866">
                  <c:v>40259.026388888888</c:v>
                </c:pt>
                <c:pt idx="7867">
                  <c:v>40259.033333333326</c:v>
                </c:pt>
                <c:pt idx="7868">
                  <c:v>40259.040277777785</c:v>
                </c:pt>
                <c:pt idx="7869">
                  <c:v>40259.047222222223</c:v>
                </c:pt>
                <c:pt idx="7870">
                  <c:v>40259.054166666661</c:v>
                </c:pt>
                <c:pt idx="7871">
                  <c:v>40259.061111111107</c:v>
                </c:pt>
                <c:pt idx="7872">
                  <c:v>40259.068055555559</c:v>
                </c:pt>
                <c:pt idx="7873">
                  <c:v>40259.075000000004</c:v>
                </c:pt>
                <c:pt idx="7874">
                  <c:v>40259.081944444442</c:v>
                </c:pt>
                <c:pt idx="7875">
                  <c:v>40259.088888888895</c:v>
                </c:pt>
                <c:pt idx="7876">
                  <c:v>40259.095833333326</c:v>
                </c:pt>
                <c:pt idx="7877">
                  <c:v>40259.102777777778</c:v>
                </c:pt>
                <c:pt idx="7878">
                  <c:v>40259.109722222216</c:v>
                </c:pt>
                <c:pt idx="7879">
                  <c:v>40259.116666666661</c:v>
                </c:pt>
                <c:pt idx="7880">
                  <c:v>40259.123611111107</c:v>
                </c:pt>
                <c:pt idx="7881">
                  <c:v>40259.130555555559</c:v>
                </c:pt>
                <c:pt idx="7882">
                  <c:v>40259.137499999997</c:v>
                </c:pt>
                <c:pt idx="7883">
                  <c:v>40259.144444444442</c:v>
                </c:pt>
                <c:pt idx="7884">
                  <c:v>40259.151388888888</c:v>
                </c:pt>
                <c:pt idx="7885">
                  <c:v>40259.158333333333</c:v>
                </c:pt>
                <c:pt idx="7886">
                  <c:v>40259.165277777778</c:v>
                </c:pt>
                <c:pt idx="7887">
                  <c:v>40259.172222222223</c:v>
                </c:pt>
                <c:pt idx="7888">
                  <c:v>40259.179166666654</c:v>
                </c:pt>
                <c:pt idx="7889">
                  <c:v>40259.18541666666</c:v>
                </c:pt>
                <c:pt idx="7890">
                  <c:v>40259.193055555552</c:v>
                </c:pt>
                <c:pt idx="7891">
                  <c:v>40259.19930555555</c:v>
                </c:pt>
                <c:pt idx="7892">
                  <c:v>40259.206944444442</c:v>
                </c:pt>
                <c:pt idx="7893">
                  <c:v>40259.213888888888</c:v>
                </c:pt>
                <c:pt idx="7894">
                  <c:v>40259.220833333326</c:v>
                </c:pt>
                <c:pt idx="7895">
                  <c:v>40259.227083333317</c:v>
                </c:pt>
                <c:pt idx="7896">
                  <c:v>40259.234027777777</c:v>
                </c:pt>
                <c:pt idx="7897">
                  <c:v>40259.241666666654</c:v>
                </c:pt>
                <c:pt idx="7898">
                  <c:v>40259.24791666666</c:v>
                </c:pt>
                <c:pt idx="7899">
                  <c:v>40259.255555555559</c:v>
                </c:pt>
                <c:pt idx="7900">
                  <c:v>40259.262499999997</c:v>
                </c:pt>
                <c:pt idx="7901">
                  <c:v>40259.268749999996</c:v>
                </c:pt>
                <c:pt idx="7902">
                  <c:v>40259.276388888888</c:v>
                </c:pt>
                <c:pt idx="7903">
                  <c:v>40259.282638888893</c:v>
                </c:pt>
                <c:pt idx="7904">
                  <c:v>40259.289583333324</c:v>
                </c:pt>
                <c:pt idx="7905">
                  <c:v>40259.297222222216</c:v>
                </c:pt>
                <c:pt idx="7906">
                  <c:v>40259.366666666661</c:v>
                </c:pt>
                <c:pt idx="7907">
                  <c:v>40259.373611111114</c:v>
                </c:pt>
                <c:pt idx="7908">
                  <c:v>40259.380555555566</c:v>
                </c:pt>
                <c:pt idx="7909">
                  <c:v>40259.387500000004</c:v>
                </c:pt>
                <c:pt idx="7910">
                  <c:v>40259.394444444442</c:v>
                </c:pt>
                <c:pt idx="7911">
                  <c:v>40259.401388888888</c:v>
                </c:pt>
                <c:pt idx="7912">
                  <c:v>40259.408333333333</c:v>
                </c:pt>
                <c:pt idx="7913">
                  <c:v>40259.414583333331</c:v>
                </c:pt>
                <c:pt idx="7914">
                  <c:v>40259.422222222223</c:v>
                </c:pt>
                <c:pt idx="7915">
                  <c:v>40259.429166666654</c:v>
                </c:pt>
                <c:pt idx="7916">
                  <c:v>40259.436111111114</c:v>
                </c:pt>
                <c:pt idx="7917">
                  <c:v>40259.443055555559</c:v>
                </c:pt>
                <c:pt idx="7918">
                  <c:v>40259.450000000004</c:v>
                </c:pt>
                <c:pt idx="7919">
                  <c:v>40259.45694444445</c:v>
                </c:pt>
                <c:pt idx="7920">
                  <c:v>40259.463888888888</c:v>
                </c:pt>
                <c:pt idx="7921">
                  <c:v>40259.470833333333</c:v>
                </c:pt>
                <c:pt idx="7922">
                  <c:v>40259.477777777778</c:v>
                </c:pt>
                <c:pt idx="7923">
                  <c:v>40259.484722222223</c:v>
                </c:pt>
                <c:pt idx="7924">
                  <c:v>40259.491666666654</c:v>
                </c:pt>
                <c:pt idx="7925">
                  <c:v>40259.498611111114</c:v>
                </c:pt>
                <c:pt idx="7926">
                  <c:v>40259.505555555559</c:v>
                </c:pt>
                <c:pt idx="7927">
                  <c:v>40259.512500000004</c:v>
                </c:pt>
                <c:pt idx="7928">
                  <c:v>40259.519444444442</c:v>
                </c:pt>
                <c:pt idx="7929">
                  <c:v>40259.526388888888</c:v>
                </c:pt>
                <c:pt idx="7930">
                  <c:v>40259.533333333326</c:v>
                </c:pt>
                <c:pt idx="7931">
                  <c:v>40259.540277777785</c:v>
                </c:pt>
                <c:pt idx="7932">
                  <c:v>40259.547222222223</c:v>
                </c:pt>
                <c:pt idx="7933">
                  <c:v>40259.554166666661</c:v>
                </c:pt>
                <c:pt idx="7934">
                  <c:v>40259.561111111107</c:v>
                </c:pt>
                <c:pt idx="7935">
                  <c:v>40259.568055555559</c:v>
                </c:pt>
                <c:pt idx="7936">
                  <c:v>40259.575000000004</c:v>
                </c:pt>
                <c:pt idx="7937">
                  <c:v>40259.581944444442</c:v>
                </c:pt>
                <c:pt idx="7938">
                  <c:v>40259.588888888895</c:v>
                </c:pt>
                <c:pt idx="7939">
                  <c:v>40259.595833333326</c:v>
                </c:pt>
                <c:pt idx="7940">
                  <c:v>40259.602777777778</c:v>
                </c:pt>
                <c:pt idx="7941">
                  <c:v>40259.609722222216</c:v>
                </c:pt>
                <c:pt idx="7942">
                  <c:v>40259.616666666661</c:v>
                </c:pt>
                <c:pt idx="7943">
                  <c:v>40259.623611111107</c:v>
                </c:pt>
                <c:pt idx="7944">
                  <c:v>40259.699999999997</c:v>
                </c:pt>
                <c:pt idx="7945">
                  <c:v>40259.706944444442</c:v>
                </c:pt>
                <c:pt idx="7946">
                  <c:v>40259.713888888888</c:v>
                </c:pt>
                <c:pt idx="7947">
                  <c:v>40259.720833333326</c:v>
                </c:pt>
                <c:pt idx="7948">
                  <c:v>40259.727777777771</c:v>
                </c:pt>
                <c:pt idx="7949">
                  <c:v>40259.734722222216</c:v>
                </c:pt>
                <c:pt idx="7950">
                  <c:v>40259.741666666654</c:v>
                </c:pt>
                <c:pt idx="7951">
                  <c:v>40259.748611111114</c:v>
                </c:pt>
                <c:pt idx="7952">
                  <c:v>40259.755555555559</c:v>
                </c:pt>
                <c:pt idx="7953">
                  <c:v>40259.762499999997</c:v>
                </c:pt>
                <c:pt idx="7954">
                  <c:v>40259.769444444435</c:v>
                </c:pt>
                <c:pt idx="7955">
                  <c:v>40259.804166666661</c:v>
                </c:pt>
                <c:pt idx="7956">
                  <c:v>40259.811111111114</c:v>
                </c:pt>
                <c:pt idx="7957">
                  <c:v>40259.818055555566</c:v>
                </c:pt>
                <c:pt idx="7958">
                  <c:v>40259.825000000004</c:v>
                </c:pt>
                <c:pt idx="7959">
                  <c:v>40259.831944444442</c:v>
                </c:pt>
                <c:pt idx="7960">
                  <c:v>40259.838888888895</c:v>
                </c:pt>
                <c:pt idx="7961">
                  <c:v>40259.845833333333</c:v>
                </c:pt>
                <c:pt idx="7962">
                  <c:v>40259.852777777785</c:v>
                </c:pt>
                <c:pt idx="7963">
                  <c:v>40259.859722222223</c:v>
                </c:pt>
                <c:pt idx="7964">
                  <c:v>40259.929166666654</c:v>
                </c:pt>
                <c:pt idx="7965">
                  <c:v>40259.936111111114</c:v>
                </c:pt>
                <c:pt idx="7966">
                  <c:v>40259.943055555559</c:v>
                </c:pt>
                <c:pt idx="7967">
                  <c:v>40259.950000000004</c:v>
                </c:pt>
                <c:pt idx="7968">
                  <c:v>40259.95694444445</c:v>
                </c:pt>
                <c:pt idx="7969">
                  <c:v>40259.963888888888</c:v>
                </c:pt>
                <c:pt idx="7970">
                  <c:v>40259.970833333333</c:v>
                </c:pt>
                <c:pt idx="7971">
                  <c:v>40259.977777777778</c:v>
                </c:pt>
                <c:pt idx="7972">
                  <c:v>40259.984722222223</c:v>
                </c:pt>
                <c:pt idx="7973">
                  <c:v>40259.991666666654</c:v>
                </c:pt>
                <c:pt idx="7974">
                  <c:v>40259.998611111114</c:v>
                </c:pt>
                <c:pt idx="7975">
                  <c:v>40260.075000000004</c:v>
                </c:pt>
                <c:pt idx="7976">
                  <c:v>40260.081944444442</c:v>
                </c:pt>
                <c:pt idx="7977">
                  <c:v>40260.088888888895</c:v>
                </c:pt>
                <c:pt idx="7978">
                  <c:v>40260.095833333326</c:v>
                </c:pt>
                <c:pt idx="7979">
                  <c:v>40260.102777777778</c:v>
                </c:pt>
                <c:pt idx="7980">
                  <c:v>40260.109722222216</c:v>
                </c:pt>
                <c:pt idx="7981">
                  <c:v>40260.116666666661</c:v>
                </c:pt>
                <c:pt idx="7982">
                  <c:v>40260.123611111107</c:v>
                </c:pt>
                <c:pt idx="7983">
                  <c:v>40260.130555555559</c:v>
                </c:pt>
                <c:pt idx="7984">
                  <c:v>40260.137499999997</c:v>
                </c:pt>
                <c:pt idx="7985">
                  <c:v>40260.144444444442</c:v>
                </c:pt>
                <c:pt idx="7986">
                  <c:v>40260.151388888888</c:v>
                </c:pt>
                <c:pt idx="7987">
                  <c:v>40260.158333333333</c:v>
                </c:pt>
                <c:pt idx="7988">
                  <c:v>40260.165277777778</c:v>
                </c:pt>
                <c:pt idx="7989">
                  <c:v>40260.172222222223</c:v>
                </c:pt>
                <c:pt idx="7990">
                  <c:v>40260.179166666654</c:v>
                </c:pt>
                <c:pt idx="7991">
                  <c:v>40260.18541666666</c:v>
                </c:pt>
                <c:pt idx="7992">
                  <c:v>40260.192361111098</c:v>
                </c:pt>
                <c:pt idx="7993">
                  <c:v>40260.19930555555</c:v>
                </c:pt>
                <c:pt idx="7994">
                  <c:v>40260.206250000003</c:v>
                </c:pt>
                <c:pt idx="7995">
                  <c:v>40260.213194444441</c:v>
                </c:pt>
                <c:pt idx="7996">
                  <c:v>40260.422222222223</c:v>
                </c:pt>
                <c:pt idx="7997">
                  <c:v>40260.428472222222</c:v>
                </c:pt>
                <c:pt idx="7998">
                  <c:v>40260.43541666666</c:v>
                </c:pt>
                <c:pt idx="7999">
                  <c:v>40260.442361111105</c:v>
                </c:pt>
                <c:pt idx="8000">
                  <c:v>40260.450000000004</c:v>
                </c:pt>
                <c:pt idx="8001">
                  <c:v>40260.45625000001</c:v>
                </c:pt>
                <c:pt idx="8002">
                  <c:v>40260.463194444441</c:v>
                </c:pt>
                <c:pt idx="8003">
                  <c:v>40260.470833333333</c:v>
                </c:pt>
                <c:pt idx="8004">
                  <c:v>40260.477083333324</c:v>
                </c:pt>
                <c:pt idx="8005">
                  <c:v>40260.484027777784</c:v>
                </c:pt>
                <c:pt idx="8006">
                  <c:v>40260.491666666654</c:v>
                </c:pt>
                <c:pt idx="8007">
                  <c:v>40260.49791666666</c:v>
                </c:pt>
                <c:pt idx="8008">
                  <c:v>40260.505555555559</c:v>
                </c:pt>
                <c:pt idx="8009">
                  <c:v>40260.511805555558</c:v>
                </c:pt>
                <c:pt idx="8010">
                  <c:v>40260.518750000003</c:v>
                </c:pt>
                <c:pt idx="8011">
                  <c:v>40260.526388888888</c:v>
                </c:pt>
                <c:pt idx="8012">
                  <c:v>40260.533333333326</c:v>
                </c:pt>
                <c:pt idx="8013">
                  <c:v>40260.539583333324</c:v>
                </c:pt>
                <c:pt idx="8014">
                  <c:v>40260.546527777784</c:v>
                </c:pt>
                <c:pt idx="8015">
                  <c:v>40260.561111111107</c:v>
                </c:pt>
                <c:pt idx="8016">
                  <c:v>40260.568055555559</c:v>
                </c:pt>
                <c:pt idx="8017">
                  <c:v>40260.574305555558</c:v>
                </c:pt>
                <c:pt idx="8018">
                  <c:v>40260.581250000003</c:v>
                </c:pt>
                <c:pt idx="8019">
                  <c:v>40260.588888888895</c:v>
                </c:pt>
                <c:pt idx="8020">
                  <c:v>40260.595138888886</c:v>
                </c:pt>
                <c:pt idx="8021">
                  <c:v>40260.602083333324</c:v>
                </c:pt>
                <c:pt idx="8022">
                  <c:v>40260.609027777777</c:v>
                </c:pt>
                <c:pt idx="8023">
                  <c:v>40260.616666666661</c:v>
                </c:pt>
                <c:pt idx="8024">
                  <c:v>40260.623611111107</c:v>
                </c:pt>
                <c:pt idx="8025">
                  <c:v>40260.699999999997</c:v>
                </c:pt>
                <c:pt idx="8026">
                  <c:v>40260.706250000003</c:v>
                </c:pt>
                <c:pt idx="8027">
                  <c:v>40260.713888888888</c:v>
                </c:pt>
                <c:pt idx="8028">
                  <c:v>40260.720833333326</c:v>
                </c:pt>
                <c:pt idx="8029">
                  <c:v>40260.727777777771</c:v>
                </c:pt>
                <c:pt idx="8030">
                  <c:v>40260.734722222216</c:v>
                </c:pt>
                <c:pt idx="8031">
                  <c:v>40260.741666666654</c:v>
                </c:pt>
                <c:pt idx="8032">
                  <c:v>40260.74791666666</c:v>
                </c:pt>
                <c:pt idx="8033">
                  <c:v>40260.755555555559</c:v>
                </c:pt>
                <c:pt idx="8034">
                  <c:v>40260.762499999997</c:v>
                </c:pt>
                <c:pt idx="8035">
                  <c:v>40260.769444444435</c:v>
                </c:pt>
                <c:pt idx="8036">
                  <c:v>40260.797222222216</c:v>
                </c:pt>
                <c:pt idx="8037">
                  <c:v>40260.804166666661</c:v>
                </c:pt>
                <c:pt idx="8038">
                  <c:v>40260.811111111114</c:v>
                </c:pt>
                <c:pt idx="8039">
                  <c:v>40260.818055555566</c:v>
                </c:pt>
                <c:pt idx="8040">
                  <c:v>40260.825000000004</c:v>
                </c:pt>
                <c:pt idx="8041">
                  <c:v>40260.831944444442</c:v>
                </c:pt>
                <c:pt idx="8042">
                  <c:v>40260.838888888895</c:v>
                </c:pt>
                <c:pt idx="8043">
                  <c:v>40260.845833333333</c:v>
                </c:pt>
                <c:pt idx="8044">
                  <c:v>40260.852777777785</c:v>
                </c:pt>
                <c:pt idx="8045">
                  <c:v>40260.859722222223</c:v>
                </c:pt>
                <c:pt idx="8046">
                  <c:v>40260.866666666661</c:v>
                </c:pt>
                <c:pt idx="8047">
                  <c:v>40260.873611111114</c:v>
                </c:pt>
                <c:pt idx="8048">
                  <c:v>40260.880555555566</c:v>
                </c:pt>
                <c:pt idx="8049">
                  <c:v>40260.887500000004</c:v>
                </c:pt>
                <c:pt idx="8050">
                  <c:v>40260.894444444442</c:v>
                </c:pt>
                <c:pt idx="8051">
                  <c:v>40260.901388888888</c:v>
                </c:pt>
                <c:pt idx="8052">
                  <c:v>40260.908333333333</c:v>
                </c:pt>
                <c:pt idx="8053">
                  <c:v>40260.915277777785</c:v>
                </c:pt>
                <c:pt idx="8054">
                  <c:v>40260.922222222223</c:v>
                </c:pt>
                <c:pt idx="8055">
                  <c:v>40260.929166666654</c:v>
                </c:pt>
                <c:pt idx="8056">
                  <c:v>40260.936111111114</c:v>
                </c:pt>
                <c:pt idx="8057">
                  <c:v>40260.943055555559</c:v>
                </c:pt>
                <c:pt idx="8058">
                  <c:v>40260.950000000004</c:v>
                </c:pt>
                <c:pt idx="8059">
                  <c:v>40260.95694444445</c:v>
                </c:pt>
                <c:pt idx="8060">
                  <c:v>40260.963888888888</c:v>
                </c:pt>
                <c:pt idx="8061">
                  <c:v>40260.970833333333</c:v>
                </c:pt>
                <c:pt idx="8062">
                  <c:v>40260.977777777778</c:v>
                </c:pt>
                <c:pt idx="8063">
                  <c:v>40260.984722222223</c:v>
                </c:pt>
                <c:pt idx="8064">
                  <c:v>40260.991666666654</c:v>
                </c:pt>
                <c:pt idx="8065">
                  <c:v>40260.998611111114</c:v>
                </c:pt>
                <c:pt idx="8066">
                  <c:v>40261.005555555559</c:v>
                </c:pt>
                <c:pt idx="8067">
                  <c:v>40261.172222222223</c:v>
                </c:pt>
                <c:pt idx="8068">
                  <c:v>40261.179166666654</c:v>
                </c:pt>
                <c:pt idx="8069">
                  <c:v>40261.186111111114</c:v>
                </c:pt>
                <c:pt idx="8070">
                  <c:v>40261.193055555552</c:v>
                </c:pt>
                <c:pt idx="8071">
                  <c:v>40261.199999999997</c:v>
                </c:pt>
                <c:pt idx="8072">
                  <c:v>40261.206944444442</c:v>
                </c:pt>
                <c:pt idx="8073">
                  <c:v>40261.213888888888</c:v>
                </c:pt>
                <c:pt idx="8074">
                  <c:v>40261.220833333326</c:v>
                </c:pt>
                <c:pt idx="8075">
                  <c:v>40261.227777777771</c:v>
                </c:pt>
                <c:pt idx="8076">
                  <c:v>40261.234722222216</c:v>
                </c:pt>
                <c:pt idx="8077">
                  <c:v>40261.241666666654</c:v>
                </c:pt>
                <c:pt idx="8078">
                  <c:v>40261.248611111114</c:v>
                </c:pt>
                <c:pt idx="8079">
                  <c:v>40261.255555555559</c:v>
                </c:pt>
                <c:pt idx="8080">
                  <c:v>40261.262499999997</c:v>
                </c:pt>
                <c:pt idx="8081">
                  <c:v>40261.269444444435</c:v>
                </c:pt>
                <c:pt idx="8082">
                  <c:v>40261.276388888888</c:v>
                </c:pt>
                <c:pt idx="8083">
                  <c:v>40261.283333333326</c:v>
                </c:pt>
                <c:pt idx="8084">
                  <c:v>40261.290277777778</c:v>
                </c:pt>
                <c:pt idx="8085">
                  <c:v>40261.297222222216</c:v>
                </c:pt>
                <c:pt idx="8086">
                  <c:v>40261.304166666661</c:v>
                </c:pt>
                <c:pt idx="8087">
                  <c:v>40261.311111111114</c:v>
                </c:pt>
                <c:pt idx="8088">
                  <c:v>40261.318055555566</c:v>
                </c:pt>
                <c:pt idx="8089">
                  <c:v>40261.325000000004</c:v>
                </c:pt>
                <c:pt idx="8090">
                  <c:v>40261.331944444442</c:v>
                </c:pt>
                <c:pt idx="8091">
                  <c:v>40261.338888888895</c:v>
                </c:pt>
                <c:pt idx="8092">
                  <c:v>40261.345833333333</c:v>
                </c:pt>
                <c:pt idx="8093">
                  <c:v>40261.352777777785</c:v>
                </c:pt>
                <c:pt idx="8094">
                  <c:v>40261.359722222223</c:v>
                </c:pt>
                <c:pt idx="8095">
                  <c:v>40261.366666666661</c:v>
                </c:pt>
                <c:pt idx="8096">
                  <c:v>40261.373611111114</c:v>
                </c:pt>
                <c:pt idx="8097">
                  <c:v>40261.380555555566</c:v>
                </c:pt>
                <c:pt idx="8098">
                  <c:v>40261.387500000004</c:v>
                </c:pt>
                <c:pt idx="8099">
                  <c:v>40261.394444444442</c:v>
                </c:pt>
                <c:pt idx="8100">
                  <c:v>40261.401388888888</c:v>
                </c:pt>
                <c:pt idx="8101">
                  <c:v>40261.408333333333</c:v>
                </c:pt>
                <c:pt idx="8102">
                  <c:v>40261.415277777785</c:v>
                </c:pt>
                <c:pt idx="8103">
                  <c:v>40261.422222222223</c:v>
                </c:pt>
                <c:pt idx="8104">
                  <c:v>40261.429166666654</c:v>
                </c:pt>
                <c:pt idx="8105">
                  <c:v>40261.436111111114</c:v>
                </c:pt>
                <c:pt idx="8106">
                  <c:v>40261.443055555559</c:v>
                </c:pt>
                <c:pt idx="8107">
                  <c:v>40261.450000000004</c:v>
                </c:pt>
                <c:pt idx="8108">
                  <c:v>40261.45694444445</c:v>
                </c:pt>
                <c:pt idx="8109">
                  <c:v>40261.463888888888</c:v>
                </c:pt>
                <c:pt idx="8110">
                  <c:v>40261.470833333333</c:v>
                </c:pt>
                <c:pt idx="8111">
                  <c:v>40261.477777777778</c:v>
                </c:pt>
                <c:pt idx="8112">
                  <c:v>40261.484722222223</c:v>
                </c:pt>
                <c:pt idx="8113">
                  <c:v>40261.491666666654</c:v>
                </c:pt>
                <c:pt idx="8114">
                  <c:v>40261.498611111114</c:v>
                </c:pt>
                <c:pt idx="8115">
                  <c:v>40261.505555555559</c:v>
                </c:pt>
                <c:pt idx="8116">
                  <c:v>40261.512500000004</c:v>
                </c:pt>
                <c:pt idx="8117">
                  <c:v>40261.519444444442</c:v>
                </c:pt>
                <c:pt idx="8118">
                  <c:v>40261.526388888888</c:v>
                </c:pt>
                <c:pt idx="8119">
                  <c:v>40261.533333333326</c:v>
                </c:pt>
                <c:pt idx="8120">
                  <c:v>40261.540277777785</c:v>
                </c:pt>
                <c:pt idx="8121">
                  <c:v>40261.547222222223</c:v>
                </c:pt>
                <c:pt idx="8122">
                  <c:v>40261.554166666661</c:v>
                </c:pt>
                <c:pt idx="8123">
                  <c:v>40261.561111111107</c:v>
                </c:pt>
                <c:pt idx="8124">
                  <c:v>40261.568055555559</c:v>
                </c:pt>
                <c:pt idx="8125">
                  <c:v>40261.575000000004</c:v>
                </c:pt>
                <c:pt idx="8126">
                  <c:v>40261.581944444442</c:v>
                </c:pt>
                <c:pt idx="8127">
                  <c:v>40261.588888888895</c:v>
                </c:pt>
                <c:pt idx="8128">
                  <c:v>40261.595833333326</c:v>
                </c:pt>
                <c:pt idx="8129">
                  <c:v>40261.602777777778</c:v>
                </c:pt>
                <c:pt idx="8130">
                  <c:v>40261.609722222216</c:v>
                </c:pt>
                <c:pt idx="8131">
                  <c:v>40261.616666666661</c:v>
                </c:pt>
                <c:pt idx="8132">
                  <c:v>40261.623611111107</c:v>
                </c:pt>
                <c:pt idx="8133">
                  <c:v>40261.630555555559</c:v>
                </c:pt>
                <c:pt idx="8134">
                  <c:v>40261.637499999997</c:v>
                </c:pt>
                <c:pt idx="8135">
                  <c:v>40261.644444444442</c:v>
                </c:pt>
                <c:pt idx="8136">
                  <c:v>40261.845833333333</c:v>
                </c:pt>
                <c:pt idx="8137">
                  <c:v>40261.852777777785</c:v>
                </c:pt>
                <c:pt idx="8138">
                  <c:v>40261.859722222223</c:v>
                </c:pt>
                <c:pt idx="8139">
                  <c:v>40261.866666666661</c:v>
                </c:pt>
                <c:pt idx="8140">
                  <c:v>40261.873611111114</c:v>
                </c:pt>
                <c:pt idx="8141">
                  <c:v>40261.880555555566</c:v>
                </c:pt>
                <c:pt idx="8142">
                  <c:v>40261.887500000004</c:v>
                </c:pt>
                <c:pt idx="8143">
                  <c:v>40261.894444444442</c:v>
                </c:pt>
                <c:pt idx="8144">
                  <c:v>40261.901388888888</c:v>
                </c:pt>
                <c:pt idx="8145">
                  <c:v>40261.908333333333</c:v>
                </c:pt>
                <c:pt idx="8146">
                  <c:v>40261.915277777785</c:v>
                </c:pt>
                <c:pt idx="8147">
                  <c:v>40261.922222222223</c:v>
                </c:pt>
                <c:pt idx="8148">
                  <c:v>40261.929166666654</c:v>
                </c:pt>
                <c:pt idx="8149">
                  <c:v>40261.936111111114</c:v>
                </c:pt>
                <c:pt idx="8150">
                  <c:v>40261.943055555559</c:v>
                </c:pt>
                <c:pt idx="8151">
                  <c:v>40261.950000000004</c:v>
                </c:pt>
                <c:pt idx="8152">
                  <c:v>40261.95694444445</c:v>
                </c:pt>
                <c:pt idx="8153">
                  <c:v>40261.963888888888</c:v>
                </c:pt>
                <c:pt idx="8154">
                  <c:v>40261.970833333333</c:v>
                </c:pt>
                <c:pt idx="8155">
                  <c:v>40261.977777777778</c:v>
                </c:pt>
                <c:pt idx="8156">
                  <c:v>40261.984722222223</c:v>
                </c:pt>
                <c:pt idx="8157">
                  <c:v>40261.991666666654</c:v>
                </c:pt>
                <c:pt idx="8158">
                  <c:v>40261.998611111114</c:v>
                </c:pt>
                <c:pt idx="8159">
                  <c:v>40262.005555555559</c:v>
                </c:pt>
                <c:pt idx="8160">
                  <c:v>40262.012500000004</c:v>
                </c:pt>
                <c:pt idx="8161">
                  <c:v>40262.019444444442</c:v>
                </c:pt>
                <c:pt idx="8162">
                  <c:v>40262.172222222223</c:v>
                </c:pt>
                <c:pt idx="8163">
                  <c:v>40262.179166666654</c:v>
                </c:pt>
                <c:pt idx="8164">
                  <c:v>40262.186111111114</c:v>
                </c:pt>
                <c:pt idx="8165">
                  <c:v>40262.193055555552</c:v>
                </c:pt>
                <c:pt idx="8166">
                  <c:v>40262.19930555555</c:v>
                </c:pt>
                <c:pt idx="8167">
                  <c:v>40262.206944444442</c:v>
                </c:pt>
                <c:pt idx="8168">
                  <c:v>40262.213888888888</c:v>
                </c:pt>
                <c:pt idx="8169">
                  <c:v>40262.220833333326</c:v>
                </c:pt>
                <c:pt idx="8170">
                  <c:v>40262.227777777771</c:v>
                </c:pt>
                <c:pt idx="8171">
                  <c:v>40262.234722222216</c:v>
                </c:pt>
                <c:pt idx="8172">
                  <c:v>40262.241666666654</c:v>
                </c:pt>
                <c:pt idx="8173">
                  <c:v>40262.248611111114</c:v>
                </c:pt>
                <c:pt idx="8174">
                  <c:v>40262.255555555559</c:v>
                </c:pt>
                <c:pt idx="8175">
                  <c:v>40262.262499999997</c:v>
                </c:pt>
                <c:pt idx="8176">
                  <c:v>40262.269444444435</c:v>
                </c:pt>
                <c:pt idx="8177">
                  <c:v>40262.276388888888</c:v>
                </c:pt>
                <c:pt idx="8178">
                  <c:v>40262.283333333326</c:v>
                </c:pt>
                <c:pt idx="8179">
                  <c:v>40262.290277777778</c:v>
                </c:pt>
                <c:pt idx="8180">
                  <c:v>40262.297222222216</c:v>
                </c:pt>
                <c:pt idx="8181">
                  <c:v>40262.304166666661</c:v>
                </c:pt>
                <c:pt idx="8182">
                  <c:v>40262.311111111114</c:v>
                </c:pt>
                <c:pt idx="8183">
                  <c:v>40262.318055555566</c:v>
                </c:pt>
                <c:pt idx="8184">
                  <c:v>40262.325000000004</c:v>
                </c:pt>
                <c:pt idx="8185">
                  <c:v>40262.331944444442</c:v>
                </c:pt>
                <c:pt idx="8186">
                  <c:v>40262.338194444448</c:v>
                </c:pt>
                <c:pt idx="8187">
                  <c:v>40262.345833333333</c:v>
                </c:pt>
                <c:pt idx="8188">
                  <c:v>40262.352777777785</c:v>
                </c:pt>
                <c:pt idx="8189">
                  <c:v>40262.359722222223</c:v>
                </c:pt>
                <c:pt idx="8190">
                  <c:v>40262.366666666661</c:v>
                </c:pt>
                <c:pt idx="8191">
                  <c:v>40262.373611111114</c:v>
                </c:pt>
                <c:pt idx="8192">
                  <c:v>40262.380555555566</c:v>
                </c:pt>
                <c:pt idx="8193">
                  <c:v>40262.387500000004</c:v>
                </c:pt>
                <c:pt idx="8194">
                  <c:v>40262.394444444442</c:v>
                </c:pt>
                <c:pt idx="8195">
                  <c:v>40262.401388888888</c:v>
                </c:pt>
                <c:pt idx="8196">
                  <c:v>40262.408333333333</c:v>
                </c:pt>
                <c:pt idx="8197">
                  <c:v>40262.415277777785</c:v>
                </c:pt>
                <c:pt idx="8198">
                  <c:v>40262.422222222223</c:v>
                </c:pt>
                <c:pt idx="8199">
                  <c:v>40262.429166666654</c:v>
                </c:pt>
                <c:pt idx="8200">
                  <c:v>40262.436111111114</c:v>
                </c:pt>
                <c:pt idx="8201">
                  <c:v>40262.443055555559</c:v>
                </c:pt>
                <c:pt idx="8202">
                  <c:v>40262.450000000004</c:v>
                </c:pt>
                <c:pt idx="8203">
                  <c:v>40262.45694444445</c:v>
                </c:pt>
                <c:pt idx="8204">
                  <c:v>40262.463888888888</c:v>
                </c:pt>
                <c:pt idx="8205">
                  <c:v>40262.470833333333</c:v>
                </c:pt>
                <c:pt idx="8206">
                  <c:v>40262.477777777778</c:v>
                </c:pt>
                <c:pt idx="8207">
                  <c:v>40262.484722222223</c:v>
                </c:pt>
                <c:pt idx="8208">
                  <c:v>40262.491666666654</c:v>
                </c:pt>
                <c:pt idx="8209">
                  <c:v>40262.498611111114</c:v>
                </c:pt>
                <c:pt idx="8210">
                  <c:v>40262.505555555559</c:v>
                </c:pt>
                <c:pt idx="8211">
                  <c:v>40262.512500000004</c:v>
                </c:pt>
                <c:pt idx="8212">
                  <c:v>40262.519444444442</c:v>
                </c:pt>
                <c:pt idx="8213">
                  <c:v>40262.526388888888</c:v>
                </c:pt>
                <c:pt idx="8214">
                  <c:v>40262.533333333326</c:v>
                </c:pt>
                <c:pt idx="8215">
                  <c:v>40262.540277777785</c:v>
                </c:pt>
                <c:pt idx="8216">
                  <c:v>40262.547222222223</c:v>
                </c:pt>
                <c:pt idx="8217">
                  <c:v>40262.554166666661</c:v>
                </c:pt>
                <c:pt idx="8218">
                  <c:v>40262.561111111107</c:v>
                </c:pt>
                <c:pt idx="8219">
                  <c:v>40262.568055555559</c:v>
                </c:pt>
                <c:pt idx="8220">
                  <c:v>40262.575000000004</c:v>
                </c:pt>
                <c:pt idx="8221">
                  <c:v>40262.581944444442</c:v>
                </c:pt>
                <c:pt idx="8222">
                  <c:v>40262.588888888895</c:v>
                </c:pt>
                <c:pt idx="8223">
                  <c:v>40262.595833333326</c:v>
                </c:pt>
                <c:pt idx="8224">
                  <c:v>40262.602777777778</c:v>
                </c:pt>
                <c:pt idx="8225">
                  <c:v>40262.609722222216</c:v>
                </c:pt>
                <c:pt idx="8226">
                  <c:v>40262.616666666661</c:v>
                </c:pt>
                <c:pt idx="8227">
                  <c:v>40262.623611111107</c:v>
                </c:pt>
                <c:pt idx="8228">
                  <c:v>40262.630555555559</c:v>
                </c:pt>
                <c:pt idx="8229">
                  <c:v>40262.637499999997</c:v>
                </c:pt>
                <c:pt idx="8230">
                  <c:v>40262.644444444442</c:v>
                </c:pt>
                <c:pt idx="8231">
                  <c:v>40262.651388888888</c:v>
                </c:pt>
                <c:pt idx="8232">
                  <c:v>40262.658333333333</c:v>
                </c:pt>
                <c:pt idx="8233">
                  <c:v>40262.665277777778</c:v>
                </c:pt>
                <c:pt idx="8234">
                  <c:v>40262.672222222223</c:v>
                </c:pt>
                <c:pt idx="8235">
                  <c:v>40262.679166666654</c:v>
                </c:pt>
                <c:pt idx="8236">
                  <c:v>40262.686111111114</c:v>
                </c:pt>
                <c:pt idx="8237">
                  <c:v>40262.693055555552</c:v>
                </c:pt>
                <c:pt idx="8238">
                  <c:v>40262.699999999997</c:v>
                </c:pt>
                <c:pt idx="8239">
                  <c:v>40262.706944444442</c:v>
                </c:pt>
                <c:pt idx="8240">
                  <c:v>40262.713888888888</c:v>
                </c:pt>
                <c:pt idx="8241">
                  <c:v>40262.720833333326</c:v>
                </c:pt>
                <c:pt idx="8242">
                  <c:v>40262.727777777771</c:v>
                </c:pt>
                <c:pt idx="8243">
                  <c:v>40262.734722222216</c:v>
                </c:pt>
                <c:pt idx="8244">
                  <c:v>40262.741666666654</c:v>
                </c:pt>
                <c:pt idx="8245">
                  <c:v>40262.748611111114</c:v>
                </c:pt>
                <c:pt idx="8246">
                  <c:v>40262.755555555559</c:v>
                </c:pt>
                <c:pt idx="8247">
                  <c:v>40262.762499999997</c:v>
                </c:pt>
                <c:pt idx="8248">
                  <c:v>40262.783333333326</c:v>
                </c:pt>
                <c:pt idx="8249">
                  <c:v>40262.790277777778</c:v>
                </c:pt>
                <c:pt idx="8250">
                  <c:v>40262.797222222216</c:v>
                </c:pt>
                <c:pt idx="8251">
                  <c:v>40262.804166666661</c:v>
                </c:pt>
                <c:pt idx="8252">
                  <c:v>40262.811111111114</c:v>
                </c:pt>
                <c:pt idx="8253">
                  <c:v>40262.818055555566</c:v>
                </c:pt>
                <c:pt idx="8254">
                  <c:v>40262.825000000004</c:v>
                </c:pt>
                <c:pt idx="8255">
                  <c:v>40262.831944444442</c:v>
                </c:pt>
                <c:pt idx="8256">
                  <c:v>40262.838888888895</c:v>
                </c:pt>
                <c:pt idx="8257">
                  <c:v>40262.845833333333</c:v>
                </c:pt>
                <c:pt idx="8258">
                  <c:v>40262.852777777785</c:v>
                </c:pt>
                <c:pt idx="8259">
                  <c:v>40262.859722222223</c:v>
                </c:pt>
                <c:pt idx="8260">
                  <c:v>40262.866666666661</c:v>
                </c:pt>
                <c:pt idx="8261">
                  <c:v>40262.873611111114</c:v>
                </c:pt>
                <c:pt idx="8262">
                  <c:v>40262.880555555566</c:v>
                </c:pt>
                <c:pt idx="8263">
                  <c:v>40262.887500000004</c:v>
                </c:pt>
                <c:pt idx="8264">
                  <c:v>40262.894444444442</c:v>
                </c:pt>
                <c:pt idx="8265">
                  <c:v>40262.901388888888</c:v>
                </c:pt>
                <c:pt idx="8266">
                  <c:v>40262.908333333333</c:v>
                </c:pt>
                <c:pt idx="8267">
                  <c:v>40262.915277777785</c:v>
                </c:pt>
                <c:pt idx="8268">
                  <c:v>40262.922222222223</c:v>
                </c:pt>
                <c:pt idx="8269">
                  <c:v>40262.929166666654</c:v>
                </c:pt>
                <c:pt idx="8270">
                  <c:v>40262.936111111114</c:v>
                </c:pt>
                <c:pt idx="8271">
                  <c:v>40262.943055555559</c:v>
                </c:pt>
                <c:pt idx="8272">
                  <c:v>40262.950000000004</c:v>
                </c:pt>
                <c:pt idx="8273">
                  <c:v>40262.95694444445</c:v>
                </c:pt>
                <c:pt idx="8274">
                  <c:v>40262.963888888888</c:v>
                </c:pt>
                <c:pt idx="8275">
                  <c:v>40262.970833333333</c:v>
                </c:pt>
                <c:pt idx="8276">
                  <c:v>40262.977777777778</c:v>
                </c:pt>
                <c:pt idx="8277">
                  <c:v>40262.984722222223</c:v>
                </c:pt>
                <c:pt idx="8278">
                  <c:v>40262.991666666654</c:v>
                </c:pt>
                <c:pt idx="8279">
                  <c:v>40262.998611111114</c:v>
                </c:pt>
                <c:pt idx="8280">
                  <c:v>40263.005555555559</c:v>
                </c:pt>
                <c:pt idx="8281">
                  <c:v>40263.012500000004</c:v>
                </c:pt>
                <c:pt idx="8282">
                  <c:v>40263.019444444442</c:v>
                </c:pt>
                <c:pt idx="8283">
                  <c:v>40263.026388888888</c:v>
                </c:pt>
                <c:pt idx="8284">
                  <c:v>40263.033333333326</c:v>
                </c:pt>
                <c:pt idx="8285">
                  <c:v>40263.040277777785</c:v>
                </c:pt>
                <c:pt idx="8286">
                  <c:v>40263.047222222223</c:v>
                </c:pt>
                <c:pt idx="8287">
                  <c:v>40263.054166666661</c:v>
                </c:pt>
                <c:pt idx="8288">
                  <c:v>40263.061111111107</c:v>
                </c:pt>
                <c:pt idx="8289">
                  <c:v>40263.068055555559</c:v>
                </c:pt>
                <c:pt idx="8290">
                  <c:v>40263.075000000004</c:v>
                </c:pt>
                <c:pt idx="8291">
                  <c:v>40263.081944444442</c:v>
                </c:pt>
                <c:pt idx="8292">
                  <c:v>40263.088888888895</c:v>
                </c:pt>
                <c:pt idx="8293">
                  <c:v>40263.095833333326</c:v>
                </c:pt>
                <c:pt idx="8294">
                  <c:v>40263.102777777778</c:v>
                </c:pt>
                <c:pt idx="8295">
                  <c:v>40263.109722222216</c:v>
                </c:pt>
                <c:pt idx="8296">
                  <c:v>40263.116666666661</c:v>
                </c:pt>
                <c:pt idx="8297">
                  <c:v>40263.123611111107</c:v>
                </c:pt>
                <c:pt idx="8298">
                  <c:v>40263.130555555559</c:v>
                </c:pt>
                <c:pt idx="8299">
                  <c:v>40263.137499999997</c:v>
                </c:pt>
                <c:pt idx="8300">
                  <c:v>40263.144444444442</c:v>
                </c:pt>
                <c:pt idx="8301">
                  <c:v>40263.151388888888</c:v>
                </c:pt>
                <c:pt idx="8302">
                  <c:v>40263.158333333333</c:v>
                </c:pt>
                <c:pt idx="8303">
                  <c:v>40263.165277777778</c:v>
                </c:pt>
                <c:pt idx="8304">
                  <c:v>40263.172222222223</c:v>
                </c:pt>
                <c:pt idx="8305">
                  <c:v>40263.179166666654</c:v>
                </c:pt>
                <c:pt idx="8306">
                  <c:v>40263.18541666666</c:v>
                </c:pt>
                <c:pt idx="8307">
                  <c:v>40263.192361111098</c:v>
                </c:pt>
                <c:pt idx="8308">
                  <c:v>40263.19930555555</c:v>
                </c:pt>
                <c:pt idx="8309">
                  <c:v>40263.276388888888</c:v>
                </c:pt>
                <c:pt idx="8310">
                  <c:v>40263.282638888893</c:v>
                </c:pt>
                <c:pt idx="8311">
                  <c:v>40263.289583333324</c:v>
                </c:pt>
                <c:pt idx="8312">
                  <c:v>40263.297222222216</c:v>
                </c:pt>
                <c:pt idx="8313">
                  <c:v>40263.304166666661</c:v>
                </c:pt>
                <c:pt idx="8314">
                  <c:v>40263.311111111114</c:v>
                </c:pt>
                <c:pt idx="8315">
                  <c:v>40263.317361111105</c:v>
                </c:pt>
                <c:pt idx="8316">
                  <c:v>40263.325000000004</c:v>
                </c:pt>
                <c:pt idx="8317">
                  <c:v>40263.401388888888</c:v>
                </c:pt>
                <c:pt idx="8318">
                  <c:v>40263.408333333333</c:v>
                </c:pt>
                <c:pt idx="8319">
                  <c:v>40263.415277777785</c:v>
                </c:pt>
                <c:pt idx="8320">
                  <c:v>40263.422222222223</c:v>
                </c:pt>
                <c:pt idx="8321">
                  <c:v>40263.429166666654</c:v>
                </c:pt>
                <c:pt idx="8322">
                  <c:v>40263.436111111114</c:v>
                </c:pt>
                <c:pt idx="8323">
                  <c:v>40263.443055555559</c:v>
                </c:pt>
                <c:pt idx="8324">
                  <c:v>40263.450000000004</c:v>
                </c:pt>
                <c:pt idx="8325">
                  <c:v>40263.45694444445</c:v>
                </c:pt>
                <c:pt idx="8326">
                  <c:v>40263.463888888888</c:v>
                </c:pt>
                <c:pt idx="8327">
                  <c:v>40263.470833333333</c:v>
                </c:pt>
                <c:pt idx="8328">
                  <c:v>40263.477777777778</c:v>
                </c:pt>
                <c:pt idx="8329">
                  <c:v>40263.484722222223</c:v>
                </c:pt>
                <c:pt idx="8330">
                  <c:v>40263.491666666654</c:v>
                </c:pt>
                <c:pt idx="8331">
                  <c:v>40263.498611111114</c:v>
                </c:pt>
                <c:pt idx="8332">
                  <c:v>40263.505555555559</c:v>
                </c:pt>
                <c:pt idx="8333">
                  <c:v>40263.512500000004</c:v>
                </c:pt>
                <c:pt idx="8334">
                  <c:v>40263.519444444442</c:v>
                </c:pt>
                <c:pt idx="8335">
                  <c:v>40263.526388888888</c:v>
                </c:pt>
                <c:pt idx="8336">
                  <c:v>40263.533333333326</c:v>
                </c:pt>
                <c:pt idx="8337">
                  <c:v>40263.540277777785</c:v>
                </c:pt>
                <c:pt idx="8338">
                  <c:v>40263.547222222223</c:v>
                </c:pt>
                <c:pt idx="8339">
                  <c:v>40263.554166666661</c:v>
                </c:pt>
                <c:pt idx="8340">
                  <c:v>40263.561111111107</c:v>
                </c:pt>
                <c:pt idx="8341">
                  <c:v>40263.568055555559</c:v>
                </c:pt>
                <c:pt idx="8342">
                  <c:v>40263.575000000004</c:v>
                </c:pt>
                <c:pt idx="8343">
                  <c:v>40263.581944444442</c:v>
                </c:pt>
                <c:pt idx="8344">
                  <c:v>40263.588888888895</c:v>
                </c:pt>
                <c:pt idx="8345">
                  <c:v>40263.595833333326</c:v>
                </c:pt>
                <c:pt idx="8346">
                  <c:v>40263.602777777778</c:v>
                </c:pt>
                <c:pt idx="8347">
                  <c:v>40263.609722222216</c:v>
                </c:pt>
                <c:pt idx="8348">
                  <c:v>40263.658333333333</c:v>
                </c:pt>
                <c:pt idx="8349">
                  <c:v>40263.665277777778</c:v>
                </c:pt>
                <c:pt idx="8350">
                  <c:v>40263.672222222223</c:v>
                </c:pt>
                <c:pt idx="8351">
                  <c:v>40263.679166666654</c:v>
                </c:pt>
                <c:pt idx="8352">
                  <c:v>40263.686111111114</c:v>
                </c:pt>
                <c:pt idx="8353">
                  <c:v>40263.693055555552</c:v>
                </c:pt>
                <c:pt idx="8354">
                  <c:v>40263.699999999997</c:v>
                </c:pt>
                <c:pt idx="8355">
                  <c:v>40263.706944444442</c:v>
                </c:pt>
                <c:pt idx="8356">
                  <c:v>40263.713888888888</c:v>
                </c:pt>
                <c:pt idx="8357">
                  <c:v>40263.720833333326</c:v>
                </c:pt>
                <c:pt idx="8358">
                  <c:v>40263.727777777771</c:v>
                </c:pt>
                <c:pt idx="8359">
                  <c:v>40263.734722222216</c:v>
                </c:pt>
                <c:pt idx="8360">
                  <c:v>40263.838888888895</c:v>
                </c:pt>
                <c:pt idx="8361">
                  <c:v>40263.845833333333</c:v>
                </c:pt>
                <c:pt idx="8362">
                  <c:v>40263.852777777785</c:v>
                </c:pt>
                <c:pt idx="8363">
                  <c:v>40263.859722222223</c:v>
                </c:pt>
                <c:pt idx="8364">
                  <c:v>40263.866666666661</c:v>
                </c:pt>
                <c:pt idx="8365">
                  <c:v>40263.873611111114</c:v>
                </c:pt>
                <c:pt idx="8366">
                  <c:v>40263.880555555566</c:v>
                </c:pt>
                <c:pt idx="8367">
                  <c:v>40263.887500000004</c:v>
                </c:pt>
                <c:pt idx="8368">
                  <c:v>40263.894444444442</c:v>
                </c:pt>
                <c:pt idx="8369">
                  <c:v>40263.901388888888</c:v>
                </c:pt>
                <c:pt idx="8370">
                  <c:v>40263.908333333333</c:v>
                </c:pt>
                <c:pt idx="8371">
                  <c:v>40263.915277777785</c:v>
                </c:pt>
                <c:pt idx="8372">
                  <c:v>40263.922222222223</c:v>
                </c:pt>
                <c:pt idx="8373">
                  <c:v>40263.929166666654</c:v>
                </c:pt>
                <c:pt idx="8374">
                  <c:v>40263.936111111114</c:v>
                </c:pt>
                <c:pt idx="8375">
                  <c:v>40263.943055555559</c:v>
                </c:pt>
                <c:pt idx="8376">
                  <c:v>40263.950000000004</c:v>
                </c:pt>
                <c:pt idx="8377">
                  <c:v>40263.95694444445</c:v>
                </c:pt>
                <c:pt idx="8378">
                  <c:v>40263.963888888888</c:v>
                </c:pt>
                <c:pt idx="8379">
                  <c:v>40263.970833333333</c:v>
                </c:pt>
                <c:pt idx="8380">
                  <c:v>40263.977777777778</c:v>
                </c:pt>
                <c:pt idx="8381">
                  <c:v>40263.984722222223</c:v>
                </c:pt>
                <c:pt idx="8382">
                  <c:v>40263.991666666654</c:v>
                </c:pt>
                <c:pt idx="8383">
                  <c:v>40263.998611111114</c:v>
                </c:pt>
                <c:pt idx="8384">
                  <c:v>40264.005555555559</c:v>
                </c:pt>
                <c:pt idx="8385">
                  <c:v>40264.012500000004</c:v>
                </c:pt>
                <c:pt idx="8386">
                  <c:v>40264.019444444442</c:v>
                </c:pt>
                <c:pt idx="8387">
                  <c:v>40264.026388888888</c:v>
                </c:pt>
                <c:pt idx="8388">
                  <c:v>40264.033333333326</c:v>
                </c:pt>
                <c:pt idx="8389">
                  <c:v>40264.040277777785</c:v>
                </c:pt>
                <c:pt idx="8390">
                  <c:v>40264.047222222223</c:v>
                </c:pt>
                <c:pt idx="8391">
                  <c:v>40264.054166666661</c:v>
                </c:pt>
                <c:pt idx="8392">
                  <c:v>40264.061111111107</c:v>
                </c:pt>
                <c:pt idx="8393">
                  <c:v>40264.068055555559</c:v>
                </c:pt>
                <c:pt idx="8394">
                  <c:v>40264.075000000004</c:v>
                </c:pt>
                <c:pt idx="8395">
                  <c:v>40264.081944444442</c:v>
                </c:pt>
                <c:pt idx="8396">
                  <c:v>40264.089583333334</c:v>
                </c:pt>
                <c:pt idx="8397">
                  <c:v>40264.095833333326</c:v>
                </c:pt>
                <c:pt idx="8398">
                  <c:v>40264.102777777778</c:v>
                </c:pt>
                <c:pt idx="8399">
                  <c:v>40264.109722222216</c:v>
                </c:pt>
                <c:pt idx="8400">
                  <c:v>40264.116666666661</c:v>
                </c:pt>
                <c:pt idx="8401">
                  <c:v>40264.123611111107</c:v>
                </c:pt>
                <c:pt idx="8402">
                  <c:v>40264.130555555559</c:v>
                </c:pt>
                <c:pt idx="8403">
                  <c:v>40264.137499999997</c:v>
                </c:pt>
                <c:pt idx="8404">
                  <c:v>40264.144444444442</c:v>
                </c:pt>
                <c:pt idx="8405">
                  <c:v>40264.151388888888</c:v>
                </c:pt>
                <c:pt idx="8406">
                  <c:v>40264.158333333333</c:v>
                </c:pt>
                <c:pt idx="8407">
                  <c:v>40264.165277777778</c:v>
                </c:pt>
                <c:pt idx="8408">
                  <c:v>40264.172222222223</c:v>
                </c:pt>
                <c:pt idx="8409">
                  <c:v>40264.179166666654</c:v>
                </c:pt>
                <c:pt idx="8410">
                  <c:v>40264.186111111114</c:v>
                </c:pt>
                <c:pt idx="8411">
                  <c:v>40264.193055555552</c:v>
                </c:pt>
                <c:pt idx="8412">
                  <c:v>40264.199999999997</c:v>
                </c:pt>
                <c:pt idx="8413">
                  <c:v>40264.206944444442</c:v>
                </c:pt>
                <c:pt idx="8414">
                  <c:v>40264.213888888888</c:v>
                </c:pt>
                <c:pt idx="8415">
                  <c:v>40264.220138888886</c:v>
                </c:pt>
                <c:pt idx="8416">
                  <c:v>40264.227083333317</c:v>
                </c:pt>
                <c:pt idx="8417">
                  <c:v>40264.234027777777</c:v>
                </c:pt>
                <c:pt idx="8418">
                  <c:v>40264.241666666654</c:v>
                </c:pt>
                <c:pt idx="8419">
                  <c:v>40264.24791666666</c:v>
                </c:pt>
                <c:pt idx="8420">
                  <c:v>40264.254861111105</c:v>
                </c:pt>
                <c:pt idx="8421">
                  <c:v>40264.26180555555</c:v>
                </c:pt>
                <c:pt idx="8422">
                  <c:v>40264.268749999996</c:v>
                </c:pt>
                <c:pt idx="8423">
                  <c:v>40264.275694444441</c:v>
                </c:pt>
                <c:pt idx="8424">
                  <c:v>40264.282638888893</c:v>
                </c:pt>
                <c:pt idx="8425">
                  <c:v>40264.289583333324</c:v>
                </c:pt>
                <c:pt idx="8426">
                  <c:v>40264.297222222216</c:v>
                </c:pt>
                <c:pt idx="8427">
                  <c:v>40264.505555555559</c:v>
                </c:pt>
                <c:pt idx="8428">
                  <c:v>40264.512500000004</c:v>
                </c:pt>
                <c:pt idx="8429">
                  <c:v>40264.519444444442</c:v>
                </c:pt>
                <c:pt idx="8430">
                  <c:v>40264.526388888888</c:v>
                </c:pt>
                <c:pt idx="8431">
                  <c:v>40264.533333333326</c:v>
                </c:pt>
                <c:pt idx="8432">
                  <c:v>40264.540277777785</c:v>
                </c:pt>
                <c:pt idx="8433">
                  <c:v>40264.547222222223</c:v>
                </c:pt>
                <c:pt idx="8434">
                  <c:v>40264.554166666661</c:v>
                </c:pt>
                <c:pt idx="8435">
                  <c:v>40264.561111111107</c:v>
                </c:pt>
                <c:pt idx="8436">
                  <c:v>40264.568055555559</c:v>
                </c:pt>
                <c:pt idx="8437">
                  <c:v>40264.575000000004</c:v>
                </c:pt>
                <c:pt idx="8438">
                  <c:v>40264.581944444442</c:v>
                </c:pt>
                <c:pt idx="8439">
                  <c:v>40264.588888888895</c:v>
                </c:pt>
                <c:pt idx="8440">
                  <c:v>40264.595833333326</c:v>
                </c:pt>
                <c:pt idx="8441">
                  <c:v>40264.602777777778</c:v>
                </c:pt>
                <c:pt idx="8442">
                  <c:v>40264.609722222216</c:v>
                </c:pt>
                <c:pt idx="8443">
                  <c:v>40264.616666666661</c:v>
                </c:pt>
                <c:pt idx="8444">
                  <c:v>40264.623611111107</c:v>
                </c:pt>
                <c:pt idx="8445">
                  <c:v>40264.630555555559</c:v>
                </c:pt>
                <c:pt idx="8446">
                  <c:v>40264.637499999997</c:v>
                </c:pt>
                <c:pt idx="8447">
                  <c:v>40264.644444444442</c:v>
                </c:pt>
                <c:pt idx="8448">
                  <c:v>40264.651388888888</c:v>
                </c:pt>
                <c:pt idx="8449">
                  <c:v>40264.658333333333</c:v>
                </c:pt>
                <c:pt idx="8450">
                  <c:v>40264.665277777778</c:v>
                </c:pt>
                <c:pt idx="8451">
                  <c:v>40264.672222222223</c:v>
                </c:pt>
                <c:pt idx="8452">
                  <c:v>40264.679166666654</c:v>
                </c:pt>
                <c:pt idx="8453">
                  <c:v>40264.686111111114</c:v>
                </c:pt>
                <c:pt idx="8454">
                  <c:v>40264.693055555552</c:v>
                </c:pt>
                <c:pt idx="8455">
                  <c:v>40264.699999999997</c:v>
                </c:pt>
                <c:pt idx="8456">
                  <c:v>40264.706944444442</c:v>
                </c:pt>
                <c:pt idx="8457">
                  <c:v>40264.713888888888</c:v>
                </c:pt>
                <c:pt idx="8458">
                  <c:v>40264.720833333326</c:v>
                </c:pt>
                <c:pt idx="8459">
                  <c:v>40264.727777777771</c:v>
                </c:pt>
                <c:pt idx="8460">
                  <c:v>40264.734722222216</c:v>
                </c:pt>
                <c:pt idx="8461">
                  <c:v>40264.741666666654</c:v>
                </c:pt>
                <c:pt idx="8462">
                  <c:v>40264.748611111114</c:v>
                </c:pt>
                <c:pt idx="8463">
                  <c:v>40264.755555555559</c:v>
                </c:pt>
                <c:pt idx="8464">
                  <c:v>40264.762499999997</c:v>
                </c:pt>
                <c:pt idx="8465">
                  <c:v>40264.769444444435</c:v>
                </c:pt>
                <c:pt idx="8466">
                  <c:v>40264.776388888888</c:v>
                </c:pt>
                <c:pt idx="8467">
                  <c:v>40264.783333333326</c:v>
                </c:pt>
                <c:pt idx="8468">
                  <c:v>40264.790277777778</c:v>
                </c:pt>
                <c:pt idx="8469">
                  <c:v>40264.797222222216</c:v>
                </c:pt>
                <c:pt idx="8470">
                  <c:v>40264.804166666661</c:v>
                </c:pt>
                <c:pt idx="8471">
                  <c:v>40264.880555555566</c:v>
                </c:pt>
                <c:pt idx="8472">
                  <c:v>40264.887500000004</c:v>
                </c:pt>
                <c:pt idx="8473">
                  <c:v>40264.894444444442</c:v>
                </c:pt>
                <c:pt idx="8474">
                  <c:v>40264.901388888888</c:v>
                </c:pt>
                <c:pt idx="8475">
                  <c:v>40264.908333333333</c:v>
                </c:pt>
                <c:pt idx="8476">
                  <c:v>40264.915277777785</c:v>
                </c:pt>
                <c:pt idx="8477">
                  <c:v>40264.922222222223</c:v>
                </c:pt>
                <c:pt idx="8478">
                  <c:v>40264.929166666654</c:v>
                </c:pt>
                <c:pt idx="8479">
                  <c:v>40264.936111111114</c:v>
                </c:pt>
                <c:pt idx="8480">
                  <c:v>40264.943055555559</c:v>
                </c:pt>
                <c:pt idx="8481">
                  <c:v>40264.950000000004</c:v>
                </c:pt>
                <c:pt idx="8482">
                  <c:v>40264.95694444445</c:v>
                </c:pt>
                <c:pt idx="8483">
                  <c:v>40264.963888888888</c:v>
                </c:pt>
                <c:pt idx="8484">
                  <c:v>40264.970833333333</c:v>
                </c:pt>
                <c:pt idx="8485">
                  <c:v>40264.977777777778</c:v>
                </c:pt>
                <c:pt idx="8486">
                  <c:v>40264.984722222223</c:v>
                </c:pt>
                <c:pt idx="8487">
                  <c:v>40264.991666666654</c:v>
                </c:pt>
                <c:pt idx="8488">
                  <c:v>40264.998611111114</c:v>
                </c:pt>
                <c:pt idx="8489">
                  <c:v>40265.005555555559</c:v>
                </c:pt>
                <c:pt idx="8490">
                  <c:v>40265.012500000004</c:v>
                </c:pt>
                <c:pt idx="8491">
                  <c:v>40265.019444444442</c:v>
                </c:pt>
                <c:pt idx="8492">
                  <c:v>40265.026388888888</c:v>
                </c:pt>
                <c:pt idx="8493">
                  <c:v>40265.033333333326</c:v>
                </c:pt>
                <c:pt idx="8494">
                  <c:v>40265.109722222216</c:v>
                </c:pt>
                <c:pt idx="8495">
                  <c:v>40265.116666666661</c:v>
                </c:pt>
                <c:pt idx="8496">
                  <c:v>40265.123611111107</c:v>
                </c:pt>
                <c:pt idx="8497">
                  <c:v>40265.130555555559</c:v>
                </c:pt>
                <c:pt idx="8498">
                  <c:v>40265.137499999997</c:v>
                </c:pt>
                <c:pt idx="8499">
                  <c:v>40265.144444444442</c:v>
                </c:pt>
                <c:pt idx="8500">
                  <c:v>40265.151388888888</c:v>
                </c:pt>
                <c:pt idx="8501">
                  <c:v>40265.158333333333</c:v>
                </c:pt>
                <c:pt idx="8502">
                  <c:v>40265.165277777778</c:v>
                </c:pt>
                <c:pt idx="8503">
                  <c:v>40265.172222222223</c:v>
                </c:pt>
                <c:pt idx="8504">
                  <c:v>40265.179166666654</c:v>
                </c:pt>
                <c:pt idx="8505">
                  <c:v>40265.186111111114</c:v>
                </c:pt>
                <c:pt idx="8506">
                  <c:v>40265.193055555552</c:v>
                </c:pt>
                <c:pt idx="8507">
                  <c:v>40265.199999999997</c:v>
                </c:pt>
                <c:pt idx="8508">
                  <c:v>40265.206944444442</c:v>
                </c:pt>
                <c:pt idx="8509">
                  <c:v>40265.213888888888</c:v>
                </c:pt>
                <c:pt idx="8510">
                  <c:v>40265.220138888886</c:v>
                </c:pt>
                <c:pt idx="8511">
                  <c:v>40265.227083333317</c:v>
                </c:pt>
                <c:pt idx="8512">
                  <c:v>40265.303472222222</c:v>
                </c:pt>
                <c:pt idx="8513">
                  <c:v>40265.310416666667</c:v>
                </c:pt>
                <c:pt idx="8514">
                  <c:v>40265.317361111105</c:v>
                </c:pt>
                <c:pt idx="8515">
                  <c:v>40265.324305555558</c:v>
                </c:pt>
                <c:pt idx="8516">
                  <c:v>40265.331250000003</c:v>
                </c:pt>
                <c:pt idx="8517">
                  <c:v>40265.338194444448</c:v>
                </c:pt>
                <c:pt idx="8518">
                  <c:v>40265.345138888893</c:v>
                </c:pt>
                <c:pt idx="8519">
                  <c:v>40265.352083333331</c:v>
                </c:pt>
                <c:pt idx="8520">
                  <c:v>40265.359027777784</c:v>
                </c:pt>
                <c:pt idx="8521">
                  <c:v>40265.365972222222</c:v>
                </c:pt>
                <c:pt idx="8522">
                  <c:v>40265.372916666667</c:v>
                </c:pt>
                <c:pt idx="8523">
                  <c:v>40265.379861111105</c:v>
                </c:pt>
                <c:pt idx="8524">
                  <c:v>40265.386805555565</c:v>
                </c:pt>
                <c:pt idx="8525">
                  <c:v>40265.393749999996</c:v>
                </c:pt>
                <c:pt idx="8526">
                  <c:v>40265.400694444448</c:v>
                </c:pt>
                <c:pt idx="8527">
                  <c:v>40265.407638888893</c:v>
                </c:pt>
                <c:pt idx="8528">
                  <c:v>40265.414583333331</c:v>
                </c:pt>
                <c:pt idx="8529">
                  <c:v>40265.421527777777</c:v>
                </c:pt>
                <c:pt idx="8530">
                  <c:v>40265.428472222222</c:v>
                </c:pt>
                <c:pt idx="8531">
                  <c:v>40265.43541666666</c:v>
                </c:pt>
                <c:pt idx="8532">
                  <c:v>40265.443055555559</c:v>
                </c:pt>
                <c:pt idx="8533">
                  <c:v>40265.450000000004</c:v>
                </c:pt>
                <c:pt idx="8534">
                  <c:v>40265.45625000001</c:v>
                </c:pt>
                <c:pt idx="8535">
                  <c:v>40265.463194444441</c:v>
                </c:pt>
                <c:pt idx="8536">
                  <c:v>40265.470833333333</c:v>
                </c:pt>
                <c:pt idx="8537">
                  <c:v>40265.477083333324</c:v>
                </c:pt>
                <c:pt idx="8538">
                  <c:v>40265.484722222223</c:v>
                </c:pt>
                <c:pt idx="8539">
                  <c:v>40265.490972222222</c:v>
                </c:pt>
                <c:pt idx="8540">
                  <c:v>40265.498611111114</c:v>
                </c:pt>
                <c:pt idx="8541">
                  <c:v>40265.505555555559</c:v>
                </c:pt>
                <c:pt idx="8542">
                  <c:v>40265.512500000004</c:v>
                </c:pt>
                <c:pt idx="8543">
                  <c:v>40265.518750000003</c:v>
                </c:pt>
                <c:pt idx="8544">
                  <c:v>40265.525694444441</c:v>
                </c:pt>
                <c:pt idx="8545">
                  <c:v>40265.533333333326</c:v>
                </c:pt>
                <c:pt idx="8546">
                  <c:v>40265.539583333324</c:v>
                </c:pt>
                <c:pt idx="8547">
                  <c:v>40265.547222222223</c:v>
                </c:pt>
                <c:pt idx="8548">
                  <c:v>40265.554166666661</c:v>
                </c:pt>
                <c:pt idx="8549">
                  <c:v>40265.561111111107</c:v>
                </c:pt>
                <c:pt idx="8550">
                  <c:v>40265.568055555559</c:v>
                </c:pt>
                <c:pt idx="8551">
                  <c:v>40265.575000000004</c:v>
                </c:pt>
                <c:pt idx="8552">
                  <c:v>40265.581250000003</c:v>
                </c:pt>
                <c:pt idx="8553">
                  <c:v>40265.588888888895</c:v>
                </c:pt>
                <c:pt idx="8554">
                  <c:v>40265.595833333326</c:v>
                </c:pt>
                <c:pt idx="8555">
                  <c:v>40265.602777777778</c:v>
                </c:pt>
                <c:pt idx="8556">
                  <c:v>40265.609722222216</c:v>
                </c:pt>
                <c:pt idx="8557">
                  <c:v>40265.616666666661</c:v>
                </c:pt>
                <c:pt idx="8558">
                  <c:v>40265.62291666666</c:v>
                </c:pt>
                <c:pt idx="8559">
                  <c:v>40265.630555555559</c:v>
                </c:pt>
                <c:pt idx="8560">
                  <c:v>40265.637499999997</c:v>
                </c:pt>
                <c:pt idx="8561">
                  <c:v>40265.644444444442</c:v>
                </c:pt>
                <c:pt idx="8562">
                  <c:v>40265.651388888888</c:v>
                </c:pt>
                <c:pt idx="8563">
                  <c:v>40265.658333333333</c:v>
                </c:pt>
                <c:pt idx="8564">
                  <c:v>40265.665277777778</c:v>
                </c:pt>
                <c:pt idx="8565">
                  <c:v>40265.672222222223</c:v>
                </c:pt>
                <c:pt idx="8566">
                  <c:v>40265.679166666654</c:v>
                </c:pt>
                <c:pt idx="8567">
                  <c:v>40265.686111111114</c:v>
                </c:pt>
                <c:pt idx="8568">
                  <c:v>40265.693055555552</c:v>
                </c:pt>
                <c:pt idx="8569">
                  <c:v>40265.699999999997</c:v>
                </c:pt>
                <c:pt idx="8570">
                  <c:v>40265.706944444442</c:v>
                </c:pt>
                <c:pt idx="8571">
                  <c:v>40265.713888888888</c:v>
                </c:pt>
                <c:pt idx="8572">
                  <c:v>40265.720833333326</c:v>
                </c:pt>
                <c:pt idx="8573">
                  <c:v>40265.727777777771</c:v>
                </c:pt>
                <c:pt idx="8574">
                  <c:v>40265.734722222216</c:v>
                </c:pt>
                <c:pt idx="8575">
                  <c:v>40265.741666666654</c:v>
                </c:pt>
                <c:pt idx="8576">
                  <c:v>40265.748611111114</c:v>
                </c:pt>
                <c:pt idx="8577">
                  <c:v>40265.755555555559</c:v>
                </c:pt>
                <c:pt idx="8578">
                  <c:v>40265.762499999997</c:v>
                </c:pt>
                <c:pt idx="8579">
                  <c:v>40265.769444444435</c:v>
                </c:pt>
                <c:pt idx="8580">
                  <c:v>40265.776388888888</c:v>
                </c:pt>
                <c:pt idx="8581">
                  <c:v>40265.783333333326</c:v>
                </c:pt>
                <c:pt idx="8582">
                  <c:v>40265.797222222216</c:v>
                </c:pt>
                <c:pt idx="8583">
                  <c:v>40265.804166666661</c:v>
                </c:pt>
                <c:pt idx="8584">
                  <c:v>40265.811111111114</c:v>
                </c:pt>
                <c:pt idx="8585">
                  <c:v>40265.818055555566</c:v>
                </c:pt>
                <c:pt idx="8586">
                  <c:v>40265.825000000004</c:v>
                </c:pt>
                <c:pt idx="8587">
                  <c:v>40265.831944444442</c:v>
                </c:pt>
                <c:pt idx="8588">
                  <c:v>40265.838888888895</c:v>
                </c:pt>
                <c:pt idx="8589">
                  <c:v>40265.845833333333</c:v>
                </c:pt>
                <c:pt idx="8590">
                  <c:v>40265.852777777785</c:v>
                </c:pt>
                <c:pt idx="8591">
                  <c:v>40265.859722222223</c:v>
                </c:pt>
                <c:pt idx="8592">
                  <c:v>40265.866666666661</c:v>
                </c:pt>
                <c:pt idx="8593">
                  <c:v>40265.873611111114</c:v>
                </c:pt>
                <c:pt idx="8594">
                  <c:v>40265.880555555566</c:v>
                </c:pt>
                <c:pt idx="8595">
                  <c:v>40265.887500000004</c:v>
                </c:pt>
                <c:pt idx="8596">
                  <c:v>40265.894444444442</c:v>
                </c:pt>
                <c:pt idx="8597">
                  <c:v>40265.970833333333</c:v>
                </c:pt>
                <c:pt idx="8598">
                  <c:v>40265.977777777778</c:v>
                </c:pt>
                <c:pt idx="8599">
                  <c:v>40265.984722222223</c:v>
                </c:pt>
                <c:pt idx="8600">
                  <c:v>40265.991666666654</c:v>
                </c:pt>
                <c:pt idx="8601">
                  <c:v>40265.998611111114</c:v>
                </c:pt>
                <c:pt idx="8602">
                  <c:v>40266.005555555559</c:v>
                </c:pt>
                <c:pt idx="8603">
                  <c:v>40266.012500000004</c:v>
                </c:pt>
                <c:pt idx="8604">
                  <c:v>40266.019444444442</c:v>
                </c:pt>
                <c:pt idx="8605">
                  <c:v>40266.026388888888</c:v>
                </c:pt>
                <c:pt idx="8606">
                  <c:v>40266.033333333326</c:v>
                </c:pt>
                <c:pt idx="8607">
                  <c:v>40266.213888888888</c:v>
                </c:pt>
                <c:pt idx="8608">
                  <c:v>40266.220833333326</c:v>
                </c:pt>
                <c:pt idx="8609">
                  <c:v>40266.227777777771</c:v>
                </c:pt>
                <c:pt idx="8610">
                  <c:v>40266.234722222216</c:v>
                </c:pt>
                <c:pt idx="8611">
                  <c:v>40266.241666666654</c:v>
                </c:pt>
                <c:pt idx="8612">
                  <c:v>40266.248611111114</c:v>
                </c:pt>
                <c:pt idx="8613">
                  <c:v>40266.255555555559</c:v>
                </c:pt>
                <c:pt idx="8614">
                  <c:v>40266.262499999997</c:v>
                </c:pt>
                <c:pt idx="8615">
                  <c:v>40266.269444444435</c:v>
                </c:pt>
                <c:pt idx="8616">
                  <c:v>40266.276388888888</c:v>
                </c:pt>
                <c:pt idx="8617">
                  <c:v>40266.283333333326</c:v>
                </c:pt>
                <c:pt idx="8618">
                  <c:v>40266.290277777778</c:v>
                </c:pt>
                <c:pt idx="8619">
                  <c:v>40266.303472222222</c:v>
                </c:pt>
                <c:pt idx="8620">
                  <c:v>40266.311111111114</c:v>
                </c:pt>
                <c:pt idx="8621">
                  <c:v>40266.318055555566</c:v>
                </c:pt>
                <c:pt idx="8622">
                  <c:v>40266.325000000004</c:v>
                </c:pt>
                <c:pt idx="8623">
                  <c:v>40266.331944444442</c:v>
                </c:pt>
                <c:pt idx="8624">
                  <c:v>40266.338888888895</c:v>
                </c:pt>
                <c:pt idx="8625">
                  <c:v>40266.345833333333</c:v>
                </c:pt>
                <c:pt idx="8626">
                  <c:v>40266.352777777785</c:v>
                </c:pt>
                <c:pt idx="8627">
                  <c:v>40266.359722222223</c:v>
                </c:pt>
                <c:pt idx="8628">
                  <c:v>40266.366666666661</c:v>
                </c:pt>
                <c:pt idx="8629">
                  <c:v>40266.373611111114</c:v>
                </c:pt>
                <c:pt idx="8630">
                  <c:v>40266.380555555566</c:v>
                </c:pt>
                <c:pt idx="8631">
                  <c:v>40266.387500000004</c:v>
                </c:pt>
                <c:pt idx="8632">
                  <c:v>40266.394444444442</c:v>
                </c:pt>
                <c:pt idx="8633">
                  <c:v>40266.401388888888</c:v>
                </c:pt>
                <c:pt idx="8634">
                  <c:v>40266.408333333333</c:v>
                </c:pt>
                <c:pt idx="8635">
                  <c:v>40266.415277777785</c:v>
                </c:pt>
                <c:pt idx="8636">
                  <c:v>40266.422222222223</c:v>
                </c:pt>
                <c:pt idx="8637">
                  <c:v>40266.429166666654</c:v>
                </c:pt>
                <c:pt idx="8638">
                  <c:v>40266.436111111114</c:v>
                </c:pt>
                <c:pt idx="8639">
                  <c:v>40266.443055555559</c:v>
                </c:pt>
                <c:pt idx="8640">
                  <c:v>40266.450000000004</c:v>
                </c:pt>
                <c:pt idx="8641">
                  <c:v>40266.45694444445</c:v>
                </c:pt>
                <c:pt idx="8642">
                  <c:v>40266.463888888888</c:v>
                </c:pt>
                <c:pt idx="8643">
                  <c:v>40266.470833333333</c:v>
                </c:pt>
                <c:pt idx="8644">
                  <c:v>40266.477777777778</c:v>
                </c:pt>
                <c:pt idx="8645">
                  <c:v>40266.484722222223</c:v>
                </c:pt>
                <c:pt idx="8646">
                  <c:v>40266.491666666654</c:v>
                </c:pt>
                <c:pt idx="8647">
                  <c:v>40266.498611111114</c:v>
                </c:pt>
                <c:pt idx="8648">
                  <c:v>40266.505555555559</c:v>
                </c:pt>
                <c:pt idx="8649">
                  <c:v>40266.512500000004</c:v>
                </c:pt>
                <c:pt idx="8650">
                  <c:v>40266.519444444442</c:v>
                </c:pt>
                <c:pt idx="8651">
                  <c:v>40266.526388888888</c:v>
                </c:pt>
                <c:pt idx="8652">
                  <c:v>40266.533333333326</c:v>
                </c:pt>
                <c:pt idx="8653">
                  <c:v>40266.540277777785</c:v>
                </c:pt>
                <c:pt idx="8654">
                  <c:v>40266.547222222223</c:v>
                </c:pt>
                <c:pt idx="8655">
                  <c:v>40266.554166666661</c:v>
                </c:pt>
                <c:pt idx="8656">
                  <c:v>40266.561111111107</c:v>
                </c:pt>
                <c:pt idx="8657">
                  <c:v>40266.568055555559</c:v>
                </c:pt>
                <c:pt idx="8658">
                  <c:v>40266.581944444442</c:v>
                </c:pt>
                <c:pt idx="8659">
                  <c:v>40266.588888888895</c:v>
                </c:pt>
                <c:pt idx="8660">
                  <c:v>40266.595833333326</c:v>
                </c:pt>
                <c:pt idx="8661">
                  <c:v>40266.602777777778</c:v>
                </c:pt>
                <c:pt idx="8662">
                  <c:v>40266.609722222216</c:v>
                </c:pt>
                <c:pt idx="8663">
                  <c:v>40266.616666666661</c:v>
                </c:pt>
                <c:pt idx="8664">
                  <c:v>40266.623611111107</c:v>
                </c:pt>
                <c:pt idx="8665">
                  <c:v>40266.630555555559</c:v>
                </c:pt>
                <c:pt idx="8666">
                  <c:v>40266.637499999997</c:v>
                </c:pt>
                <c:pt idx="8667">
                  <c:v>40266.644444444442</c:v>
                </c:pt>
                <c:pt idx="8668">
                  <c:v>40266.651388888888</c:v>
                </c:pt>
                <c:pt idx="8669">
                  <c:v>40266.658333333333</c:v>
                </c:pt>
                <c:pt idx="8670">
                  <c:v>40266.665277777778</c:v>
                </c:pt>
                <c:pt idx="8671">
                  <c:v>40266.672222222223</c:v>
                </c:pt>
                <c:pt idx="8672">
                  <c:v>40266.679166666654</c:v>
                </c:pt>
                <c:pt idx="8673">
                  <c:v>40266.686111111114</c:v>
                </c:pt>
                <c:pt idx="8674">
                  <c:v>40266.693055555552</c:v>
                </c:pt>
                <c:pt idx="8675">
                  <c:v>40266.699999999997</c:v>
                </c:pt>
                <c:pt idx="8676">
                  <c:v>40266.706944444442</c:v>
                </c:pt>
                <c:pt idx="8677">
                  <c:v>40266.783333333326</c:v>
                </c:pt>
                <c:pt idx="8678">
                  <c:v>40266.790277777778</c:v>
                </c:pt>
                <c:pt idx="8679">
                  <c:v>40266.797222222216</c:v>
                </c:pt>
                <c:pt idx="8680">
                  <c:v>40266.804166666661</c:v>
                </c:pt>
                <c:pt idx="8681">
                  <c:v>40266.880555555566</c:v>
                </c:pt>
                <c:pt idx="8682">
                  <c:v>40266.887500000004</c:v>
                </c:pt>
                <c:pt idx="8683">
                  <c:v>40266.894444444442</c:v>
                </c:pt>
                <c:pt idx="8684">
                  <c:v>40266.901388888888</c:v>
                </c:pt>
                <c:pt idx="8685">
                  <c:v>40266.908333333333</c:v>
                </c:pt>
                <c:pt idx="8686">
                  <c:v>40266.915277777785</c:v>
                </c:pt>
                <c:pt idx="8687">
                  <c:v>40266.922222222223</c:v>
                </c:pt>
                <c:pt idx="8688">
                  <c:v>40266.929166666654</c:v>
                </c:pt>
                <c:pt idx="8689">
                  <c:v>40266.936111111114</c:v>
                </c:pt>
                <c:pt idx="8690">
                  <c:v>40266.943749999999</c:v>
                </c:pt>
                <c:pt idx="8691">
                  <c:v>40266.950000000004</c:v>
                </c:pt>
                <c:pt idx="8692">
                  <c:v>40266.95694444445</c:v>
                </c:pt>
                <c:pt idx="8693">
                  <c:v>40266.963888888888</c:v>
                </c:pt>
                <c:pt idx="8694">
                  <c:v>40266.970833333333</c:v>
                </c:pt>
                <c:pt idx="8695">
                  <c:v>40266.977777777778</c:v>
                </c:pt>
                <c:pt idx="8696">
                  <c:v>40266.984722222223</c:v>
                </c:pt>
                <c:pt idx="8697">
                  <c:v>40266.991666666654</c:v>
                </c:pt>
                <c:pt idx="8698">
                  <c:v>40266.998611111114</c:v>
                </c:pt>
                <c:pt idx="8699">
                  <c:v>40267.005555555559</c:v>
                </c:pt>
                <c:pt idx="8700">
                  <c:v>40267.012500000004</c:v>
                </c:pt>
                <c:pt idx="8701">
                  <c:v>40267.019444444442</c:v>
                </c:pt>
                <c:pt idx="8702">
                  <c:v>40267.026388888888</c:v>
                </c:pt>
                <c:pt idx="8703">
                  <c:v>40267.033333333326</c:v>
                </c:pt>
                <c:pt idx="8704">
                  <c:v>40267.040277777785</c:v>
                </c:pt>
                <c:pt idx="8705">
                  <c:v>40267.047222222223</c:v>
                </c:pt>
                <c:pt idx="8706">
                  <c:v>40267.054166666661</c:v>
                </c:pt>
                <c:pt idx="8707">
                  <c:v>40267.061111111107</c:v>
                </c:pt>
                <c:pt idx="8708">
                  <c:v>40267.068055555559</c:v>
                </c:pt>
                <c:pt idx="8709">
                  <c:v>40267.075000000004</c:v>
                </c:pt>
                <c:pt idx="8710">
                  <c:v>40267.081944444442</c:v>
                </c:pt>
                <c:pt idx="8711">
                  <c:v>40267.088888888895</c:v>
                </c:pt>
                <c:pt idx="8712">
                  <c:v>40267.095833333326</c:v>
                </c:pt>
                <c:pt idx="8713">
                  <c:v>40267.102777777778</c:v>
                </c:pt>
                <c:pt idx="8714">
                  <c:v>40267.109722222216</c:v>
                </c:pt>
                <c:pt idx="8715">
                  <c:v>40267.116666666661</c:v>
                </c:pt>
                <c:pt idx="8716">
                  <c:v>40267.123611111107</c:v>
                </c:pt>
                <c:pt idx="8717">
                  <c:v>40267.130555555559</c:v>
                </c:pt>
                <c:pt idx="8718">
                  <c:v>40267.137499999997</c:v>
                </c:pt>
                <c:pt idx="8719">
                  <c:v>40267.144444444442</c:v>
                </c:pt>
                <c:pt idx="8720">
                  <c:v>40267.151388888888</c:v>
                </c:pt>
                <c:pt idx="8721">
                  <c:v>40267.213888888888</c:v>
                </c:pt>
                <c:pt idx="8722">
                  <c:v>40267.220138888886</c:v>
                </c:pt>
                <c:pt idx="8723">
                  <c:v>40267.227083333317</c:v>
                </c:pt>
                <c:pt idx="8724">
                  <c:v>40267.234027777777</c:v>
                </c:pt>
                <c:pt idx="8725">
                  <c:v>40267.240972222222</c:v>
                </c:pt>
                <c:pt idx="8726">
                  <c:v>40267.24791666666</c:v>
                </c:pt>
                <c:pt idx="8727">
                  <c:v>40267.254861111105</c:v>
                </c:pt>
                <c:pt idx="8728">
                  <c:v>40267.26180555555</c:v>
                </c:pt>
                <c:pt idx="8729">
                  <c:v>40267.268749999996</c:v>
                </c:pt>
                <c:pt idx="8730">
                  <c:v>40267.275694444441</c:v>
                </c:pt>
                <c:pt idx="8731">
                  <c:v>40267.282638888893</c:v>
                </c:pt>
                <c:pt idx="8732">
                  <c:v>40267.289583333324</c:v>
                </c:pt>
                <c:pt idx="8733">
                  <c:v>40267.296527777777</c:v>
                </c:pt>
                <c:pt idx="8734">
                  <c:v>40267.303472222222</c:v>
                </c:pt>
                <c:pt idx="8735">
                  <c:v>40267.311111111114</c:v>
                </c:pt>
                <c:pt idx="8736">
                  <c:v>40267.317361111105</c:v>
                </c:pt>
                <c:pt idx="8737">
                  <c:v>40267.324305555558</c:v>
                </c:pt>
                <c:pt idx="8738">
                  <c:v>40267.331250000003</c:v>
                </c:pt>
                <c:pt idx="8739">
                  <c:v>40267.338888888895</c:v>
                </c:pt>
                <c:pt idx="8740">
                  <c:v>40267.345138888893</c:v>
                </c:pt>
                <c:pt idx="8741">
                  <c:v>40267.352083333331</c:v>
                </c:pt>
                <c:pt idx="8742">
                  <c:v>40267.428472222222</c:v>
                </c:pt>
                <c:pt idx="8743">
                  <c:v>40267.43541666666</c:v>
                </c:pt>
                <c:pt idx="8744">
                  <c:v>40267.442361111105</c:v>
                </c:pt>
                <c:pt idx="8745">
                  <c:v>40267.450000000004</c:v>
                </c:pt>
                <c:pt idx="8746">
                  <c:v>40267.463194444441</c:v>
                </c:pt>
                <c:pt idx="8747">
                  <c:v>40267.470833333333</c:v>
                </c:pt>
                <c:pt idx="8748">
                  <c:v>40267.477777777778</c:v>
                </c:pt>
                <c:pt idx="8749">
                  <c:v>40267.484722222223</c:v>
                </c:pt>
                <c:pt idx="8750">
                  <c:v>40267.491666666654</c:v>
                </c:pt>
                <c:pt idx="8751">
                  <c:v>40267.49791666666</c:v>
                </c:pt>
                <c:pt idx="8752">
                  <c:v>40267.505555555559</c:v>
                </c:pt>
                <c:pt idx="8753">
                  <c:v>40267.512500000004</c:v>
                </c:pt>
                <c:pt idx="8754">
                  <c:v>40267.519444444442</c:v>
                </c:pt>
                <c:pt idx="8755">
                  <c:v>40267.526388888888</c:v>
                </c:pt>
                <c:pt idx="8756">
                  <c:v>40267.533333333326</c:v>
                </c:pt>
                <c:pt idx="8757">
                  <c:v>40267.540277777785</c:v>
                </c:pt>
                <c:pt idx="8758">
                  <c:v>40267.547222222223</c:v>
                </c:pt>
                <c:pt idx="8759">
                  <c:v>40267.554166666661</c:v>
                </c:pt>
                <c:pt idx="8760">
                  <c:v>40267.561111111107</c:v>
                </c:pt>
                <c:pt idx="8761">
                  <c:v>40267.568055555559</c:v>
                </c:pt>
                <c:pt idx="8762">
                  <c:v>40267.574305555558</c:v>
                </c:pt>
                <c:pt idx="8763">
                  <c:v>40267.581250000003</c:v>
                </c:pt>
                <c:pt idx="8764">
                  <c:v>40267.588888888895</c:v>
                </c:pt>
                <c:pt idx="8765">
                  <c:v>40267.595833333326</c:v>
                </c:pt>
                <c:pt idx="8766">
                  <c:v>40267.602777777778</c:v>
                </c:pt>
                <c:pt idx="8767">
                  <c:v>40267.609722222216</c:v>
                </c:pt>
                <c:pt idx="8768">
                  <c:v>40267.616666666661</c:v>
                </c:pt>
                <c:pt idx="8769">
                  <c:v>40267.623611111107</c:v>
                </c:pt>
                <c:pt idx="8770">
                  <c:v>40267.630555555559</c:v>
                </c:pt>
                <c:pt idx="8771">
                  <c:v>40267.637499999997</c:v>
                </c:pt>
                <c:pt idx="8772">
                  <c:v>40267.644444444442</c:v>
                </c:pt>
                <c:pt idx="8773">
                  <c:v>40267.651388888888</c:v>
                </c:pt>
                <c:pt idx="8774">
                  <c:v>40267.658333333333</c:v>
                </c:pt>
                <c:pt idx="8775">
                  <c:v>40267.665277777778</c:v>
                </c:pt>
                <c:pt idx="8776">
                  <c:v>40267.672222222223</c:v>
                </c:pt>
                <c:pt idx="8777">
                  <c:v>40267.679166666654</c:v>
                </c:pt>
                <c:pt idx="8778">
                  <c:v>40267.686111111114</c:v>
                </c:pt>
                <c:pt idx="8779">
                  <c:v>40267.693055555552</c:v>
                </c:pt>
                <c:pt idx="8780">
                  <c:v>40267.699999999997</c:v>
                </c:pt>
                <c:pt idx="8781">
                  <c:v>40267.706944444442</c:v>
                </c:pt>
                <c:pt idx="8782">
                  <c:v>40267.713888888888</c:v>
                </c:pt>
                <c:pt idx="8783">
                  <c:v>40267.720833333326</c:v>
                </c:pt>
                <c:pt idx="8784">
                  <c:v>40267.727777777771</c:v>
                </c:pt>
                <c:pt idx="8785">
                  <c:v>40267.734722222216</c:v>
                </c:pt>
                <c:pt idx="8786">
                  <c:v>40267.741666666654</c:v>
                </c:pt>
                <c:pt idx="8787">
                  <c:v>40267.748611111114</c:v>
                </c:pt>
                <c:pt idx="8788">
                  <c:v>40267.762499999997</c:v>
                </c:pt>
                <c:pt idx="8789">
                  <c:v>40267.769444444435</c:v>
                </c:pt>
                <c:pt idx="8790">
                  <c:v>40267.776388888888</c:v>
                </c:pt>
                <c:pt idx="8791">
                  <c:v>40267.783333333326</c:v>
                </c:pt>
                <c:pt idx="8792">
                  <c:v>40267.790277777778</c:v>
                </c:pt>
                <c:pt idx="8793">
                  <c:v>40267.797222222216</c:v>
                </c:pt>
                <c:pt idx="8794">
                  <c:v>40267.804166666661</c:v>
                </c:pt>
                <c:pt idx="8795">
                  <c:v>40267.852777777785</c:v>
                </c:pt>
                <c:pt idx="8796">
                  <c:v>40267.859722222223</c:v>
                </c:pt>
                <c:pt idx="8797">
                  <c:v>40267.866666666661</c:v>
                </c:pt>
                <c:pt idx="8798">
                  <c:v>40267.873611111114</c:v>
                </c:pt>
                <c:pt idx="8799">
                  <c:v>40267.880555555566</c:v>
                </c:pt>
                <c:pt idx="8800">
                  <c:v>40267.887500000004</c:v>
                </c:pt>
                <c:pt idx="8801">
                  <c:v>40267.894444444442</c:v>
                </c:pt>
                <c:pt idx="8802">
                  <c:v>40267.901388888888</c:v>
                </c:pt>
                <c:pt idx="8803">
                  <c:v>40267.908333333333</c:v>
                </c:pt>
                <c:pt idx="8804">
                  <c:v>40267.915277777785</c:v>
                </c:pt>
                <c:pt idx="8805">
                  <c:v>40267.922222222223</c:v>
                </c:pt>
                <c:pt idx="8806">
                  <c:v>40267.929166666654</c:v>
                </c:pt>
                <c:pt idx="8807">
                  <c:v>40267.936111111114</c:v>
                </c:pt>
                <c:pt idx="8808">
                  <c:v>40267.943055555559</c:v>
                </c:pt>
                <c:pt idx="8809">
                  <c:v>40267.950000000004</c:v>
                </c:pt>
                <c:pt idx="8810">
                  <c:v>40267.95694444445</c:v>
                </c:pt>
                <c:pt idx="8811">
                  <c:v>40267.963888888888</c:v>
                </c:pt>
                <c:pt idx="8812">
                  <c:v>40267.970833333333</c:v>
                </c:pt>
                <c:pt idx="8813">
                  <c:v>40267.977777777778</c:v>
                </c:pt>
                <c:pt idx="8814">
                  <c:v>40267.984722222223</c:v>
                </c:pt>
                <c:pt idx="8815">
                  <c:v>40267.991666666654</c:v>
                </c:pt>
                <c:pt idx="8816">
                  <c:v>40267.998611111114</c:v>
                </c:pt>
                <c:pt idx="8817">
                  <c:v>40268.005555555559</c:v>
                </c:pt>
                <c:pt idx="8818">
                  <c:v>40268.012500000004</c:v>
                </c:pt>
                <c:pt idx="8819">
                  <c:v>40268.019444444442</c:v>
                </c:pt>
                <c:pt idx="8820">
                  <c:v>40268.026388888888</c:v>
                </c:pt>
                <c:pt idx="8821">
                  <c:v>40268.033333333326</c:v>
                </c:pt>
                <c:pt idx="8822">
                  <c:v>40268.040277777785</c:v>
                </c:pt>
                <c:pt idx="8823">
                  <c:v>40268.047222222223</c:v>
                </c:pt>
                <c:pt idx="8824">
                  <c:v>40268.054166666661</c:v>
                </c:pt>
                <c:pt idx="8825">
                  <c:v>40268.061111111107</c:v>
                </c:pt>
                <c:pt idx="8826">
                  <c:v>40268.068055555559</c:v>
                </c:pt>
                <c:pt idx="8827">
                  <c:v>40268.075000000004</c:v>
                </c:pt>
                <c:pt idx="8828">
                  <c:v>40268.081944444442</c:v>
                </c:pt>
                <c:pt idx="8829">
                  <c:v>40268.088888888895</c:v>
                </c:pt>
                <c:pt idx="8830">
                  <c:v>40268.095833333326</c:v>
                </c:pt>
                <c:pt idx="8831">
                  <c:v>40268.102777777778</c:v>
                </c:pt>
                <c:pt idx="8832">
                  <c:v>40268.109722222216</c:v>
                </c:pt>
                <c:pt idx="8833">
                  <c:v>40268.116666666661</c:v>
                </c:pt>
                <c:pt idx="8834">
                  <c:v>40268.123611111107</c:v>
                </c:pt>
                <c:pt idx="8835">
                  <c:v>40268.130555555559</c:v>
                </c:pt>
                <c:pt idx="8836">
                  <c:v>40268.137499999997</c:v>
                </c:pt>
                <c:pt idx="8837">
                  <c:v>40268.144444444442</c:v>
                </c:pt>
                <c:pt idx="8838">
                  <c:v>40268.151388888888</c:v>
                </c:pt>
                <c:pt idx="8839">
                  <c:v>40268.158333333333</c:v>
                </c:pt>
                <c:pt idx="8840">
                  <c:v>40268.165277777778</c:v>
                </c:pt>
                <c:pt idx="8841">
                  <c:v>40268.172222222223</c:v>
                </c:pt>
                <c:pt idx="8842">
                  <c:v>40268.179166666654</c:v>
                </c:pt>
                <c:pt idx="8843">
                  <c:v>40268.186111111114</c:v>
                </c:pt>
                <c:pt idx="8844">
                  <c:v>40268.193055555552</c:v>
                </c:pt>
                <c:pt idx="8845">
                  <c:v>40268.199999999997</c:v>
                </c:pt>
                <c:pt idx="8846">
                  <c:v>40268.206944444442</c:v>
                </c:pt>
                <c:pt idx="8847">
                  <c:v>40268.213888888888</c:v>
                </c:pt>
                <c:pt idx="8848">
                  <c:v>40268.220833333326</c:v>
                </c:pt>
                <c:pt idx="8849">
                  <c:v>40268.227777777771</c:v>
                </c:pt>
                <c:pt idx="8850">
                  <c:v>40268.234722222216</c:v>
                </c:pt>
                <c:pt idx="8851">
                  <c:v>40268.240972222222</c:v>
                </c:pt>
                <c:pt idx="8852">
                  <c:v>40268.248611111114</c:v>
                </c:pt>
                <c:pt idx="8853">
                  <c:v>40268.255555555559</c:v>
                </c:pt>
                <c:pt idx="8854">
                  <c:v>40268.262499999997</c:v>
                </c:pt>
                <c:pt idx="8855">
                  <c:v>40268.268749999996</c:v>
                </c:pt>
                <c:pt idx="8856">
                  <c:v>40268.275694444441</c:v>
                </c:pt>
                <c:pt idx="8857">
                  <c:v>40268.283333333326</c:v>
                </c:pt>
                <c:pt idx="8858">
                  <c:v>40268.289583333324</c:v>
                </c:pt>
                <c:pt idx="8859">
                  <c:v>40268.297222222216</c:v>
                </c:pt>
                <c:pt idx="8860">
                  <c:v>40268.304166666661</c:v>
                </c:pt>
                <c:pt idx="8861">
                  <c:v>40268.311111111114</c:v>
                </c:pt>
                <c:pt idx="8862">
                  <c:v>40268.317361111105</c:v>
                </c:pt>
                <c:pt idx="8863">
                  <c:v>40268.325000000004</c:v>
                </c:pt>
                <c:pt idx="8864">
                  <c:v>40268.331944444442</c:v>
                </c:pt>
                <c:pt idx="8865">
                  <c:v>40268.338888888895</c:v>
                </c:pt>
                <c:pt idx="8866">
                  <c:v>40268.345833333333</c:v>
                </c:pt>
                <c:pt idx="8867">
                  <c:v>40268.352777777785</c:v>
                </c:pt>
                <c:pt idx="8868">
                  <c:v>40268.359722222223</c:v>
                </c:pt>
                <c:pt idx="8869">
                  <c:v>40268.365972222222</c:v>
                </c:pt>
                <c:pt idx="8870">
                  <c:v>40268.373611111114</c:v>
                </c:pt>
                <c:pt idx="8871">
                  <c:v>40268.380555555566</c:v>
                </c:pt>
                <c:pt idx="8872">
                  <c:v>40268.387500000004</c:v>
                </c:pt>
                <c:pt idx="8873">
                  <c:v>40268.394444444442</c:v>
                </c:pt>
                <c:pt idx="8874">
                  <c:v>40268.401388888888</c:v>
                </c:pt>
                <c:pt idx="8875">
                  <c:v>40268.408333333333</c:v>
                </c:pt>
                <c:pt idx="8876">
                  <c:v>40268.415277777785</c:v>
                </c:pt>
                <c:pt idx="8877">
                  <c:v>40268.422222222223</c:v>
                </c:pt>
                <c:pt idx="8878">
                  <c:v>40268.429166666654</c:v>
                </c:pt>
                <c:pt idx="8879">
                  <c:v>40268.436111111114</c:v>
                </c:pt>
                <c:pt idx="8880">
                  <c:v>40268.443055555559</c:v>
                </c:pt>
                <c:pt idx="8881">
                  <c:v>40268.450000000004</c:v>
                </c:pt>
                <c:pt idx="8882">
                  <c:v>40268.45694444445</c:v>
                </c:pt>
                <c:pt idx="8883">
                  <c:v>40268.463888888888</c:v>
                </c:pt>
                <c:pt idx="8884">
                  <c:v>40268.470833333333</c:v>
                </c:pt>
                <c:pt idx="8885">
                  <c:v>40268.477777777778</c:v>
                </c:pt>
                <c:pt idx="8886">
                  <c:v>40268.484722222223</c:v>
                </c:pt>
                <c:pt idx="8887">
                  <c:v>40268.498611111114</c:v>
                </c:pt>
                <c:pt idx="8888">
                  <c:v>40268.505555555559</c:v>
                </c:pt>
                <c:pt idx="8889">
                  <c:v>40268.512500000004</c:v>
                </c:pt>
                <c:pt idx="8890">
                  <c:v>40268.519444444442</c:v>
                </c:pt>
                <c:pt idx="8891">
                  <c:v>40268.526388888888</c:v>
                </c:pt>
                <c:pt idx="8892">
                  <c:v>40268.533333333326</c:v>
                </c:pt>
                <c:pt idx="8893">
                  <c:v>40268.540277777785</c:v>
                </c:pt>
                <c:pt idx="8894">
                  <c:v>40268.547222222223</c:v>
                </c:pt>
                <c:pt idx="8895">
                  <c:v>40268.554166666661</c:v>
                </c:pt>
                <c:pt idx="8896">
                  <c:v>40268.561111111107</c:v>
                </c:pt>
                <c:pt idx="8897">
                  <c:v>40268.568055555559</c:v>
                </c:pt>
                <c:pt idx="8898">
                  <c:v>40268.575000000004</c:v>
                </c:pt>
                <c:pt idx="8899">
                  <c:v>40268.581944444442</c:v>
                </c:pt>
                <c:pt idx="8900">
                  <c:v>40268.588888888895</c:v>
                </c:pt>
                <c:pt idx="8901">
                  <c:v>40268.595833333326</c:v>
                </c:pt>
                <c:pt idx="8902">
                  <c:v>40268.602777777778</c:v>
                </c:pt>
                <c:pt idx="8903">
                  <c:v>40268.609722222216</c:v>
                </c:pt>
                <c:pt idx="8904">
                  <c:v>40268.616666666661</c:v>
                </c:pt>
                <c:pt idx="8905">
                  <c:v>40268.623611111107</c:v>
                </c:pt>
                <c:pt idx="8906">
                  <c:v>40268.630555555559</c:v>
                </c:pt>
                <c:pt idx="8907">
                  <c:v>40268.637499999997</c:v>
                </c:pt>
                <c:pt idx="8908">
                  <c:v>40268.644444444442</c:v>
                </c:pt>
                <c:pt idx="8909">
                  <c:v>40268.651388888888</c:v>
                </c:pt>
                <c:pt idx="8910">
                  <c:v>40268.658333333333</c:v>
                </c:pt>
                <c:pt idx="8911">
                  <c:v>40268.665277777778</c:v>
                </c:pt>
                <c:pt idx="8912">
                  <c:v>40268.672222222223</c:v>
                </c:pt>
                <c:pt idx="8913">
                  <c:v>40268.679166666654</c:v>
                </c:pt>
                <c:pt idx="8914">
                  <c:v>40268.686111111114</c:v>
                </c:pt>
                <c:pt idx="8915">
                  <c:v>40268.887500000004</c:v>
                </c:pt>
                <c:pt idx="8916">
                  <c:v>40268.894444444442</c:v>
                </c:pt>
                <c:pt idx="8917">
                  <c:v>40268.901388888888</c:v>
                </c:pt>
                <c:pt idx="8918">
                  <c:v>40268.908333333333</c:v>
                </c:pt>
                <c:pt idx="8919">
                  <c:v>40268.915277777785</c:v>
                </c:pt>
                <c:pt idx="8920">
                  <c:v>40268.922222222223</c:v>
                </c:pt>
                <c:pt idx="8921">
                  <c:v>40268.929166666654</c:v>
                </c:pt>
                <c:pt idx="8922">
                  <c:v>40268.936111111114</c:v>
                </c:pt>
                <c:pt idx="8923">
                  <c:v>40268.943055555559</c:v>
                </c:pt>
                <c:pt idx="8924">
                  <c:v>40268.950000000004</c:v>
                </c:pt>
                <c:pt idx="8925">
                  <c:v>40268.95694444445</c:v>
                </c:pt>
                <c:pt idx="8926">
                  <c:v>40268.963888888888</c:v>
                </c:pt>
                <c:pt idx="8927">
                  <c:v>40268.970833333333</c:v>
                </c:pt>
                <c:pt idx="8928">
                  <c:v>40268.977777777778</c:v>
                </c:pt>
                <c:pt idx="8929">
                  <c:v>40268.984722222223</c:v>
                </c:pt>
                <c:pt idx="8930">
                  <c:v>40268.991666666654</c:v>
                </c:pt>
                <c:pt idx="8931">
                  <c:v>40268.998611111114</c:v>
                </c:pt>
              </c:numCache>
            </c:numRef>
          </c:xVal>
          <c:yVal>
            <c:numRef>
              <c:f>'2010'!$Q$2:$Q$8933</c:f>
              <c:numCache>
                <c:formatCode>General</c:formatCode>
                <c:ptCount val="8932"/>
                <c:pt idx="0">
                  <c:v>28</c:v>
                </c:pt>
                <c:pt idx="1">
                  <c:v>27.9</c:v>
                </c:pt>
                <c:pt idx="2">
                  <c:v>27.7</c:v>
                </c:pt>
                <c:pt idx="3">
                  <c:v>27.7</c:v>
                </c:pt>
                <c:pt idx="4">
                  <c:v>27.7</c:v>
                </c:pt>
                <c:pt idx="5">
                  <c:v>27.7</c:v>
                </c:pt>
                <c:pt idx="6">
                  <c:v>27.5</c:v>
                </c:pt>
                <c:pt idx="7">
                  <c:v>27.5</c:v>
                </c:pt>
                <c:pt idx="8">
                  <c:v>27.1</c:v>
                </c:pt>
                <c:pt idx="9">
                  <c:v>27.1</c:v>
                </c:pt>
                <c:pt idx="10">
                  <c:v>27</c:v>
                </c:pt>
                <c:pt idx="11">
                  <c:v>26.8</c:v>
                </c:pt>
                <c:pt idx="12">
                  <c:v>26.6</c:v>
                </c:pt>
                <c:pt idx="13">
                  <c:v>26.4</c:v>
                </c:pt>
                <c:pt idx="14">
                  <c:v>26.4</c:v>
                </c:pt>
                <c:pt idx="15">
                  <c:v>26.2</c:v>
                </c:pt>
                <c:pt idx="16">
                  <c:v>26.1</c:v>
                </c:pt>
                <c:pt idx="17">
                  <c:v>26.1</c:v>
                </c:pt>
                <c:pt idx="18">
                  <c:v>25.9</c:v>
                </c:pt>
                <c:pt idx="19">
                  <c:v>25.9</c:v>
                </c:pt>
                <c:pt idx="20">
                  <c:v>25.9</c:v>
                </c:pt>
                <c:pt idx="21">
                  <c:v>25.9</c:v>
                </c:pt>
                <c:pt idx="22">
                  <c:v>25.7</c:v>
                </c:pt>
                <c:pt idx="23">
                  <c:v>25.9</c:v>
                </c:pt>
                <c:pt idx="24">
                  <c:v>26.2</c:v>
                </c:pt>
                <c:pt idx="25">
                  <c:v>26.4</c:v>
                </c:pt>
                <c:pt idx="26">
                  <c:v>26.6</c:v>
                </c:pt>
                <c:pt idx="27">
                  <c:v>26.8</c:v>
                </c:pt>
                <c:pt idx="28">
                  <c:v>27</c:v>
                </c:pt>
                <c:pt idx="29">
                  <c:v>27.5</c:v>
                </c:pt>
                <c:pt idx="30">
                  <c:v>27.9</c:v>
                </c:pt>
                <c:pt idx="31">
                  <c:v>28.2</c:v>
                </c:pt>
                <c:pt idx="32">
                  <c:v>28.6</c:v>
                </c:pt>
                <c:pt idx="33">
                  <c:v>28.6</c:v>
                </c:pt>
                <c:pt idx="34">
                  <c:v>28.9</c:v>
                </c:pt>
                <c:pt idx="35">
                  <c:v>29.1</c:v>
                </c:pt>
                <c:pt idx="36">
                  <c:v>29.3</c:v>
                </c:pt>
                <c:pt idx="37">
                  <c:v>29.3</c:v>
                </c:pt>
                <c:pt idx="38">
                  <c:v>29.5</c:v>
                </c:pt>
                <c:pt idx="39">
                  <c:v>29.3</c:v>
                </c:pt>
                <c:pt idx="40">
                  <c:v>28.9</c:v>
                </c:pt>
                <c:pt idx="41">
                  <c:v>28.9</c:v>
                </c:pt>
                <c:pt idx="42">
                  <c:v>29.1</c:v>
                </c:pt>
                <c:pt idx="43">
                  <c:v>29.3</c:v>
                </c:pt>
                <c:pt idx="44">
                  <c:v>29.5</c:v>
                </c:pt>
                <c:pt idx="45">
                  <c:v>29.5</c:v>
                </c:pt>
                <c:pt idx="46">
                  <c:v>29.8</c:v>
                </c:pt>
                <c:pt idx="47">
                  <c:v>31.3</c:v>
                </c:pt>
                <c:pt idx="48">
                  <c:v>32.200000000000003</c:v>
                </c:pt>
                <c:pt idx="49">
                  <c:v>32.9</c:v>
                </c:pt>
                <c:pt idx="50">
                  <c:v>33.6</c:v>
                </c:pt>
                <c:pt idx="51">
                  <c:v>33.800000000000011</c:v>
                </c:pt>
                <c:pt idx="52">
                  <c:v>34</c:v>
                </c:pt>
                <c:pt idx="53">
                  <c:v>35.4</c:v>
                </c:pt>
                <c:pt idx="54">
                  <c:v>37.9</c:v>
                </c:pt>
                <c:pt idx="55">
                  <c:v>40.1</c:v>
                </c:pt>
                <c:pt idx="56">
                  <c:v>40.800000000000011</c:v>
                </c:pt>
                <c:pt idx="57">
                  <c:v>42.8</c:v>
                </c:pt>
                <c:pt idx="58">
                  <c:v>44.1</c:v>
                </c:pt>
                <c:pt idx="59">
                  <c:v>42.3</c:v>
                </c:pt>
                <c:pt idx="60">
                  <c:v>41.7</c:v>
                </c:pt>
                <c:pt idx="61">
                  <c:v>42.8</c:v>
                </c:pt>
                <c:pt idx="62">
                  <c:v>45.5</c:v>
                </c:pt>
                <c:pt idx="63">
                  <c:v>49.3</c:v>
                </c:pt>
                <c:pt idx="64">
                  <c:v>48.4</c:v>
                </c:pt>
                <c:pt idx="65">
                  <c:v>46.9</c:v>
                </c:pt>
                <c:pt idx="66">
                  <c:v>46</c:v>
                </c:pt>
                <c:pt idx="67">
                  <c:v>46.4</c:v>
                </c:pt>
                <c:pt idx="68">
                  <c:v>48.4</c:v>
                </c:pt>
                <c:pt idx="69">
                  <c:v>50.2</c:v>
                </c:pt>
                <c:pt idx="70">
                  <c:v>52.5</c:v>
                </c:pt>
                <c:pt idx="71">
                  <c:v>52.5</c:v>
                </c:pt>
                <c:pt idx="72">
                  <c:v>51.8</c:v>
                </c:pt>
                <c:pt idx="73">
                  <c:v>51.6</c:v>
                </c:pt>
                <c:pt idx="74">
                  <c:v>51.8</c:v>
                </c:pt>
                <c:pt idx="75">
                  <c:v>52</c:v>
                </c:pt>
                <c:pt idx="76">
                  <c:v>52.2</c:v>
                </c:pt>
                <c:pt idx="77">
                  <c:v>52.5</c:v>
                </c:pt>
                <c:pt idx="78">
                  <c:v>52.5</c:v>
                </c:pt>
                <c:pt idx="79">
                  <c:v>57</c:v>
                </c:pt>
                <c:pt idx="80">
                  <c:v>55.4</c:v>
                </c:pt>
                <c:pt idx="81">
                  <c:v>57.7</c:v>
                </c:pt>
                <c:pt idx="82">
                  <c:v>60.3</c:v>
                </c:pt>
                <c:pt idx="83">
                  <c:v>60.4</c:v>
                </c:pt>
                <c:pt idx="84">
                  <c:v>57.7</c:v>
                </c:pt>
                <c:pt idx="85">
                  <c:v>57.4</c:v>
                </c:pt>
                <c:pt idx="86">
                  <c:v>55</c:v>
                </c:pt>
                <c:pt idx="87">
                  <c:v>53.8</c:v>
                </c:pt>
                <c:pt idx="88">
                  <c:v>52.5</c:v>
                </c:pt>
                <c:pt idx="89">
                  <c:v>51.8</c:v>
                </c:pt>
                <c:pt idx="90">
                  <c:v>51.3</c:v>
                </c:pt>
                <c:pt idx="91">
                  <c:v>50.7</c:v>
                </c:pt>
                <c:pt idx="92">
                  <c:v>50</c:v>
                </c:pt>
                <c:pt idx="93">
                  <c:v>48.2</c:v>
                </c:pt>
                <c:pt idx="94">
                  <c:v>47.1</c:v>
                </c:pt>
                <c:pt idx="95">
                  <c:v>46.4</c:v>
                </c:pt>
                <c:pt idx="96">
                  <c:v>45.5</c:v>
                </c:pt>
                <c:pt idx="97">
                  <c:v>44.8</c:v>
                </c:pt>
                <c:pt idx="98">
                  <c:v>43.9</c:v>
                </c:pt>
                <c:pt idx="99">
                  <c:v>43</c:v>
                </c:pt>
                <c:pt idx="100">
                  <c:v>42.3</c:v>
                </c:pt>
                <c:pt idx="101">
                  <c:v>41.5</c:v>
                </c:pt>
                <c:pt idx="102">
                  <c:v>41.2</c:v>
                </c:pt>
                <c:pt idx="103">
                  <c:v>41</c:v>
                </c:pt>
                <c:pt idx="104">
                  <c:v>40.6</c:v>
                </c:pt>
                <c:pt idx="105">
                  <c:v>40.1</c:v>
                </c:pt>
                <c:pt idx="106">
                  <c:v>39.700000000000003</c:v>
                </c:pt>
                <c:pt idx="107">
                  <c:v>39.4</c:v>
                </c:pt>
                <c:pt idx="108">
                  <c:v>39</c:v>
                </c:pt>
                <c:pt idx="109">
                  <c:v>38.700000000000003</c:v>
                </c:pt>
                <c:pt idx="110">
                  <c:v>38.5</c:v>
                </c:pt>
                <c:pt idx="111">
                  <c:v>38.1</c:v>
                </c:pt>
                <c:pt idx="112">
                  <c:v>33.300000000000011</c:v>
                </c:pt>
                <c:pt idx="113">
                  <c:v>33.1</c:v>
                </c:pt>
                <c:pt idx="114">
                  <c:v>32.9</c:v>
                </c:pt>
                <c:pt idx="115">
                  <c:v>32.700000000000003</c:v>
                </c:pt>
                <c:pt idx="116">
                  <c:v>32.9</c:v>
                </c:pt>
                <c:pt idx="117">
                  <c:v>32.9</c:v>
                </c:pt>
                <c:pt idx="118">
                  <c:v>33.1</c:v>
                </c:pt>
                <c:pt idx="119">
                  <c:v>33.1</c:v>
                </c:pt>
                <c:pt idx="120">
                  <c:v>33.4</c:v>
                </c:pt>
                <c:pt idx="121">
                  <c:v>32.9</c:v>
                </c:pt>
                <c:pt idx="122">
                  <c:v>32.9</c:v>
                </c:pt>
                <c:pt idx="123">
                  <c:v>32.5</c:v>
                </c:pt>
                <c:pt idx="124">
                  <c:v>32.200000000000003</c:v>
                </c:pt>
                <c:pt idx="125">
                  <c:v>32</c:v>
                </c:pt>
                <c:pt idx="126">
                  <c:v>31.6</c:v>
                </c:pt>
                <c:pt idx="127">
                  <c:v>31.1</c:v>
                </c:pt>
                <c:pt idx="128">
                  <c:v>30.9</c:v>
                </c:pt>
                <c:pt idx="129">
                  <c:v>30.4</c:v>
                </c:pt>
                <c:pt idx="130">
                  <c:v>30</c:v>
                </c:pt>
                <c:pt idx="131">
                  <c:v>29.5</c:v>
                </c:pt>
                <c:pt idx="132">
                  <c:v>29.5</c:v>
                </c:pt>
                <c:pt idx="133">
                  <c:v>29.1</c:v>
                </c:pt>
                <c:pt idx="134">
                  <c:v>28.8</c:v>
                </c:pt>
                <c:pt idx="135">
                  <c:v>28.8</c:v>
                </c:pt>
                <c:pt idx="136">
                  <c:v>28.4</c:v>
                </c:pt>
                <c:pt idx="137">
                  <c:v>28.6</c:v>
                </c:pt>
                <c:pt idx="138">
                  <c:v>28.4</c:v>
                </c:pt>
                <c:pt idx="139">
                  <c:v>28</c:v>
                </c:pt>
                <c:pt idx="140">
                  <c:v>28.2</c:v>
                </c:pt>
                <c:pt idx="141">
                  <c:v>28.6</c:v>
                </c:pt>
                <c:pt idx="142">
                  <c:v>28.6</c:v>
                </c:pt>
                <c:pt idx="143">
                  <c:v>28.2</c:v>
                </c:pt>
                <c:pt idx="144">
                  <c:v>28.2</c:v>
                </c:pt>
                <c:pt idx="145">
                  <c:v>27.9</c:v>
                </c:pt>
                <c:pt idx="146">
                  <c:v>27.7</c:v>
                </c:pt>
                <c:pt idx="147">
                  <c:v>27.7</c:v>
                </c:pt>
                <c:pt idx="148">
                  <c:v>27.1</c:v>
                </c:pt>
                <c:pt idx="149">
                  <c:v>27.1</c:v>
                </c:pt>
                <c:pt idx="150">
                  <c:v>26.8</c:v>
                </c:pt>
                <c:pt idx="151">
                  <c:v>26.6</c:v>
                </c:pt>
                <c:pt idx="152">
                  <c:v>26.4</c:v>
                </c:pt>
                <c:pt idx="153">
                  <c:v>26.1</c:v>
                </c:pt>
                <c:pt idx="154">
                  <c:v>26.1</c:v>
                </c:pt>
                <c:pt idx="155">
                  <c:v>26.2</c:v>
                </c:pt>
                <c:pt idx="156">
                  <c:v>26.2</c:v>
                </c:pt>
                <c:pt idx="157">
                  <c:v>26.6</c:v>
                </c:pt>
                <c:pt idx="158">
                  <c:v>27</c:v>
                </c:pt>
                <c:pt idx="159">
                  <c:v>27.1</c:v>
                </c:pt>
                <c:pt idx="160">
                  <c:v>28.4</c:v>
                </c:pt>
                <c:pt idx="161">
                  <c:v>29.5</c:v>
                </c:pt>
                <c:pt idx="162">
                  <c:v>30.6</c:v>
                </c:pt>
                <c:pt idx="163">
                  <c:v>32.200000000000003</c:v>
                </c:pt>
                <c:pt idx="164">
                  <c:v>33.4</c:v>
                </c:pt>
                <c:pt idx="165">
                  <c:v>35.4</c:v>
                </c:pt>
                <c:pt idx="166">
                  <c:v>37</c:v>
                </c:pt>
                <c:pt idx="167">
                  <c:v>37</c:v>
                </c:pt>
                <c:pt idx="168">
                  <c:v>36.9</c:v>
                </c:pt>
                <c:pt idx="169">
                  <c:v>37.800000000000011</c:v>
                </c:pt>
                <c:pt idx="170">
                  <c:v>37.9</c:v>
                </c:pt>
                <c:pt idx="171">
                  <c:v>38.300000000000011</c:v>
                </c:pt>
                <c:pt idx="172">
                  <c:v>40.800000000000011</c:v>
                </c:pt>
                <c:pt idx="173">
                  <c:v>43.2</c:v>
                </c:pt>
                <c:pt idx="174">
                  <c:v>44.1</c:v>
                </c:pt>
                <c:pt idx="175">
                  <c:v>43.9</c:v>
                </c:pt>
                <c:pt idx="176">
                  <c:v>43.5</c:v>
                </c:pt>
                <c:pt idx="177">
                  <c:v>43.7</c:v>
                </c:pt>
                <c:pt idx="178">
                  <c:v>43.9</c:v>
                </c:pt>
                <c:pt idx="179">
                  <c:v>44.2</c:v>
                </c:pt>
                <c:pt idx="180">
                  <c:v>45.1</c:v>
                </c:pt>
                <c:pt idx="181">
                  <c:v>44.4</c:v>
                </c:pt>
                <c:pt idx="182">
                  <c:v>44.2</c:v>
                </c:pt>
                <c:pt idx="183">
                  <c:v>46.8</c:v>
                </c:pt>
                <c:pt idx="184">
                  <c:v>49.5</c:v>
                </c:pt>
                <c:pt idx="185">
                  <c:v>55.6</c:v>
                </c:pt>
                <c:pt idx="186">
                  <c:v>54.9</c:v>
                </c:pt>
                <c:pt idx="187">
                  <c:v>54.1</c:v>
                </c:pt>
                <c:pt idx="188">
                  <c:v>53.8</c:v>
                </c:pt>
                <c:pt idx="189">
                  <c:v>52.9</c:v>
                </c:pt>
                <c:pt idx="190">
                  <c:v>52.5</c:v>
                </c:pt>
                <c:pt idx="191">
                  <c:v>51.3</c:v>
                </c:pt>
                <c:pt idx="192">
                  <c:v>50.7</c:v>
                </c:pt>
                <c:pt idx="193">
                  <c:v>50.5</c:v>
                </c:pt>
                <c:pt idx="194">
                  <c:v>50.4</c:v>
                </c:pt>
                <c:pt idx="195">
                  <c:v>49.8</c:v>
                </c:pt>
                <c:pt idx="196">
                  <c:v>49.3</c:v>
                </c:pt>
                <c:pt idx="197">
                  <c:v>48</c:v>
                </c:pt>
                <c:pt idx="198">
                  <c:v>46.9</c:v>
                </c:pt>
                <c:pt idx="199">
                  <c:v>45.9</c:v>
                </c:pt>
                <c:pt idx="200">
                  <c:v>44.2</c:v>
                </c:pt>
                <c:pt idx="201">
                  <c:v>43.2</c:v>
                </c:pt>
                <c:pt idx="202">
                  <c:v>42.1</c:v>
                </c:pt>
                <c:pt idx="203">
                  <c:v>41.4</c:v>
                </c:pt>
                <c:pt idx="204">
                  <c:v>40.800000000000011</c:v>
                </c:pt>
                <c:pt idx="205">
                  <c:v>40.300000000000011</c:v>
                </c:pt>
                <c:pt idx="206">
                  <c:v>40.1</c:v>
                </c:pt>
                <c:pt idx="207">
                  <c:v>39.6</c:v>
                </c:pt>
                <c:pt idx="208">
                  <c:v>39.200000000000003</c:v>
                </c:pt>
                <c:pt idx="209">
                  <c:v>38.800000000000011</c:v>
                </c:pt>
                <c:pt idx="210">
                  <c:v>38.700000000000003</c:v>
                </c:pt>
                <c:pt idx="211">
                  <c:v>38.300000000000011</c:v>
                </c:pt>
                <c:pt idx="212">
                  <c:v>34.5</c:v>
                </c:pt>
                <c:pt idx="213">
                  <c:v>34.200000000000003</c:v>
                </c:pt>
                <c:pt idx="214">
                  <c:v>33.800000000000011</c:v>
                </c:pt>
                <c:pt idx="215">
                  <c:v>33.4</c:v>
                </c:pt>
                <c:pt idx="216">
                  <c:v>30.4</c:v>
                </c:pt>
                <c:pt idx="217">
                  <c:v>30</c:v>
                </c:pt>
                <c:pt idx="218">
                  <c:v>29.8</c:v>
                </c:pt>
                <c:pt idx="219">
                  <c:v>29.7</c:v>
                </c:pt>
                <c:pt idx="220">
                  <c:v>29.5</c:v>
                </c:pt>
                <c:pt idx="221">
                  <c:v>29.1</c:v>
                </c:pt>
                <c:pt idx="222">
                  <c:v>29.1</c:v>
                </c:pt>
                <c:pt idx="223">
                  <c:v>28.9</c:v>
                </c:pt>
                <c:pt idx="224">
                  <c:v>28.8</c:v>
                </c:pt>
                <c:pt idx="225">
                  <c:v>28.2</c:v>
                </c:pt>
                <c:pt idx="226">
                  <c:v>28.2</c:v>
                </c:pt>
                <c:pt idx="227">
                  <c:v>28</c:v>
                </c:pt>
                <c:pt idx="228">
                  <c:v>27.9</c:v>
                </c:pt>
                <c:pt idx="229">
                  <c:v>27.7</c:v>
                </c:pt>
                <c:pt idx="230">
                  <c:v>27.5</c:v>
                </c:pt>
                <c:pt idx="231">
                  <c:v>27.3</c:v>
                </c:pt>
                <c:pt idx="232">
                  <c:v>27.1</c:v>
                </c:pt>
                <c:pt idx="233">
                  <c:v>27</c:v>
                </c:pt>
                <c:pt idx="234">
                  <c:v>26.8</c:v>
                </c:pt>
                <c:pt idx="235">
                  <c:v>26.4</c:v>
                </c:pt>
                <c:pt idx="236">
                  <c:v>26.4</c:v>
                </c:pt>
                <c:pt idx="237">
                  <c:v>26.2</c:v>
                </c:pt>
                <c:pt idx="238">
                  <c:v>26.1</c:v>
                </c:pt>
                <c:pt idx="239">
                  <c:v>26.1</c:v>
                </c:pt>
                <c:pt idx="240">
                  <c:v>25.9</c:v>
                </c:pt>
                <c:pt idx="241">
                  <c:v>25.5</c:v>
                </c:pt>
                <c:pt idx="242">
                  <c:v>25.5</c:v>
                </c:pt>
                <c:pt idx="243">
                  <c:v>25.3</c:v>
                </c:pt>
                <c:pt idx="244">
                  <c:v>25.2</c:v>
                </c:pt>
                <c:pt idx="245">
                  <c:v>25</c:v>
                </c:pt>
                <c:pt idx="246">
                  <c:v>24.8</c:v>
                </c:pt>
                <c:pt idx="247">
                  <c:v>24.8</c:v>
                </c:pt>
                <c:pt idx="248">
                  <c:v>24.6</c:v>
                </c:pt>
                <c:pt idx="249">
                  <c:v>24.4</c:v>
                </c:pt>
                <c:pt idx="250">
                  <c:v>24.3</c:v>
                </c:pt>
                <c:pt idx="251">
                  <c:v>24.4</c:v>
                </c:pt>
                <c:pt idx="252">
                  <c:v>24.3</c:v>
                </c:pt>
                <c:pt idx="253">
                  <c:v>24.1</c:v>
                </c:pt>
                <c:pt idx="254">
                  <c:v>24.1</c:v>
                </c:pt>
                <c:pt idx="255">
                  <c:v>23.9</c:v>
                </c:pt>
                <c:pt idx="256">
                  <c:v>23.7</c:v>
                </c:pt>
                <c:pt idx="257">
                  <c:v>23.7</c:v>
                </c:pt>
                <c:pt idx="258">
                  <c:v>23.5</c:v>
                </c:pt>
                <c:pt idx="259">
                  <c:v>23.5</c:v>
                </c:pt>
                <c:pt idx="260">
                  <c:v>23.4</c:v>
                </c:pt>
                <c:pt idx="261">
                  <c:v>41.5</c:v>
                </c:pt>
                <c:pt idx="262">
                  <c:v>42.8</c:v>
                </c:pt>
                <c:pt idx="263">
                  <c:v>44.6</c:v>
                </c:pt>
                <c:pt idx="264">
                  <c:v>46.4</c:v>
                </c:pt>
                <c:pt idx="265">
                  <c:v>47.3</c:v>
                </c:pt>
                <c:pt idx="266">
                  <c:v>48</c:v>
                </c:pt>
                <c:pt idx="267">
                  <c:v>49.3</c:v>
                </c:pt>
                <c:pt idx="268">
                  <c:v>49.6</c:v>
                </c:pt>
                <c:pt idx="269">
                  <c:v>50.7</c:v>
                </c:pt>
                <c:pt idx="270">
                  <c:v>50.7</c:v>
                </c:pt>
                <c:pt idx="271">
                  <c:v>51.6</c:v>
                </c:pt>
                <c:pt idx="272">
                  <c:v>52.5</c:v>
                </c:pt>
                <c:pt idx="273">
                  <c:v>52.3</c:v>
                </c:pt>
                <c:pt idx="274">
                  <c:v>53.6</c:v>
                </c:pt>
                <c:pt idx="275">
                  <c:v>53.8</c:v>
                </c:pt>
                <c:pt idx="276">
                  <c:v>53.4</c:v>
                </c:pt>
                <c:pt idx="277">
                  <c:v>54.3</c:v>
                </c:pt>
                <c:pt idx="278">
                  <c:v>53.4</c:v>
                </c:pt>
                <c:pt idx="279">
                  <c:v>53.1</c:v>
                </c:pt>
                <c:pt idx="280">
                  <c:v>53.6</c:v>
                </c:pt>
                <c:pt idx="281">
                  <c:v>53.6</c:v>
                </c:pt>
                <c:pt idx="282">
                  <c:v>53.2</c:v>
                </c:pt>
                <c:pt idx="283">
                  <c:v>53.1</c:v>
                </c:pt>
                <c:pt idx="284">
                  <c:v>53.4</c:v>
                </c:pt>
                <c:pt idx="285">
                  <c:v>52.2</c:v>
                </c:pt>
                <c:pt idx="286">
                  <c:v>51.1</c:v>
                </c:pt>
                <c:pt idx="287">
                  <c:v>50.7</c:v>
                </c:pt>
                <c:pt idx="288">
                  <c:v>49.3</c:v>
                </c:pt>
                <c:pt idx="289">
                  <c:v>49.3</c:v>
                </c:pt>
                <c:pt idx="290">
                  <c:v>48.4</c:v>
                </c:pt>
                <c:pt idx="291">
                  <c:v>46.2</c:v>
                </c:pt>
                <c:pt idx="292">
                  <c:v>44.6</c:v>
                </c:pt>
                <c:pt idx="293">
                  <c:v>43.3</c:v>
                </c:pt>
                <c:pt idx="294">
                  <c:v>42.3</c:v>
                </c:pt>
                <c:pt idx="295">
                  <c:v>41.4</c:v>
                </c:pt>
                <c:pt idx="296">
                  <c:v>40.5</c:v>
                </c:pt>
                <c:pt idx="297">
                  <c:v>39.9</c:v>
                </c:pt>
                <c:pt idx="298">
                  <c:v>38.700000000000003</c:v>
                </c:pt>
                <c:pt idx="299">
                  <c:v>38.1</c:v>
                </c:pt>
                <c:pt idx="300">
                  <c:v>37.6</c:v>
                </c:pt>
                <c:pt idx="301">
                  <c:v>37</c:v>
                </c:pt>
                <c:pt idx="302">
                  <c:v>36.700000000000003</c:v>
                </c:pt>
                <c:pt idx="303">
                  <c:v>36.300000000000011</c:v>
                </c:pt>
                <c:pt idx="304">
                  <c:v>36</c:v>
                </c:pt>
                <c:pt idx="305">
                  <c:v>35.4</c:v>
                </c:pt>
                <c:pt idx="306">
                  <c:v>35.200000000000003</c:v>
                </c:pt>
                <c:pt idx="307">
                  <c:v>34.700000000000003</c:v>
                </c:pt>
                <c:pt idx="308">
                  <c:v>34.200000000000003</c:v>
                </c:pt>
                <c:pt idx="309">
                  <c:v>34</c:v>
                </c:pt>
                <c:pt idx="310">
                  <c:v>33.6</c:v>
                </c:pt>
                <c:pt idx="311">
                  <c:v>33.300000000000011</c:v>
                </c:pt>
                <c:pt idx="312">
                  <c:v>33.1</c:v>
                </c:pt>
                <c:pt idx="313">
                  <c:v>32.9</c:v>
                </c:pt>
                <c:pt idx="314">
                  <c:v>32.5</c:v>
                </c:pt>
                <c:pt idx="315">
                  <c:v>32.200000000000003</c:v>
                </c:pt>
                <c:pt idx="316">
                  <c:v>31.8</c:v>
                </c:pt>
                <c:pt idx="317">
                  <c:v>31.8</c:v>
                </c:pt>
                <c:pt idx="318">
                  <c:v>31.5</c:v>
                </c:pt>
                <c:pt idx="319">
                  <c:v>31.5</c:v>
                </c:pt>
                <c:pt idx="320">
                  <c:v>30.9</c:v>
                </c:pt>
                <c:pt idx="321">
                  <c:v>30.7</c:v>
                </c:pt>
                <c:pt idx="322">
                  <c:v>30.6</c:v>
                </c:pt>
                <c:pt idx="323">
                  <c:v>30.6</c:v>
                </c:pt>
                <c:pt idx="324">
                  <c:v>30.2</c:v>
                </c:pt>
                <c:pt idx="325">
                  <c:v>30.2</c:v>
                </c:pt>
                <c:pt idx="326">
                  <c:v>30</c:v>
                </c:pt>
                <c:pt idx="327">
                  <c:v>29.8</c:v>
                </c:pt>
                <c:pt idx="328">
                  <c:v>29.7</c:v>
                </c:pt>
                <c:pt idx="329">
                  <c:v>29.3</c:v>
                </c:pt>
                <c:pt idx="330">
                  <c:v>29.1</c:v>
                </c:pt>
                <c:pt idx="331">
                  <c:v>28.8</c:v>
                </c:pt>
                <c:pt idx="332">
                  <c:v>28.6</c:v>
                </c:pt>
                <c:pt idx="333">
                  <c:v>28.2</c:v>
                </c:pt>
                <c:pt idx="334">
                  <c:v>28</c:v>
                </c:pt>
                <c:pt idx="335">
                  <c:v>27.9</c:v>
                </c:pt>
                <c:pt idx="336">
                  <c:v>27.5</c:v>
                </c:pt>
                <c:pt idx="337">
                  <c:v>27.3</c:v>
                </c:pt>
                <c:pt idx="338">
                  <c:v>27.1</c:v>
                </c:pt>
                <c:pt idx="339">
                  <c:v>27.1</c:v>
                </c:pt>
                <c:pt idx="340">
                  <c:v>26.8</c:v>
                </c:pt>
                <c:pt idx="341">
                  <c:v>26.6</c:v>
                </c:pt>
                <c:pt idx="342">
                  <c:v>26.4</c:v>
                </c:pt>
                <c:pt idx="343">
                  <c:v>26.4</c:v>
                </c:pt>
                <c:pt idx="344">
                  <c:v>26.4</c:v>
                </c:pt>
                <c:pt idx="345">
                  <c:v>26.2</c:v>
                </c:pt>
                <c:pt idx="346">
                  <c:v>26.1</c:v>
                </c:pt>
                <c:pt idx="347">
                  <c:v>26.1</c:v>
                </c:pt>
                <c:pt idx="348">
                  <c:v>25.9</c:v>
                </c:pt>
                <c:pt idx="349">
                  <c:v>25.7</c:v>
                </c:pt>
                <c:pt idx="350">
                  <c:v>25.5</c:v>
                </c:pt>
                <c:pt idx="351">
                  <c:v>25.2</c:v>
                </c:pt>
                <c:pt idx="352">
                  <c:v>25.3</c:v>
                </c:pt>
                <c:pt idx="353">
                  <c:v>25.2</c:v>
                </c:pt>
                <c:pt idx="354">
                  <c:v>24.8</c:v>
                </c:pt>
                <c:pt idx="355">
                  <c:v>25</c:v>
                </c:pt>
                <c:pt idx="356">
                  <c:v>25</c:v>
                </c:pt>
                <c:pt idx="357">
                  <c:v>24.8</c:v>
                </c:pt>
                <c:pt idx="358">
                  <c:v>24.6</c:v>
                </c:pt>
                <c:pt idx="359">
                  <c:v>24.6</c:v>
                </c:pt>
                <c:pt idx="360">
                  <c:v>24.4</c:v>
                </c:pt>
                <c:pt idx="361">
                  <c:v>24.3</c:v>
                </c:pt>
                <c:pt idx="362">
                  <c:v>24.3</c:v>
                </c:pt>
                <c:pt idx="363">
                  <c:v>24.1</c:v>
                </c:pt>
                <c:pt idx="364">
                  <c:v>23.9</c:v>
                </c:pt>
                <c:pt idx="365">
                  <c:v>23.7</c:v>
                </c:pt>
                <c:pt idx="366">
                  <c:v>23.5</c:v>
                </c:pt>
                <c:pt idx="367">
                  <c:v>23.2</c:v>
                </c:pt>
                <c:pt idx="368">
                  <c:v>23.2</c:v>
                </c:pt>
                <c:pt idx="369">
                  <c:v>23.2</c:v>
                </c:pt>
                <c:pt idx="370">
                  <c:v>23.2</c:v>
                </c:pt>
                <c:pt idx="371">
                  <c:v>23</c:v>
                </c:pt>
                <c:pt idx="372">
                  <c:v>23</c:v>
                </c:pt>
                <c:pt idx="373">
                  <c:v>22.8</c:v>
                </c:pt>
                <c:pt idx="374">
                  <c:v>22.6</c:v>
                </c:pt>
                <c:pt idx="375">
                  <c:v>22.8</c:v>
                </c:pt>
                <c:pt idx="376">
                  <c:v>22.6</c:v>
                </c:pt>
                <c:pt idx="377">
                  <c:v>22.8</c:v>
                </c:pt>
                <c:pt idx="378">
                  <c:v>22.6</c:v>
                </c:pt>
                <c:pt idx="379">
                  <c:v>22.8</c:v>
                </c:pt>
                <c:pt idx="380">
                  <c:v>22.8</c:v>
                </c:pt>
                <c:pt idx="381">
                  <c:v>22.6</c:v>
                </c:pt>
                <c:pt idx="382">
                  <c:v>22.6</c:v>
                </c:pt>
                <c:pt idx="383">
                  <c:v>22.8</c:v>
                </c:pt>
                <c:pt idx="384">
                  <c:v>23</c:v>
                </c:pt>
                <c:pt idx="385">
                  <c:v>23.2</c:v>
                </c:pt>
                <c:pt idx="386">
                  <c:v>23.4</c:v>
                </c:pt>
                <c:pt idx="387">
                  <c:v>23.9</c:v>
                </c:pt>
                <c:pt idx="388">
                  <c:v>23.9</c:v>
                </c:pt>
                <c:pt idx="389">
                  <c:v>24.6</c:v>
                </c:pt>
                <c:pt idx="390">
                  <c:v>25</c:v>
                </c:pt>
                <c:pt idx="391">
                  <c:v>25.7</c:v>
                </c:pt>
                <c:pt idx="392">
                  <c:v>26.6</c:v>
                </c:pt>
                <c:pt idx="393">
                  <c:v>27.9</c:v>
                </c:pt>
                <c:pt idx="394">
                  <c:v>28.9</c:v>
                </c:pt>
                <c:pt idx="395">
                  <c:v>30.2</c:v>
                </c:pt>
                <c:pt idx="396">
                  <c:v>31.5</c:v>
                </c:pt>
                <c:pt idx="397">
                  <c:v>32.9</c:v>
                </c:pt>
                <c:pt idx="398">
                  <c:v>34.200000000000003</c:v>
                </c:pt>
                <c:pt idx="399">
                  <c:v>35.6</c:v>
                </c:pt>
                <c:pt idx="400">
                  <c:v>36.700000000000003</c:v>
                </c:pt>
                <c:pt idx="401">
                  <c:v>37.9</c:v>
                </c:pt>
                <c:pt idx="402">
                  <c:v>39.200000000000003</c:v>
                </c:pt>
                <c:pt idx="403">
                  <c:v>40.800000000000011</c:v>
                </c:pt>
                <c:pt idx="404">
                  <c:v>42.1</c:v>
                </c:pt>
                <c:pt idx="405">
                  <c:v>43.2</c:v>
                </c:pt>
                <c:pt idx="406">
                  <c:v>43.9</c:v>
                </c:pt>
                <c:pt idx="407">
                  <c:v>45.3</c:v>
                </c:pt>
                <c:pt idx="408">
                  <c:v>46</c:v>
                </c:pt>
                <c:pt idx="409">
                  <c:v>46.8</c:v>
                </c:pt>
                <c:pt idx="410">
                  <c:v>47.7</c:v>
                </c:pt>
                <c:pt idx="411">
                  <c:v>49.1</c:v>
                </c:pt>
                <c:pt idx="412">
                  <c:v>49.8</c:v>
                </c:pt>
                <c:pt idx="413">
                  <c:v>50.2</c:v>
                </c:pt>
                <c:pt idx="414">
                  <c:v>50.7</c:v>
                </c:pt>
                <c:pt idx="415">
                  <c:v>51.6</c:v>
                </c:pt>
                <c:pt idx="416">
                  <c:v>52.2</c:v>
                </c:pt>
                <c:pt idx="417">
                  <c:v>52.3</c:v>
                </c:pt>
                <c:pt idx="418">
                  <c:v>52.9</c:v>
                </c:pt>
                <c:pt idx="419">
                  <c:v>52.9</c:v>
                </c:pt>
                <c:pt idx="420">
                  <c:v>53.2</c:v>
                </c:pt>
                <c:pt idx="421">
                  <c:v>53.2</c:v>
                </c:pt>
                <c:pt idx="422">
                  <c:v>53.2</c:v>
                </c:pt>
                <c:pt idx="423">
                  <c:v>52.9</c:v>
                </c:pt>
                <c:pt idx="424">
                  <c:v>52.7</c:v>
                </c:pt>
                <c:pt idx="425">
                  <c:v>52.7</c:v>
                </c:pt>
                <c:pt idx="426">
                  <c:v>52.2</c:v>
                </c:pt>
                <c:pt idx="427">
                  <c:v>52</c:v>
                </c:pt>
                <c:pt idx="428">
                  <c:v>51.4</c:v>
                </c:pt>
                <c:pt idx="429">
                  <c:v>50.7</c:v>
                </c:pt>
                <c:pt idx="430">
                  <c:v>50</c:v>
                </c:pt>
                <c:pt idx="431">
                  <c:v>49.3</c:v>
                </c:pt>
                <c:pt idx="432">
                  <c:v>48.7</c:v>
                </c:pt>
                <c:pt idx="433">
                  <c:v>48</c:v>
                </c:pt>
                <c:pt idx="434">
                  <c:v>47.3</c:v>
                </c:pt>
                <c:pt idx="435">
                  <c:v>46.2</c:v>
                </c:pt>
                <c:pt idx="436">
                  <c:v>45.1</c:v>
                </c:pt>
                <c:pt idx="437">
                  <c:v>43.7</c:v>
                </c:pt>
                <c:pt idx="438">
                  <c:v>42.6</c:v>
                </c:pt>
                <c:pt idx="439">
                  <c:v>41.2</c:v>
                </c:pt>
                <c:pt idx="440">
                  <c:v>40.300000000000011</c:v>
                </c:pt>
                <c:pt idx="441">
                  <c:v>39.700000000000003</c:v>
                </c:pt>
                <c:pt idx="442">
                  <c:v>38.800000000000011</c:v>
                </c:pt>
                <c:pt idx="443">
                  <c:v>34.300000000000011</c:v>
                </c:pt>
                <c:pt idx="444">
                  <c:v>33.800000000000011</c:v>
                </c:pt>
                <c:pt idx="445">
                  <c:v>27.9</c:v>
                </c:pt>
                <c:pt idx="446">
                  <c:v>27.9</c:v>
                </c:pt>
                <c:pt idx="447">
                  <c:v>27.3</c:v>
                </c:pt>
                <c:pt idx="448">
                  <c:v>27.5</c:v>
                </c:pt>
                <c:pt idx="449">
                  <c:v>27.5</c:v>
                </c:pt>
                <c:pt idx="450">
                  <c:v>27.5</c:v>
                </c:pt>
                <c:pt idx="451">
                  <c:v>27.3</c:v>
                </c:pt>
                <c:pt idx="452">
                  <c:v>27</c:v>
                </c:pt>
                <c:pt idx="453">
                  <c:v>26.8</c:v>
                </c:pt>
                <c:pt idx="454">
                  <c:v>26.8</c:v>
                </c:pt>
                <c:pt idx="455">
                  <c:v>27.1</c:v>
                </c:pt>
                <c:pt idx="456">
                  <c:v>27.5</c:v>
                </c:pt>
                <c:pt idx="457">
                  <c:v>27.3</c:v>
                </c:pt>
                <c:pt idx="458">
                  <c:v>27.3</c:v>
                </c:pt>
                <c:pt idx="459">
                  <c:v>27.3</c:v>
                </c:pt>
                <c:pt idx="460">
                  <c:v>27.1</c:v>
                </c:pt>
                <c:pt idx="461">
                  <c:v>27.3</c:v>
                </c:pt>
                <c:pt idx="462">
                  <c:v>27.3</c:v>
                </c:pt>
                <c:pt idx="463">
                  <c:v>27.9</c:v>
                </c:pt>
                <c:pt idx="464">
                  <c:v>28.4</c:v>
                </c:pt>
                <c:pt idx="465">
                  <c:v>28.8</c:v>
                </c:pt>
                <c:pt idx="466">
                  <c:v>29.1</c:v>
                </c:pt>
                <c:pt idx="467">
                  <c:v>29.3</c:v>
                </c:pt>
                <c:pt idx="468">
                  <c:v>28.9</c:v>
                </c:pt>
                <c:pt idx="469">
                  <c:v>28.9</c:v>
                </c:pt>
                <c:pt idx="470">
                  <c:v>29.3</c:v>
                </c:pt>
                <c:pt idx="471">
                  <c:v>29.8</c:v>
                </c:pt>
                <c:pt idx="472">
                  <c:v>29.7</c:v>
                </c:pt>
                <c:pt idx="473">
                  <c:v>30.2</c:v>
                </c:pt>
                <c:pt idx="474">
                  <c:v>32.9</c:v>
                </c:pt>
                <c:pt idx="475">
                  <c:v>33.6</c:v>
                </c:pt>
                <c:pt idx="476">
                  <c:v>32.700000000000003</c:v>
                </c:pt>
                <c:pt idx="477">
                  <c:v>35.4</c:v>
                </c:pt>
                <c:pt idx="478">
                  <c:v>52.3</c:v>
                </c:pt>
                <c:pt idx="479">
                  <c:v>51.6</c:v>
                </c:pt>
                <c:pt idx="480">
                  <c:v>50.7</c:v>
                </c:pt>
                <c:pt idx="481">
                  <c:v>50</c:v>
                </c:pt>
                <c:pt idx="482">
                  <c:v>49.6</c:v>
                </c:pt>
                <c:pt idx="483">
                  <c:v>48.7</c:v>
                </c:pt>
                <c:pt idx="484">
                  <c:v>48.2</c:v>
                </c:pt>
                <c:pt idx="485">
                  <c:v>47.3</c:v>
                </c:pt>
                <c:pt idx="486">
                  <c:v>46</c:v>
                </c:pt>
                <c:pt idx="487">
                  <c:v>45</c:v>
                </c:pt>
                <c:pt idx="488">
                  <c:v>44.2</c:v>
                </c:pt>
                <c:pt idx="489">
                  <c:v>43.3</c:v>
                </c:pt>
                <c:pt idx="490">
                  <c:v>42.4</c:v>
                </c:pt>
                <c:pt idx="491">
                  <c:v>41.7</c:v>
                </c:pt>
                <c:pt idx="492">
                  <c:v>41</c:v>
                </c:pt>
                <c:pt idx="493">
                  <c:v>40.1</c:v>
                </c:pt>
                <c:pt idx="494">
                  <c:v>39.700000000000003</c:v>
                </c:pt>
                <c:pt idx="495">
                  <c:v>39.6</c:v>
                </c:pt>
                <c:pt idx="496">
                  <c:v>38.800000000000011</c:v>
                </c:pt>
                <c:pt idx="497">
                  <c:v>38.5</c:v>
                </c:pt>
                <c:pt idx="498">
                  <c:v>38.300000000000011</c:v>
                </c:pt>
                <c:pt idx="499">
                  <c:v>37.9</c:v>
                </c:pt>
                <c:pt idx="500">
                  <c:v>37.800000000000011</c:v>
                </c:pt>
                <c:pt idx="501">
                  <c:v>37.4</c:v>
                </c:pt>
                <c:pt idx="502">
                  <c:v>37.200000000000003</c:v>
                </c:pt>
                <c:pt idx="503">
                  <c:v>34.200000000000003</c:v>
                </c:pt>
                <c:pt idx="504">
                  <c:v>34.200000000000003</c:v>
                </c:pt>
                <c:pt idx="505">
                  <c:v>33.800000000000011</c:v>
                </c:pt>
                <c:pt idx="506">
                  <c:v>31.6</c:v>
                </c:pt>
                <c:pt idx="507">
                  <c:v>31.5</c:v>
                </c:pt>
                <c:pt idx="508">
                  <c:v>31.6</c:v>
                </c:pt>
                <c:pt idx="509">
                  <c:v>31.5</c:v>
                </c:pt>
                <c:pt idx="510">
                  <c:v>31.3</c:v>
                </c:pt>
                <c:pt idx="511">
                  <c:v>30.9</c:v>
                </c:pt>
                <c:pt idx="512">
                  <c:v>30.7</c:v>
                </c:pt>
                <c:pt idx="513">
                  <c:v>30.6</c:v>
                </c:pt>
                <c:pt idx="514">
                  <c:v>30.4</c:v>
                </c:pt>
                <c:pt idx="515">
                  <c:v>30.2</c:v>
                </c:pt>
                <c:pt idx="516">
                  <c:v>30</c:v>
                </c:pt>
                <c:pt idx="517">
                  <c:v>30</c:v>
                </c:pt>
                <c:pt idx="518">
                  <c:v>29.7</c:v>
                </c:pt>
                <c:pt idx="519">
                  <c:v>29.7</c:v>
                </c:pt>
                <c:pt idx="520">
                  <c:v>29.5</c:v>
                </c:pt>
                <c:pt idx="521">
                  <c:v>29.3</c:v>
                </c:pt>
                <c:pt idx="522">
                  <c:v>29.3</c:v>
                </c:pt>
                <c:pt idx="523">
                  <c:v>29.1</c:v>
                </c:pt>
                <c:pt idx="524">
                  <c:v>28.8</c:v>
                </c:pt>
                <c:pt idx="525">
                  <c:v>28.8</c:v>
                </c:pt>
                <c:pt idx="526">
                  <c:v>28.4</c:v>
                </c:pt>
                <c:pt idx="527">
                  <c:v>28.2</c:v>
                </c:pt>
                <c:pt idx="528">
                  <c:v>28</c:v>
                </c:pt>
                <c:pt idx="529">
                  <c:v>27.9</c:v>
                </c:pt>
                <c:pt idx="530">
                  <c:v>28</c:v>
                </c:pt>
                <c:pt idx="531">
                  <c:v>27.9</c:v>
                </c:pt>
                <c:pt idx="532">
                  <c:v>27.7</c:v>
                </c:pt>
                <c:pt idx="533">
                  <c:v>27.5</c:v>
                </c:pt>
                <c:pt idx="534">
                  <c:v>27.5</c:v>
                </c:pt>
                <c:pt idx="535">
                  <c:v>27.3</c:v>
                </c:pt>
                <c:pt idx="536">
                  <c:v>27.1</c:v>
                </c:pt>
                <c:pt idx="537">
                  <c:v>26.6</c:v>
                </c:pt>
                <c:pt idx="538">
                  <c:v>26.6</c:v>
                </c:pt>
                <c:pt idx="539">
                  <c:v>26.4</c:v>
                </c:pt>
                <c:pt idx="540">
                  <c:v>26.6</c:v>
                </c:pt>
                <c:pt idx="541">
                  <c:v>26.4</c:v>
                </c:pt>
                <c:pt idx="542">
                  <c:v>40.1</c:v>
                </c:pt>
                <c:pt idx="543">
                  <c:v>42.4</c:v>
                </c:pt>
                <c:pt idx="544">
                  <c:v>44.4</c:v>
                </c:pt>
                <c:pt idx="545">
                  <c:v>44.2</c:v>
                </c:pt>
                <c:pt idx="546">
                  <c:v>45.9</c:v>
                </c:pt>
                <c:pt idx="547">
                  <c:v>47.7</c:v>
                </c:pt>
                <c:pt idx="548">
                  <c:v>48.9</c:v>
                </c:pt>
                <c:pt idx="549">
                  <c:v>50</c:v>
                </c:pt>
                <c:pt idx="550">
                  <c:v>51.1</c:v>
                </c:pt>
                <c:pt idx="551">
                  <c:v>51.4</c:v>
                </c:pt>
                <c:pt idx="552">
                  <c:v>52.3</c:v>
                </c:pt>
                <c:pt idx="553">
                  <c:v>53.2</c:v>
                </c:pt>
                <c:pt idx="554">
                  <c:v>53.1</c:v>
                </c:pt>
                <c:pt idx="555">
                  <c:v>53.6</c:v>
                </c:pt>
                <c:pt idx="556">
                  <c:v>45</c:v>
                </c:pt>
                <c:pt idx="557">
                  <c:v>44.8</c:v>
                </c:pt>
                <c:pt idx="558">
                  <c:v>44.4</c:v>
                </c:pt>
                <c:pt idx="559">
                  <c:v>44.2</c:v>
                </c:pt>
                <c:pt idx="560">
                  <c:v>44.2</c:v>
                </c:pt>
                <c:pt idx="561">
                  <c:v>44.2</c:v>
                </c:pt>
                <c:pt idx="562">
                  <c:v>43.9</c:v>
                </c:pt>
                <c:pt idx="563">
                  <c:v>43.7</c:v>
                </c:pt>
                <c:pt idx="564">
                  <c:v>43.3</c:v>
                </c:pt>
                <c:pt idx="565">
                  <c:v>43.2</c:v>
                </c:pt>
                <c:pt idx="566">
                  <c:v>42.1</c:v>
                </c:pt>
                <c:pt idx="567">
                  <c:v>41.4</c:v>
                </c:pt>
                <c:pt idx="568">
                  <c:v>40.800000000000011</c:v>
                </c:pt>
                <c:pt idx="569">
                  <c:v>40.300000000000011</c:v>
                </c:pt>
                <c:pt idx="570">
                  <c:v>40.1</c:v>
                </c:pt>
                <c:pt idx="571">
                  <c:v>39.700000000000003</c:v>
                </c:pt>
                <c:pt idx="572">
                  <c:v>39.700000000000003</c:v>
                </c:pt>
                <c:pt idx="573">
                  <c:v>39.4</c:v>
                </c:pt>
                <c:pt idx="574">
                  <c:v>39.6</c:v>
                </c:pt>
                <c:pt idx="575">
                  <c:v>39.4</c:v>
                </c:pt>
                <c:pt idx="576">
                  <c:v>39.200000000000003</c:v>
                </c:pt>
                <c:pt idx="577">
                  <c:v>38.800000000000011</c:v>
                </c:pt>
                <c:pt idx="578">
                  <c:v>38.800000000000011</c:v>
                </c:pt>
                <c:pt idx="579">
                  <c:v>38.700000000000003</c:v>
                </c:pt>
                <c:pt idx="580">
                  <c:v>38.700000000000003</c:v>
                </c:pt>
                <c:pt idx="581">
                  <c:v>38.700000000000003</c:v>
                </c:pt>
                <c:pt idx="582">
                  <c:v>38.700000000000003</c:v>
                </c:pt>
                <c:pt idx="583">
                  <c:v>37.6</c:v>
                </c:pt>
                <c:pt idx="584">
                  <c:v>37.4</c:v>
                </c:pt>
                <c:pt idx="585">
                  <c:v>37.200000000000003</c:v>
                </c:pt>
                <c:pt idx="586">
                  <c:v>37.200000000000003</c:v>
                </c:pt>
                <c:pt idx="587">
                  <c:v>37.200000000000003</c:v>
                </c:pt>
                <c:pt idx="588">
                  <c:v>37.200000000000003</c:v>
                </c:pt>
                <c:pt idx="589">
                  <c:v>37.200000000000003</c:v>
                </c:pt>
                <c:pt idx="590">
                  <c:v>37.4</c:v>
                </c:pt>
                <c:pt idx="591">
                  <c:v>37.4</c:v>
                </c:pt>
                <c:pt idx="592">
                  <c:v>37</c:v>
                </c:pt>
                <c:pt idx="593">
                  <c:v>37</c:v>
                </c:pt>
                <c:pt idx="594">
                  <c:v>36.9</c:v>
                </c:pt>
                <c:pt idx="595">
                  <c:v>37</c:v>
                </c:pt>
                <c:pt idx="596">
                  <c:v>37</c:v>
                </c:pt>
                <c:pt idx="597">
                  <c:v>37</c:v>
                </c:pt>
                <c:pt idx="598">
                  <c:v>37</c:v>
                </c:pt>
                <c:pt idx="599">
                  <c:v>37</c:v>
                </c:pt>
                <c:pt idx="600">
                  <c:v>37</c:v>
                </c:pt>
                <c:pt idx="601">
                  <c:v>37</c:v>
                </c:pt>
                <c:pt idx="602">
                  <c:v>37.200000000000003</c:v>
                </c:pt>
                <c:pt idx="603">
                  <c:v>37.200000000000003</c:v>
                </c:pt>
                <c:pt idx="604">
                  <c:v>37.200000000000003</c:v>
                </c:pt>
                <c:pt idx="605">
                  <c:v>37</c:v>
                </c:pt>
                <c:pt idx="606">
                  <c:v>37</c:v>
                </c:pt>
                <c:pt idx="607">
                  <c:v>37</c:v>
                </c:pt>
                <c:pt idx="608">
                  <c:v>36.9</c:v>
                </c:pt>
                <c:pt idx="609">
                  <c:v>36.9</c:v>
                </c:pt>
                <c:pt idx="610">
                  <c:v>36.9</c:v>
                </c:pt>
                <c:pt idx="611">
                  <c:v>36.9</c:v>
                </c:pt>
                <c:pt idx="612">
                  <c:v>37</c:v>
                </c:pt>
                <c:pt idx="613">
                  <c:v>37</c:v>
                </c:pt>
                <c:pt idx="614">
                  <c:v>37</c:v>
                </c:pt>
                <c:pt idx="615">
                  <c:v>37</c:v>
                </c:pt>
                <c:pt idx="616">
                  <c:v>37.200000000000003</c:v>
                </c:pt>
                <c:pt idx="617">
                  <c:v>37.200000000000003</c:v>
                </c:pt>
                <c:pt idx="618">
                  <c:v>37.200000000000003</c:v>
                </c:pt>
                <c:pt idx="619">
                  <c:v>37.200000000000003</c:v>
                </c:pt>
                <c:pt idx="620">
                  <c:v>37.4</c:v>
                </c:pt>
                <c:pt idx="621">
                  <c:v>37.4</c:v>
                </c:pt>
                <c:pt idx="622">
                  <c:v>37.4</c:v>
                </c:pt>
                <c:pt idx="623">
                  <c:v>37.6</c:v>
                </c:pt>
                <c:pt idx="624">
                  <c:v>37.4</c:v>
                </c:pt>
                <c:pt idx="625">
                  <c:v>37.4</c:v>
                </c:pt>
                <c:pt idx="626">
                  <c:v>37.6</c:v>
                </c:pt>
                <c:pt idx="627">
                  <c:v>37.6</c:v>
                </c:pt>
                <c:pt idx="628">
                  <c:v>37.800000000000011</c:v>
                </c:pt>
                <c:pt idx="629">
                  <c:v>37.800000000000011</c:v>
                </c:pt>
                <c:pt idx="630">
                  <c:v>37.9</c:v>
                </c:pt>
                <c:pt idx="631">
                  <c:v>37.9</c:v>
                </c:pt>
                <c:pt idx="632">
                  <c:v>37.9</c:v>
                </c:pt>
                <c:pt idx="633">
                  <c:v>38.1</c:v>
                </c:pt>
                <c:pt idx="634">
                  <c:v>38.300000000000011</c:v>
                </c:pt>
                <c:pt idx="635">
                  <c:v>38.300000000000011</c:v>
                </c:pt>
                <c:pt idx="636">
                  <c:v>38.800000000000011</c:v>
                </c:pt>
                <c:pt idx="637">
                  <c:v>38.800000000000011</c:v>
                </c:pt>
                <c:pt idx="638">
                  <c:v>39.4</c:v>
                </c:pt>
                <c:pt idx="639">
                  <c:v>39.700000000000003</c:v>
                </c:pt>
                <c:pt idx="640">
                  <c:v>40.1</c:v>
                </c:pt>
                <c:pt idx="641">
                  <c:v>40.5</c:v>
                </c:pt>
                <c:pt idx="642">
                  <c:v>40.800000000000011</c:v>
                </c:pt>
                <c:pt idx="643">
                  <c:v>41</c:v>
                </c:pt>
                <c:pt idx="644">
                  <c:v>41.4</c:v>
                </c:pt>
                <c:pt idx="645">
                  <c:v>41.7</c:v>
                </c:pt>
                <c:pt idx="646">
                  <c:v>42.1</c:v>
                </c:pt>
                <c:pt idx="647">
                  <c:v>42.4</c:v>
                </c:pt>
                <c:pt idx="648">
                  <c:v>43</c:v>
                </c:pt>
                <c:pt idx="649">
                  <c:v>43.2</c:v>
                </c:pt>
                <c:pt idx="650">
                  <c:v>43.9</c:v>
                </c:pt>
                <c:pt idx="651">
                  <c:v>45</c:v>
                </c:pt>
                <c:pt idx="652">
                  <c:v>46.6</c:v>
                </c:pt>
                <c:pt idx="653">
                  <c:v>47.7</c:v>
                </c:pt>
                <c:pt idx="654">
                  <c:v>48</c:v>
                </c:pt>
                <c:pt idx="655">
                  <c:v>46.8</c:v>
                </c:pt>
                <c:pt idx="656">
                  <c:v>46.6</c:v>
                </c:pt>
                <c:pt idx="657">
                  <c:v>47.8</c:v>
                </c:pt>
                <c:pt idx="658">
                  <c:v>48.4</c:v>
                </c:pt>
                <c:pt idx="659">
                  <c:v>49.8</c:v>
                </c:pt>
                <c:pt idx="660">
                  <c:v>49.6</c:v>
                </c:pt>
                <c:pt idx="661">
                  <c:v>50.7</c:v>
                </c:pt>
                <c:pt idx="662">
                  <c:v>53.2</c:v>
                </c:pt>
                <c:pt idx="663">
                  <c:v>52.5</c:v>
                </c:pt>
                <c:pt idx="664">
                  <c:v>52</c:v>
                </c:pt>
                <c:pt idx="665">
                  <c:v>52.5</c:v>
                </c:pt>
                <c:pt idx="666">
                  <c:v>52.5</c:v>
                </c:pt>
                <c:pt idx="667">
                  <c:v>51.8</c:v>
                </c:pt>
                <c:pt idx="668">
                  <c:v>51.3</c:v>
                </c:pt>
                <c:pt idx="669">
                  <c:v>52.3</c:v>
                </c:pt>
                <c:pt idx="670">
                  <c:v>54</c:v>
                </c:pt>
                <c:pt idx="671">
                  <c:v>54.7</c:v>
                </c:pt>
                <c:pt idx="672">
                  <c:v>54.1</c:v>
                </c:pt>
                <c:pt idx="673">
                  <c:v>53.1</c:v>
                </c:pt>
                <c:pt idx="674">
                  <c:v>52.5</c:v>
                </c:pt>
                <c:pt idx="675">
                  <c:v>51.6</c:v>
                </c:pt>
                <c:pt idx="676">
                  <c:v>50.5</c:v>
                </c:pt>
                <c:pt idx="677">
                  <c:v>51.3</c:v>
                </c:pt>
                <c:pt idx="678">
                  <c:v>50.9</c:v>
                </c:pt>
                <c:pt idx="679">
                  <c:v>50.2</c:v>
                </c:pt>
                <c:pt idx="680">
                  <c:v>49.1</c:v>
                </c:pt>
                <c:pt idx="681">
                  <c:v>48</c:v>
                </c:pt>
                <c:pt idx="682">
                  <c:v>46.9</c:v>
                </c:pt>
                <c:pt idx="683">
                  <c:v>45.7</c:v>
                </c:pt>
                <c:pt idx="684">
                  <c:v>45</c:v>
                </c:pt>
                <c:pt idx="685">
                  <c:v>44.8</c:v>
                </c:pt>
                <c:pt idx="686">
                  <c:v>44.2</c:v>
                </c:pt>
                <c:pt idx="687">
                  <c:v>43.7</c:v>
                </c:pt>
                <c:pt idx="688">
                  <c:v>43.3</c:v>
                </c:pt>
                <c:pt idx="689">
                  <c:v>43.3</c:v>
                </c:pt>
                <c:pt idx="690">
                  <c:v>43.3</c:v>
                </c:pt>
                <c:pt idx="691">
                  <c:v>43.2</c:v>
                </c:pt>
                <c:pt idx="692">
                  <c:v>42.6</c:v>
                </c:pt>
                <c:pt idx="693">
                  <c:v>42.6</c:v>
                </c:pt>
                <c:pt idx="694">
                  <c:v>42.6</c:v>
                </c:pt>
                <c:pt idx="695">
                  <c:v>42.6</c:v>
                </c:pt>
                <c:pt idx="696">
                  <c:v>42.4</c:v>
                </c:pt>
                <c:pt idx="697">
                  <c:v>42.4</c:v>
                </c:pt>
                <c:pt idx="698">
                  <c:v>42.3</c:v>
                </c:pt>
                <c:pt idx="699">
                  <c:v>42.3</c:v>
                </c:pt>
                <c:pt idx="700">
                  <c:v>42.1</c:v>
                </c:pt>
                <c:pt idx="701">
                  <c:v>42.1</c:v>
                </c:pt>
                <c:pt idx="702">
                  <c:v>42.1</c:v>
                </c:pt>
                <c:pt idx="703">
                  <c:v>41.9</c:v>
                </c:pt>
                <c:pt idx="704">
                  <c:v>41.7</c:v>
                </c:pt>
                <c:pt idx="705">
                  <c:v>41.5</c:v>
                </c:pt>
                <c:pt idx="706">
                  <c:v>41.7</c:v>
                </c:pt>
                <c:pt idx="707">
                  <c:v>41.5</c:v>
                </c:pt>
                <c:pt idx="708">
                  <c:v>41.5</c:v>
                </c:pt>
                <c:pt idx="709">
                  <c:v>41.2</c:v>
                </c:pt>
                <c:pt idx="710">
                  <c:v>41.4</c:v>
                </c:pt>
                <c:pt idx="711">
                  <c:v>41.4</c:v>
                </c:pt>
                <c:pt idx="712">
                  <c:v>41.2</c:v>
                </c:pt>
                <c:pt idx="713">
                  <c:v>41.2</c:v>
                </c:pt>
                <c:pt idx="714">
                  <c:v>41.2</c:v>
                </c:pt>
                <c:pt idx="715">
                  <c:v>41</c:v>
                </c:pt>
                <c:pt idx="716">
                  <c:v>41</c:v>
                </c:pt>
                <c:pt idx="717">
                  <c:v>41</c:v>
                </c:pt>
                <c:pt idx="718">
                  <c:v>41</c:v>
                </c:pt>
                <c:pt idx="719">
                  <c:v>41</c:v>
                </c:pt>
                <c:pt idx="720">
                  <c:v>40.800000000000011</c:v>
                </c:pt>
                <c:pt idx="721">
                  <c:v>40.800000000000011</c:v>
                </c:pt>
                <c:pt idx="722">
                  <c:v>40.800000000000011</c:v>
                </c:pt>
                <c:pt idx="723">
                  <c:v>40.6</c:v>
                </c:pt>
                <c:pt idx="724">
                  <c:v>40.5</c:v>
                </c:pt>
                <c:pt idx="725">
                  <c:v>40.300000000000011</c:v>
                </c:pt>
                <c:pt idx="726">
                  <c:v>40.5</c:v>
                </c:pt>
                <c:pt idx="727">
                  <c:v>40.300000000000011</c:v>
                </c:pt>
                <c:pt idx="728">
                  <c:v>40.300000000000011</c:v>
                </c:pt>
                <c:pt idx="729">
                  <c:v>40.5</c:v>
                </c:pt>
                <c:pt idx="730">
                  <c:v>40.300000000000011</c:v>
                </c:pt>
                <c:pt idx="731">
                  <c:v>40.300000000000011</c:v>
                </c:pt>
                <c:pt idx="732">
                  <c:v>40.1</c:v>
                </c:pt>
                <c:pt idx="733">
                  <c:v>40.300000000000011</c:v>
                </c:pt>
                <c:pt idx="734">
                  <c:v>40.300000000000011</c:v>
                </c:pt>
                <c:pt idx="735">
                  <c:v>40.1</c:v>
                </c:pt>
                <c:pt idx="736">
                  <c:v>40.1</c:v>
                </c:pt>
                <c:pt idx="737">
                  <c:v>40.1</c:v>
                </c:pt>
                <c:pt idx="738">
                  <c:v>39.9</c:v>
                </c:pt>
                <c:pt idx="739">
                  <c:v>39.9</c:v>
                </c:pt>
                <c:pt idx="740">
                  <c:v>39.9</c:v>
                </c:pt>
                <c:pt idx="741">
                  <c:v>39.9</c:v>
                </c:pt>
                <c:pt idx="742">
                  <c:v>39.9</c:v>
                </c:pt>
                <c:pt idx="743">
                  <c:v>39.9</c:v>
                </c:pt>
                <c:pt idx="744">
                  <c:v>39.700000000000003</c:v>
                </c:pt>
                <c:pt idx="745">
                  <c:v>39.700000000000003</c:v>
                </c:pt>
                <c:pt idx="746">
                  <c:v>39.6</c:v>
                </c:pt>
                <c:pt idx="747">
                  <c:v>39.700000000000003</c:v>
                </c:pt>
                <c:pt idx="748">
                  <c:v>39.700000000000003</c:v>
                </c:pt>
                <c:pt idx="749">
                  <c:v>39.700000000000003</c:v>
                </c:pt>
                <c:pt idx="750">
                  <c:v>39.6</c:v>
                </c:pt>
                <c:pt idx="751">
                  <c:v>39.6</c:v>
                </c:pt>
                <c:pt idx="752">
                  <c:v>39.6</c:v>
                </c:pt>
                <c:pt idx="753">
                  <c:v>39.6</c:v>
                </c:pt>
                <c:pt idx="754">
                  <c:v>39.4</c:v>
                </c:pt>
                <c:pt idx="755">
                  <c:v>39.6</c:v>
                </c:pt>
                <c:pt idx="756">
                  <c:v>39.4</c:v>
                </c:pt>
                <c:pt idx="757">
                  <c:v>39.4</c:v>
                </c:pt>
                <c:pt idx="758">
                  <c:v>39.6</c:v>
                </c:pt>
                <c:pt idx="759">
                  <c:v>39.6</c:v>
                </c:pt>
                <c:pt idx="760">
                  <c:v>39.4</c:v>
                </c:pt>
                <c:pt idx="761">
                  <c:v>39.4</c:v>
                </c:pt>
                <c:pt idx="762">
                  <c:v>39.4</c:v>
                </c:pt>
                <c:pt idx="763">
                  <c:v>39.6</c:v>
                </c:pt>
                <c:pt idx="764">
                  <c:v>39.4</c:v>
                </c:pt>
                <c:pt idx="765">
                  <c:v>39.6</c:v>
                </c:pt>
                <c:pt idx="766">
                  <c:v>39.6</c:v>
                </c:pt>
                <c:pt idx="767">
                  <c:v>39.4</c:v>
                </c:pt>
                <c:pt idx="768">
                  <c:v>39.200000000000003</c:v>
                </c:pt>
                <c:pt idx="769">
                  <c:v>39.4</c:v>
                </c:pt>
                <c:pt idx="770">
                  <c:v>39.4</c:v>
                </c:pt>
                <c:pt idx="771">
                  <c:v>39.200000000000003</c:v>
                </c:pt>
                <c:pt idx="772">
                  <c:v>39.200000000000003</c:v>
                </c:pt>
                <c:pt idx="773">
                  <c:v>39</c:v>
                </c:pt>
                <c:pt idx="774">
                  <c:v>39</c:v>
                </c:pt>
                <c:pt idx="775">
                  <c:v>39.200000000000003</c:v>
                </c:pt>
                <c:pt idx="776">
                  <c:v>39.6</c:v>
                </c:pt>
                <c:pt idx="777">
                  <c:v>39.700000000000003</c:v>
                </c:pt>
                <c:pt idx="778">
                  <c:v>39.700000000000003</c:v>
                </c:pt>
                <c:pt idx="779">
                  <c:v>39.9</c:v>
                </c:pt>
                <c:pt idx="780">
                  <c:v>39.9</c:v>
                </c:pt>
                <c:pt idx="781">
                  <c:v>40.1</c:v>
                </c:pt>
                <c:pt idx="782">
                  <c:v>40.5</c:v>
                </c:pt>
                <c:pt idx="783">
                  <c:v>40.800000000000011</c:v>
                </c:pt>
                <c:pt idx="784">
                  <c:v>41.7</c:v>
                </c:pt>
                <c:pt idx="785">
                  <c:v>42.3</c:v>
                </c:pt>
                <c:pt idx="786">
                  <c:v>43</c:v>
                </c:pt>
                <c:pt idx="787">
                  <c:v>43.2</c:v>
                </c:pt>
                <c:pt idx="788">
                  <c:v>44.2</c:v>
                </c:pt>
                <c:pt idx="789">
                  <c:v>45</c:v>
                </c:pt>
                <c:pt idx="790">
                  <c:v>46.2</c:v>
                </c:pt>
                <c:pt idx="791">
                  <c:v>48.9</c:v>
                </c:pt>
                <c:pt idx="792">
                  <c:v>50.5</c:v>
                </c:pt>
                <c:pt idx="793">
                  <c:v>50</c:v>
                </c:pt>
                <c:pt idx="794">
                  <c:v>51.1</c:v>
                </c:pt>
                <c:pt idx="795">
                  <c:v>51.6</c:v>
                </c:pt>
                <c:pt idx="796">
                  <c:v>52.7</c:v>
                </c:pt>
                <c:pt idx="797">
                  <c:v>54.1</c:v>
                </c:pt>
                <c:pt idx="798">
                  <c:v>55.2</c:v>
                </c:pt>
                <c:pt idx="799">
                  <c:v>56.5</c:v>
                </c:pt>
                <c:pt idx="800">
                  <c:v>56.8</c:v>
                </c:pt>
                <c:pt idx="801">
                  <c:v>57.2</c:v>
                </c:pt>
                <c:pt idx="802">
                  <c:v>55.2</c:v>
                </c:pt>
                <c:pt idx="803">
                  <c:v>54.9</c:v>
                </c:pt>
                <c:pt idx="804">
                  <c:v>56.7</c:v>
                </c:pt>
                <c:pt idx="805">
                  <c:v>56.1</c:v>
                </c:pt>
                <c:pt idx="806">
                  <c:v>56.8</c:v>
                </c:pt>
                <c:pt idx="807">
                  <c:v>56.8</c:v>
                </c:pt>
                <c:pt idx="808">
                  <c:v>57.9</c:v>
                </c:pt>
                <c:pt idx="809">
                  <c:v>59.9</c:v>
                </c:pt>
                <c:pt idx="810">
                  <c:v>56.8</c:v>
                </c:pt>
                <c:pt idx="811">
                  <c:v>54.9</c:v>
                </c:pt>
                <c:pt idx="812">
                  <c:v>54.7</c:v>
                </c:pt>
                <c:pt idx="813">
                  <c:v>55.2</c:v>
                </c:pt>
                <c:pt idx="814">
                  <c:v>54</c:v>
                </c:pt>
                <c:pt idx="815">
                  <c:v>53.2</c:v>
                </c:pt>
                <c:pt idx="816">
                  <c:v>52.3</c:v>
                </c:pt>
                <c:pt idx="817">
                  <c:v>51.6</c:v>
                </c:pt>
                <c:pt idx="818">
                  <c:v>44.6</c:v>
                </c:pt>
                <c:pt idx="819">
                  <c:v>44.8</c:v>
                </c:pt>
                <c:pt idx="820">
                  <c:v>44.6</c:v>
                </c:pt>
                <c:pt idx="821">
                  <c:v>44.4</c:v>
                </c:pt>
                <c:pt idx="822">
                  <c:v>37</c:v>
                </c:pt>
                <c:pt idx="823">
                  <c:v>36.9</c:v>
                </c:pt>
                <c:pt idx="824">
                  <c:v>36.5</c:v>
                </c:pt>
                <c:pt idx="825">
                  <c:v>36.1</c:v>
                </c:pt>
                <c:pt idx="826">
                  <c:v>36</c:v>
                </c:pt>
                <c:pt idx="827">
                  <c:v>35.6</c:v>
                </c:pt>
                <c:pt idx="828">
                  <c:v>35.200000000000003</c:v>
                </c:pt>
                <c:pt idx="829">
                  <c:v>35.1</c:v>
                </c:pt>
                <c:pt idx="830">
                  <c:v>34.9</c:v>
                </c:pt>
                <c:pt idx="831">
                  <c:v>34.700000000000003</c:v>
                </c:pt>
                <c:pt idx="832">
                  <c:v>34.5</c:v>
                </c:pt>
                <c:pt idx="833">
                  <c:v>34.300000000000011</c:v>
                </c:pt>
                <c:pt idx="834">
                  <c:v>34.300000000000011</c:v>
                </c:pt>
                <c:pt idx="835">
                  <c:v>34.200000000000003</c:v>
                </c:pt>
                <c:pt idx="836">
                  <c:v>34</c:v>
                </c:pt>
                <c:pt idx="837">
                  <c:v>34</c:v>
                </c:pt>
                <c:pt idx="838">
                  <c:v>33.6</c:v>
                </c:pt>
                <c:pt idx="839">
                  <c:v>33.300000000000011</c:v>
                </c:pt>
                <c:pt idx="840">
                  <c:v>33.300000000000011</c:v>
                </c:pt>
                <c:pt idx="841">
                  <c:v>32.9</c:v>
                </c:pt>
                <c:pt idx="842">
                  <c:v>32.700000000000003</c:v>
                </c:pt>
                <c:pt idx="843">
                  <c:v>32.9</c:v>
                </c:pt>
                <c:pt idx="844">
                  <c:v>32.700000000000003</c:v>
                </c:pt>
                <c:pt idx="845">
                  <c:v>32.4</c:v>
                </c:pt>
                <c:pt idx="846">
                  <c:v>32.4</c:v>
                </c:pt>
                <c:pt idx="847">
                  <c:v>32.4</c:v>
                </c:pt>
                <c:pt idx="848">
                  <c:v>32.4</c:v>
                </c:pt>
                <c:pt idx="849">
                  <c:v>32.200000000000003</c:v>
                </c:pt>
                <c:pt idx="850">
                  <c:v>32.200000000000003</c:v>
                </c:pt>
                <c:pt idx="851">
                  <c:v>32.200000000000003</c:v>
                </c:pt>
                <c:pt idx="852">
                  <c:v>32</c:v>
                </c:pt>
                <c:pt idx="853">
                  <c:v>31.8</c:v>
                </c:pt>
                <c:pt idx="854">
                  <c:v>31.8</c:v>
                </c:pt>
                <c:pt idx="855">
                  <c:v>31.8</c:v>
                </c:pt>
                <c:pt idx="856">
                  <c:v>31.3</c:v>
                </c:pt>
                <c:pt idx="857">
                  <c:v>31.5</c:v>
                </c:pt>
                <c:pt idx="858">
                  <c:v>31.3</c:v>
                </c:pt>
                <c:pt idx="859">
                  <c:v>31.1</c:v>
                </c:pt>
                <c:pt idx="860">
                  <c:v>30.9</c:v>
                </c:pt>
                <c:pt idx="861">
                  <c:v>30.9</c:v>
                </c:pt>
                <c:pt idx="862">
                  <c:v>30.7</c:v>
                </c:pt>
                <c:pt idx="863">
                  <c:v>30.6</c:v>
                </c:pt>
                <c:pt idx="864">
                  <c:v>30.6</c:v>
                </c:pt>
                <c:pt idx="865">
                  <c:v>30.6</c:v>
                </c:pt>
                <c:pt idx="866">
                  <c:v>30.6</c:v>
                </c:pt>
                <c:pt idx="867">
                  <c:v>30.6</c:v>
                </c:pt>
                <c:pt idx="868">
                  <c:v>30.4</c:v>
                </c:pt>
                <c:pt idx="869">
                  <c:v>30.2</c:v>
                </c:pt>
                <c:pt idx="870">
                  <c:v>30</c:v>
                </c:pt>
                <c:pt idx="871">
                  <c:v>30.2</c:v>
                </c:pt>
                <c:pt idx="872">
                  <c:v>30.2</c:v>
                </c:pt>
                <c:pt idx="873">
                  <c:v>30.2</c:v>
                </c:pt>
                <c:pt idx="874">
                  <c:v>30.4</c:v>
                </c:pt>
                <c:pt idx="875">
                  <c:v>30.4</c:v>
                </c:pt>
                <c:pt idx="876">
                  <c:v>30.6</c:v>
                </c:pt>
                <c:pt idx="877">
                  <c:v>30.6</c:v>
                </c:pt>
                <c:pt idx="878">
                  <c:v>30.4</c:v>
                </c:pt>
                <c:pt idx="879">
                  <c:v>30.6</c:v>
                </c:pt>
                <c:pt idx="880">
                  <c:v>31.1</c:v>
                </c:pt>
                <c:pt idx="881">
                  <c:v>31.6</c:v>
                </c:pt>
                <c:pt idx="882">
                  <c:v>32</c:v>
                </c:pt>
                <c:pt idx="883">
                  <c:v>32.4</c:v>
                </c:pt>
                <c:pt idx="884">
                  <c:v>32.9</c:v>
                </c:pt>
                <c:pt idx="885">
                  <c:v>33.4</c:v>
                </c:pt>
                <c:pt idx="886">
                  <c:v>34.200000000000003</c:v>
                </c:pt>
                <c:pt idx="887">
                  <c:v>34.700000000000003</c:v>
                </c:pt>
                <c:pt idx="888">
                  <c:v>35.4</c:v>
                </c:pt>
                <c:pt idx="889">
                  <c:v>36.300000000000011</c:v>
                </c:pt>
                <c:pt idx="890">
                  <c:v>37.4</c:v>
                </c:pt>
                <c:pt idx="891">
                  <c:v>38.1</c:v>
                </c:pt>
                <c:pt idx="892">
                  <c:v>48.4</c:v>
                </c:pt>
                <c:pt idx="893">
                  <c:v>48.9</c:v>
                </c:pt>
                <c:pt idx="894">
                  <c:v>50.2</c:v>
                </c:pt>
                <c:pt idx="895">
                  <c:v>50.9</c:v>
                </c:pt>
                <c:pt idx="896">
                  <c:v>50</c:v>
                </c:pt>
                <c:pt idx="897">
                  <c:v>50.4</c:v>
                </c:pt>
                <c:pt idx="898">
                  <c:v>50.5</c:v>
                </c:pt>
                <c:pt idx="899">
                  <c:v>49.6</c:v>
                </c:pt>
                <c:pt idx="900">
                  <c:v>49.1</c:v>
                </c:pt>
                <c:pt idx="901">
                  <c:v>49.5</c:v>
                </c:pt>
                <c:pt idx="902">
                  <c:v>50</c:v>
                </c:pt>
                <c:pt idx="903">
                  <c:v>50.2</c:v>
                </c:pt>
                <c:pt idx="904">
                  <c:v>50.9</c:v>
                </c:pt>
                <c:pt idx="905">
                  <c:v>52</c:v>
                </c:pt>
                <c:pt idx="906">
                  <c:v>52</c:v>
                </c:pt>
                <c:pt idx="907">
                  <c:v>52.3</c:v>
                </c:pt>
                <c:pt idx="908">
                  <c:v>52.5</c:v>
                </c:pt>
                <c:pt idx="909">
                  <c:v>51.6</c:v>
                </c:pt>
                <c:pt idx="910">
                  <c:v>51.3</c:v>
                </c:pt>
                <c:pt idx="911">
                  <c:v>50.4</c:v>
                </c:pt>
                <c:pt idx="912">
                  <c:v>50.2</c:v>
                </c:pt>
                <c:pt idx="913">
                  <c:v>50.4</c:v>
                </c:pt>
                <c:pt idx="914">
                  <c:v>50.2</c:v>
                </c:pt>
                <c:pt idx="915">
                  <c:v>39.9</c:v>
                </c:pt>
                <c:pt idx="916">
                  <c:v>40.1</c:v>
                </c:pt>
                <c:pt idx="917">
                  <c:v>39.9</c:v>
                </c:pt>
                <c:pt idx="918">
                  <c:v>39.9</c:v>
                </c:pt>
                <c:pt idx="919">
                  <c:v>39.700000000000003</c:v>
                </c:pt>
                <c:pt idx="920">
                  <c:v>39.700000000000003</c:v>
                </c:pt>
                <c:pt idx="921">
                  <c:v>39.700000000000003</c:v>
                </c:pt>
                <c:pt idx="922">
                  <c:v>39.6</c:v>
                </c:pt>
                <c:pt idx="923">
                  <c:v>39.6</c:v>
                </c:pt>
                <c:pt idx="924">
                  <c:v>39.6</c:v>
                </c:pt>
                <c:pt idx="925">
                  <c:v>39.6</c:v>
                </c:pt>
                <c:pt idx="926">
                  <c:v>39.4</c:v>
                </c:pt>
                <c:pt idx="927">
                  <c:v>39.200000000000003</c:v>
                </c:pt>
                <c:pt idx="928">
                  <c:v>39.200000000000003</c:v>
                </c:pt>
                <c:pt idx="929">
                  <c:v>39</c:v>
                </c:pt>
                <c:pt idx="930">
                  <c:v>38.800000000000011</c:v>
                </c:pt>
                <c:pt idx="931">
                  <c:v>39</c:v>
                </c:pt>
                <c:pt idx="932">
                  <c:v>38.800000000000011</c:v>
                </c:pt>
                <c:pt idx="933">
                  <c:v>38.700000000000003</c:v>
                </c:pt>
                <c:pt idx="934">
                  <c:v>38.5</c:v>
                </c:pt>
                <c:pt idx="935">
                  <c:v>38.300000000000011</c:v>
                </c:pt>
                <c:pt idx="936">
                  <c:v>38.5</c:v>
                </c:pt>
                <c:pt idx="937">
                  <c:v>38.300000000000011</c:v>
                </c:pt>
                <c:pt idx="938">
                  <c:v>38.300000000000011</c:v>
                </c:pt>
                <c:pt idx="939">
                  <c:v>38.300000000000011</c:v>
                </c:pt>
                <c:pt idx="940">
                  <c:v>37.9</c:v>
                </c:pt>
                <c:pt idx="941">
                  <c:v>37.800000000000011</c:v>
                </c:pt>
                <c:pt idx="942">
                  <c:v>37.6</c:v>
                </c:pt>
                <c:pt idx="943">
                  <c:v>37.6</c:v>
                </c:pt>
                <c:pt idx="944">
                  <c:v>37.6</c:v>
                </c:pt>
                <c:pt idx="945">
                  <c:v>37.4</c:v>
                </c:pt>
                <c:pt idx="946">
                  <c:v>37</c:v>
                </c:pt>
                <c:pt idx="947">
                  <c:v>37</c:v>
                </c:pt>
                <c:pt idx="948">
                  <c:v>36.9</c:v>
                </c:pt>
                <c:pt idx="949">
                  <c:v>36.9</c:v>
                </c:pt>
                <c:pt idx="950">
                  <c:v>36.700000000000003</c:v>
                </c:pt>
                <c:pt idx="951">
                  <c:v>36.700000000000003</c:v>
                </c:pt>
                <c:pt idx="952">
                  <c:v>36.700000000000003</c:v>
                </c:pt>
                <c:pt idx="953">
                  <c:v>36.9</c:v>
                </c:pt>
                <c:pt idx="954">
                  <c:v>36.700000000000003</c:v>
                </c:pt>
                <c:pt idx="955">
                  <c:v>36.9</c:v>
                </c:pt>
                <c:pt idx="956">
                  <c:v>36.9</c:v>
                </c:pt>
                <c:pt idx="957">
                  <c:v>36.9</c:v>
                </c:pt>
                <c:pt idx="958">
                  <c:v>36.9</c:v>
                </c:pt>
                <c:pt idx="959">
                  <c:v>36.9</c:v>
                </c:pt>
                <c:pt idx="960">
                  <c:v>36.9</c:v>
                </c:pt>
                <c:pt idx="961">
                  <c:v>36.9</c:v>
                </c:pt>
                <c:pt idx="962">
                  <c:v>36.9</c:v>
                </c:pt>
                <c:pt idx="963">
                  <c:v>36.9</c:v>
                </c:pt>
                <c:pt idx="964">
                  <c:v>37</c:v>
                </c:pt>
                <c:pt idx="965">
                  <c:v>36.9</c:v>
                </c:pt>
                <c:pt idx="966">
                  <c:v>37.200000000000003</c:v>
                </c:pt>
                <c:pt idx="967">
                  <c:v>37.4</c:v>
                </c:pt>
                <c:pt idx="968">
                  <c:v>37.4</c:v>
                </c:pt>
                <c:pt idx="969">
                  <c:v>37.6</c:v>
                </c:pt>
                <c:pt idx="970">
                  <c:v>37.800000000000011</c:v>
                </c:pt>
                <c:pt idx="971">
                  <c:v>37.9</c:v>
                </c:pt>
                <c:pt idx="972">
                  <c:v>38.300000000000011</c:v>
                </c:pt>
                <c:pt idx="973">
                  <c:v>38.700000000000003</c:v>
                </c:pt>
                <c:pt idx="974">
                  <c:v>39</c:v>
                </c:pt>
                <c:pt idx="975">
                  <c:v>39.4</c:v>
                </c:pt>
                <c:pt idx="976">
                  <c:v>39.9</c:v>
                </c:pt>
                <c:pt idx="977">
                  <c:v>40.5</c:v>
                </c:pt>
                <c:pt idx="978">
                  <c:v>41.2</c:v>
                </c:pt>
                <c:pt idx="979">
                  <c:v>41.4</c:v>
                </c:pt>
                <c:pt idx="980">
                  <c:v>41.5</c:v>
                </c:pt>
                <c:pt idx="981">
                  <c:v>41.7</c:v>
                </c:pt>
                <c:pt idx="982">
                  <c:v>42.3</c:v>
                </c:pt>
                <c:pt idx="983">
                  <c:v>42.4</c:v>
                </c:pt>
                <c:pt idx="984">
                  <c:v>43</c:v>
                </c:pt>
                <c:pt idx="985">
                  <c:v>43.7</c:v>
                </c:pt>
                <c:pt idx="986">
                  <c:v>44.2</c:v>
                </c:pt>
                <c:pt idx="987">
                  <c:v>44.4</c:v>
                </c:pt>
                <c:pt idx="988">
                  <c:v>45</c:v>
                </c:pt>
                <c:pt idx="989">
                  <c:v>45.3</c:v>
                </c:pt>
                <c:pt idx="990">
                  <c:v>45.5</c:v>
                </c:pt>
                <c:pt idx="991">
                  <c:v>45.3</c:v>
                </c:pt>
                <c:pt idx="992">
                  <c:v>45.3</c:v>
                </c:pt>
                <c:pt idx="993">
                  <c:v>45.7</c:v>
                </c:pt>
                <c:pt idx="994">
                  <c:v>45.7</c:v>
                </c:pt>
                <c:pt idx="995">
                  <c:v>46.2</c:v>
                </c:pt>
                <c:pt idx="996">
                  <c:v>46.4</c:v>
                </c:pt>
                <c:pt idx="997">
                  <c:v>46.2</c:v>
                </c:pt>
                <c:pt idx="998">
                  <c:v>46.2</c:v>
                </c:pt>
                <c:pt idx="999">
                  <c:v>46.2</c:v>
                </c:pt>
                <c:pt idx="1000">
                  <c:v>47.1</c:v>
                </c:pt>
                <c:pt idx="1001">
                  <c:v>47.7</c:v>
                </c:pt>
                <c:pt idx="1002">
                  <c:v>47.3</c:v>
                </c:pt>
                <c:pt idx="1003">
                  <c:v>47.5</c:v>
                </c:pt>
                <c:pt idx="1004">
                  <c:v>46.9</c:v>
                </c:pt>
                <c:pt idx="1005">
                  <c:v>46.4</c:v>
                </c:pt>
                <c:pt idx="1006">
                  <c:v>46.4</c:v>
                </c:pt>
                <c:pt idx="1007">
                  <c:v>46.6</c:v>
                </c:pt>
                <c:pt idx="1008">
                  <c:v>46.4</c:v>
                </c:pt>
                <c:pt idx="1009">
                  <c:v>46</c:v>
                </c:pt>
                <c:pt idx="1010">
                  <c:v>45.7</c:v>
                </c:pt>
                <c:pt idx="1011">
                  <c:v>45.3</c:v>
                </c:pt>
                <c:pt idx="1012">
                  <c:v>44.8</c:v>
                </c:pt>
                <c:pt idx="1013">
                  <c:v>44.4</c:v>
                </c:pt>
                <c:pt idx="1014">
                  <c:v>44.1</c:v>
                </c:pt>
                <c:pt idx="1015">
                  <c:v>43.5</c:v>
                </c:pt>
                <c:pt idx="1016">
                  <c:v>43.2</c:v>
                </c:pt>
                <c:pt idx="1017">
                  <c:v>42.8</c:v>
                </c:pt>
                <c:pt idx="1018">
                  <c:v>42.6</c:v>
                </c:pt>
                <c:pt idx="1019">
                  <c:v>42.4</c:v>
                </c:pt>
                <c:pt idx="1020">
                  <c:v>42.1</c:v>
                </c:pt>
                <c:pt idx="1021">
                  <c:v>41.7</c:v>
                </c:pt>
                <c:pt idx="1022">
                  <c:v>41.5</c:v>
                </c:pt>
                <c:pt idx="1023">
                  <c:v>41.4</c:v>
                </c:pt>
                <c:pt idx="1024">
                  <c:v>41.2</c:v>
                </c:pt>
                <c:pt idx="1025">
                  <c:v>40.800000000000011</c:v>
                </c:pt>
                <c:pt idx="1026">
                  <c:v>40.800000000000011</c:v>
                </c:pt>
                <c:pt idx="1027">
                  <c:v>40.800000000000011</c:v>
                </c:pt>
                <c:pt idx="1028">
                  <c:v>40.6</c:v>
                </c:pt>
                <c:pt idx="1029">
                  <c:v>40.6</c:v>
                </c:pt>
                <c:pt idx="1030">
                  <c:v>40.6</c:v>
                </c:pt>
                <c:pt idx="1031">
                  <c:v>40.6</c:v>
                </c:pt>
                <c:pt idx="1032">
                  <c:v>40.5</c:v>
                </c:pt>
                <c:pt idx="1033">
                  <c:v>40.5</c:v>
                </c:pt>
                <c:pt idx="1034">
                  <c:v>40.300000000000011</c:v>
                </c:pt>
                <c:pt idx="1035">
                  <c:v>40.300000000000011</c:v>
                </c:pt>
                <c:pt idx="1036">
                  <c:v>40.1</c:v>
                </c:pt>
                <c:pt idx="1037">
                  <c:v>40.1</c:v>
                </c:pt>
                <c:pt idx="1038">
                  <c:v>37.9</c:v>
                </c:pt>
                <c:pt idx="1039">
                  <c:v>37.9</c:v>
                </c:pt>
                <c:pt idx="1040">
                  <c:v>37.800000000000011</c:v>
                </c:pt>
                <c:pt idx="1041">
                  <c:v>37.800000000000011</c:v>
                </c:pt>
                <c:pt idx="1042">
                  <c:v>37.800000000000011</c:v>
                </c:pt>
                <c:pt idx="1043">
                  <c:v>37.6</c:v>
                </c:pt>
                <c:pt idx="1044">
                  <c:v>37.800000000000011</c:v>
                </c:pt>
                <c:pt idx="1045">
                  <c:v>37.6</c:v>
                </c:pt>
                <c:pt idx="1046">
                  <c:v>37.6</c:v>
                </c:pt>
                <c:pt idx="1047">
                  <c:v>37.4</c:v>
                </c:pt>
                <c:pt idx="1048">
                  <c:v>37.4</c:v>
                </c:pt>
                <c:pt idx="1049">
                  <c:v>37.4</c:v>
                </c:pt>
                <c:pt idx="1050">
                  <c:v>37.4</c:v>
                </c:pt>
                <c:pt idx="1051">
                  <c:v>37.200000000000003</c:v>
                </c:pt>
                <c:pt idx="1052">
                  <c:v>37.200000000000003</c:v>
                </c:pt>
                <c:pt idx="1053">
                  <c:v>37</c:v>
                </c:pt>
                <c:pt idx="1054">
                  <c:v>37</c:v>
                </c:pt>
                <c:pt idx="1055">
                  <c:v>36.5</c:v>
                </c:pt>
                <c:pt idx="1056">
                  <c:v>36.5</c:v>
                </c:pt>
                <c:pt idx="1057">
                  <c:v>36.5</c:v>
                </c:pt>
                <c:pt idx="1058">
                  <c:v>36.300000000000011</c:v>
                </c:pt>
                <c:pt idx="1059">
                  <c:v>36.300000000000011</c:v>
                </c:pt>
                <c:pt idx="1060">
                  <c:v>36.5</c:v>
                </c:pt>
                <c:pt idx="1061">
                  <c:v>36.5</c:v>
                </c:pt>
                <c:pt idx="1062">
                  <c:v>36.5</c:v>
                </c:pt>
                <c:pt idx="1063">
                  <c:v>36.700000000000003</c:v>
                </c:pt>
                <c:pt idx="1064">
                  <c:v>36.5</c:v>
                </c:pt>
                <c:pt idx="1065">
                  <c:v>36.5</c:v>
                </c:pt>
                <c:pt idx="1066">
                  <c:v>36.5</c:v>
                </c:pt>
                <c:pt idx="1067">
                  <c:v>36.5</c:v>
                </c:pt>
                <c:pt idx="1068">
                  <c:v>36.300000000000011</c:v>
                </c:pt>
                <c:pt idx="1069">
                  <c:v>36.5</c:v>
                </c:pt>
                <c:pt idx="1070">
                  <c:v>36.5</c:v>
                </c:pt>
                <c:pt idx="1071">
                  <c:v>36.300000000000011</c:v>
                </c:pt>
                <c:pt idx="1072">
                  <c:v>36.300000000000011</c:v>
                </c:pt>
                <c:pt idx="1073">
                  <c:v>36.5</c:v>
                </c:pt>
                <c:pt idx="1074">
                  <c:v>36.700000000000003</c:v>
                </c:pt>
                <c:pt idx="1075">
                  <c:v>36.9</c:v>
                </c:pt>
                <c:pt idx="1076">
                  <c:v>37</c:v>
                </c:pt>
                <c:pt idx="1077">
                  <c:v>37.200000000000003</c:v>
                </c:pt>
                <c:pt idx="1078">
                  <c:v>37.6</c:v>
                </c:pt>
                <c:pt idx="1079">
                  <c:v>37.800000000000011</c:v>
                </c:pt>
                <c:pt idx="1080">
                  <c:v>38.5</c:v>
                </c:pt>
                <c:pt idx="1081">
                  <c:v>39</c:v>
                </c:pt>
                <c:pt idx="1082">
                  <c:v>39.4</c:v>
                </c:pt>
                <c:pt idx="1083">
                  <c:v>40.300000000000011</c:v>
                </c:pt>
                <c:pt idx="1084">
                  <c:v>40.6</c:v>
                </c:pt>
                <c:pt idx="1085">
                  <c:v>41.4</c:v>
                </c:pt>
                <c:pt idx="1086">
                  <c:v>42.8</c:v>
                </c:pt>
                <c:pt idx="1087">
                  <c:v>43.9</c:v>
                </c:pt>
                <c:pt idx="1088">
                  <c:v>43.9</c:v>
                </c:pt>
                <c:pt idx="1089">
                  <c:v>43.3</c:v>
                </c:pt>
                <c:pt idx="1090">
                  <c:v>43.7</c:v>
                </c:pt>
                <c:pt idx="1091">
                  <c:v>44.8</c:v>
                </c:pt>
                <c:pt idx="1092">
                  <c:v>46.6</c:v>
                </c:pt>
                <c:pt idx="1093">
                  <c:v>48.6</c:v>
                </c:pt>
                <c:pt idx="1094">
                  <c:v>48.7</c:v>
                </c:pt>
                <c:pt idx="1095">
                  <c:v>49.3</c:v>
                </c:pt>
                <c:pt idx="1096">
                  <c:v>50.5</c:v>
                </c:pt>
                <c:pt idx="1097">
                  <c:v>50.4</c:v>
                </c:pt>
                <c:pt idx="1098">
                  <c:v>51.1</c:v>
                </c:pt>
                <c:pt idx="1099">
                  <c:v>50.5</c:v>
                </c:pt>
                <c:pt idx="1100">
                  <c:v>52.3</c:v>
                </c:pt>
                <c:pt idx="1101">
                  <c:v>51.8</c:v>
                </c:pt>
                <c:pt idx="1102">
                  <c:v>51.8</c:v>
                </c:pt>
                <c:pt idx="1103">
                  <c:v>52.5</c:v>
                </c:pt>
                <c:pt idx="1104">
                  <c:v>53.4</c:v>
                </c:pt>
                <c:pt idx="1105">
                  <c:v>52.2</c:v>
                </c:pt>
                <c:pt idx="1106">
                  <c:v>51.4</c:v>
                </c:pt>
                <c:pt idx="1107">
                  <c:v>51.3</c:v>
                </c:pt>
                <c:pt idx="1108">
                  <c:v>51.3</c:v>
                </c:pt>
                <c:pt idx="1109">
                  <c:v>51.1</c:v>
                </c:pt>
                <c:pt idx="1110">
                  <c:v>50.2</c:v>
                </c:pt>
                <c:pt idx="1111">
                  <c:v>50.2</c:v>
                </c:pt>
                <c:pt idx="1112">
                  <c:v>50.7</c:v>
                </c:pt>
                <c:pt idx="1113">
                  <c:v>50.7</c:v>
                </c:pt>
                <c:pt idx="1114">
                  <c:v>49.5</c:v>
                </c:pt>
                <c:pt idx="1115">
                  <c:v>48.7</c:v>
                </c:pt>
                <c:pt idx="1116">
                  <c:v>47.7</c:v>
                </c:pt>
                <c:pt idx="1117">
                  <c:v>46.9</c:v>
                </c:pt>
                <c:pt idx="1118">
                  <c:v>46.2</c:v>
                </c:pt>
                <c:pt idx="1119">
                  <c:v>45.9</c:v>
                </c:pt>
                <c:pt idx="1120">
                  <c:v>45.1</c:v>
                </c:pt>
                <c:pt idx="1121">
                  <c:v>44.8</c:v>
                </c:pt>
                <c:pt idx="1122">
                  <c:v>44.6</c:v>
                </c:pt>
                <c:pt idx="1123">
                  <c:v>44.4</c:v>
                </c:pt>
                <c:pt idx="1124">
                  <c:v>44.1</c:v>
                </c:pt>
                <c:pt idx="1125">
                  <c:v>43.7</c:v>
                </c:pt>
                <c:pt idx="1126">
                  <c:v>43.5</c:v>
                </c:pt>
                <c:pt idx="1127">
                  <c:v>43.2</c:v>
                </c:pt>
                <c:pt idx="1128">
                  <c:v>42.8</c:v>
                </c:pt>
                <c:pt idx="1129">
                  <c:v>42.4</c:v>
                </c:pt>
                <c:pt idx="1130">
                  <c:v>42.1</c:v>
                </c:pt>
                <c:pt idx="1131">
                  <c:v>41.9</c:v>
                </c:pt>
                <c:pt idx="1132">
                  <c:v>41.7</c:v>
                </c:pt>
                <c:pt idx="1133">
                  <c:v>41.4</c:v>
                </c:pt>
                <c:pt idx="1134">
                  <c:v>40.800000000000011</c:v>
                </c:pt>
                <c:pt idx="1135">
                  <c:v>40.6</c:v>
                </c:pt>
                <c:pt idx="1136">
                  <c:v>40.6</c:v>
                </c:pt>
                <c:pt idx="1137">
                  <c:v>40.5</c:v>
                </c:pt>
                <c:pt idx="1138">
                  <c:v>40.5</c:v>
                </c:pt>
                <c:pt idx="1139">
                  <c:v>40.5</c:v>
                </c:pt>
                <c:pt idx="1140">
                  <c:v>40.5</c:v>
                </c:pt>
                <c:pt idx="1141">
                  <c:v>40.300000000000011</c:v>
                </c:pt>
                <c:pt idx="1142">
                  <c:v>40.1</c:v>
                </c:pt>
                <c:pt idx="1143">
                  <c:v>39.9</c:v>
                </c:pt>
                <c:pt idx="1144">
                  <c:v>39.9</c:v>
                </c:pt>
                <c:pt idx="1145">
                  <c:v>38.300000000000011</c:v>
                </c:pt>
                <c:pt idx="1146">
                  <c:v>38.1</c:v>
                </c:pt>
                <c:pt idx="1147">
                  <c:v>38.1</c:v>
                </c:pt>
                <c:pt idx="1148">
                  <c:v>37.800000000000011</c:v>
                </c:pt>
                <c:pt idx="1149">
                  <c:v>37.6</c:v>
                </c:pt>
                <c:pt idx="1150">
                  <c:v>37.200000000000003</c:v>
                </c:pt>
                <c:pt idx="1151">
                  <c:v>37</c:v>
                </c:pt>
                <c:pt idx="1152">
                  <c:v>36.9</c:v>
                </c:pt>
                <c:pt idx="1153">
                  <c:v>36.5</c:v>
                </c:pt>
                <c:pt idx="1154">
                  <c:v>36.5</c:v>
                </c:pt>
                <c:pt idx="1155">
                  <c:v>34.5</c:v>
                </c:pt>
                <c:pt idx="1156">
                  <c:v>36.300000000000011</c:v>
                </c:pt>
                <c:pt idx="1157">
                  <c:v>38.5</c:v>
                </c:pt>
                <c:pt idx="1158">
                  <c:v>39.9</c:v>
                </c:pt>
                <c:pt idx="1159">
                  <c:v>41</c:v>
                </c:pt>
                <c:pt idx="1160">
                  <c:v>41.5</c:v>
                </c:pt>
                <c:pt idx="1161">
                  <c:v>42.4</c:v>
                </c:pt>
                <c:pt idx="1162">
                  <c:v>43</c:v>
                </c:pt>
                <c:pt idx="1163">
                  <c:v>43</c:v>
                </c:pt>
                <c:pt idx="1164">
                  <c:v>42.6</c:v>
                </c:pt>
                <c:pt idx="1165">
                  <c:v>42.6</c:v>
                </c:pt>
                <c:pt idx="1166">
                  <c:v>42.8</c:v>
                </c:pt>
                <c:pt idx="1167">
                  <c:v>43.2</c:v>
                </c:pt>
                <c:pt idx="1168">
                  <c:v>43.5</c:v>
                </c:pt>
                <c:pt idx="1169">
                  <c:v>43.5</c:v>
                </c:pt>
                <c:pt idx="1170">
                  <c:v>43.3</c:v>
                </c:pt>
                <c:pt idx="1171">
                  <c:v>43.2</c:v>
                </c:pt>
                <c:pt idx="1172">
                  <c:v>43.2</c:v>
                </c:pt>
                <c:pt idx="1173">
                  <c:v>43.7</c:v>
                </c:pt>
                <c:pt idx="1174">
                  <c:v>43.9</c:v>
                </c:pt>
                <c:pt idx="1175">
                  <c:v>42.3</c:v>
                </c:pt>
                <c:pt idx="1176">
                  <c:v>41.4</c:v>
                </c:pt>
                <c:pt idx="1177">
                  <c:v>40.800000000000011</c:v>
                </c:pt>
                <c:pt idx="1178">
                  <c:v>40.6</c:v>
                </c:pt>
                <c:pt idx="1179">
                  <c:v>40.5</c:v>
                </c:pt>
                <c:pt idx="1180">
                  <c:v>40.300000000000011</c:v>
                </c:pt>
                <c:pt idx="1181">
                  <c:v>40.6</c:v>
                </c:pt>
                <c:pt idx="1182">
                  <c:v>39.9</c:v>
                </c:pt>
                <c:pt idx="1183">
                  <c:v>39.700000000000003</c:v>
                </c:pt>
                <c:pt idx="1184">
                  <c:v>39.700000000000003</c:v>
                </c:pt>
                <c:pt idx="1185">
                  <c:v>40.6</c:v>
                </c:pt>
                <c:pt idx="1186">
                  <c:v>41.4</c:v>
                </c:pt>
                <c:pt idx="1187">
                  <c:v>42.4</c:v>
                </c:pt>
                <c:pt idx="1188">
                  <c:v>43.3</c:v>
                </c:pt>
                <c:pt idx="1189">
                  <c:v>45.1</c:v>
                </c:pt>
                <c:pt idx="1190">
                  <c:v>46.8</c:v>
                </c:pt>
                <c:pt idx="1191">
                  <c:v>50</c:v>
                </c:pt>
                <c:pt idx="1192">
                  <c:v>49.3</c:v>
                </c:pt>
                <c:pt idx="1193">
                  <c:v>52.5</c:v>
                </c:pt>
                <c:pt idx="1194">
                  <c:v>54</c:v>
                </c:pt>
                <c:pt idx="1195">
                  <c:v>52.3</c:v>
                </c:pt>
                <c:pt idx="1196">
                  <c:v>54.5</c:v>
                </c:pt>
                <c:pt idx="1197">
                  <c:v>56.1</c:v>
                </c:pt>
                <c:pt idx="1198">
                  <c:v>53.6</c:v>
                </c:pt>
                <c:pt idx="1199">
                  <c:v>53.8</c:v>
                </c:pt>
                <c:pt idx="1200">
                  <c:v>53.4</c:v>
                </c:pt>
                <c:pt idx="1201">
                  <c:v>55.4</c:v>
                </c:pt>
                <c:pt idx="1202">
                  <c:v>57.7</c:v>
                </c:pt>
                <c:pt idx="1203">
                  <c:v>54.3</c:v>
                </c:pt>
                <c:pt idx="1204">
                  <c:v>54.1</c:v>
                </c:pt>
                <c:pt idx="1205">
                  <c:v>55.6</c:v>
                </c:pt>
                <c:pt idx="1206">
                  <c:v>56.7</c:v>
                </c:pt>
                <c:pt idx="1207">
                  <c:v>55</c:v>
                </c:pt>
                <c:pt idx="1208">
                  <c:v>54.1</c:v>
                </c:pt>
                <c:pt idx="1209">
                  <c:v>54</c:v>
                </c:pt>
                <c:pt idx="1210">
                  <c:v>54.1</c:v>
                </c:pt>
                <c:pt idx="1211">
                  <c:v>54.3</c:v>
                </c:pt>
                <c:pt idx="1212">
                  <c:v>54.9</c:v>
                </c:pt>
                <c:pt idx="1213">
                  <c:v>54.9</c:v>
                </c:pt>
                <c:pt idx="1214">
                  <c:v>54.3</c:v>
                </c:pt>
                <c:pt idx="1215">
                  <c:v>54.5</c:v>
                </c:pt>
                <c:pt idx="1216">
                  <c:v>56.7</c:v>
                </c:pt>
                <c:pt idx="1217">
                  <c:v>55.9</c:v>
                </c:pt>
                <c:pt idx="1218">
                  <c:v>55.6</c:v>
                </c:pt>
                <c:pt idx="1219">
                  <c:v>54.9</c:v>
                </c:pt>
                <c:pt idx="1220">
                  <c:v>55.8</c:v>
                </c:pt>
                <c:pt idx="1221">
                  <c:v>55.4</c:v>
                </c:pt>
                <c:pt idx="1222">
                  <c:v>55.9</c:v>
                </c:pt>
                <c:pt idx="1223">
                  <c:v>55.9</c:v>
                </c:pt>
                <c:pt idx="1224">
                  <c:v>55.8</c:v>
                </c:pt>
                <c:pt idx="1225">
                  <c:v>56.3</c:v>
                </c:pt>
                <c:pt idx="1226">
                  <c:v>56.1</c:v>
                </c:pt>
                <c:pt idx="1227">
                  <c:v>55.4</c:v>
                </c:pt>
                <c:pt idx="1228">
                  <c:v>54.7</c:v>
                </c:pt>
                <c:pt idx="1229">
                  <c:v>53.8</c:v>
                </c:pt>
                <c:pt idx="1230">
                  <c:v>53.1</c:v>
                </c:pt>
                <c:pt idx="1231">
                  <c:v>52</c:v>
                </c:pt>
                <c:pt idx="1232">
                  <c:v>51.3</c:v>
                </c:pt>
                <c:pt idx="1233">
                  <c:v>50.7</c:v>
                </c:pt>
                <c:pt idx="1234">
                  <c:v>50</c:v>
                </c:pt>
                <c:pt idx="1235">
                  <c:v>49.5</c:v>
                </c:pt>
                <c:pt idx="1236">
                  <c:v>48.7</c:v>
                </c:pt>
                <c:pt idx="1237">
                  <c:v>48.4</c:v>
                </c:pt>
                <c:pt idx="1238">
                  <c:v>48</c:v>
                </c:pt>
                <c:pt idx="1239">
                  <c:v>47.8</c:v>
                </c:pt>
                <c:pt idx="1240">
                  <c:v>47.5</c:v>
                </c:pt>
                <c:pt idx="1241">
                  <c:v>47.7</c:v>
                </c:pt>
                <c:pt idx="1242">
                  <c:v>47.5</c:v>
                </c:pt>
                <c:pt idx="1243">
                  <c:v>47.5</c:v>
                </c:pt>
                <c:pt idx="1244">
                  <c:v>47.5</c:v>
                </c:pt>
                <c:pt idx="1245">
                  <c:v>47.3</c:v>
                </c:pt>
                <c:pt idx="1246">
                  <c:v>47.1</c:v>
                </c:pt>
                <c:pt idx="1247">
                  <c:v>46.8</c:v>
                </c:pt>
                <c:pt idx="1248">
                  <c:v>46.4</c:v>
                </c:pt>
                <c:pt idx="1249">
                  <c:v>46.2</c:v>
                </c:pt>
                <c:pt idx="1250">
                  <c:v>46.4</c:v>
                </c:pt>
                <c:pt idx="1251">
                  <c:v>46.2</c:v>
                </c:pt>
                <c:pt idx="1252">
                  <c:v>46.2</c:v>
                </c:pt>
                <c:pt idx="1253">
                  <c:v>46.2</c:v>
                </c:pt>
                <c:pt idx="1254">
                  <c:v>46.4</c:v>
                </c:pt>
                <c:pt idx="1255">
                  <c:v>45.3</c:v>
                </c:pt>
                <c:pt idx="1256">
                  <c:v>45</c:v>
                </c:pt>
                <c:pt idx="1257">
                  <c:v>44.2</c:v>
                </c:pt>
                <c:pt idx="1258">
                  <c:v>43.7</c:v>
                </c:pt>
                <c:pt idx="1259">
                  <c:v>43.3</c:v>
                </c:pt>
                <c:pt idx="1260">
                  <c:v>43.3</c:v>
                </c:pt>
                <c:pt idx="1261">
                  <c:v>43.7</c:v>
                </c:pt>
                <c:pt idx="1262">
                  <c:v>43.7</c:v>
                </c:pt>
                <c:pt idx="1263">
                  <c:v>43.5</c:v>
                </c:pt>
                <c:pt idx="1264">
                  <c:v>43.5</c:v>
                </c:pt>
                <c:pt idx="1265">
                  <c:v>43.3</c:v>
                </c:pt>
                <c:pt idx="1266">
                  <c:v>43.5</c:v>
                </c:pt>
                <c:pt idx="1267">
                  <c:v>43.3</c:v>
                </c:pt>
                <c:pt idx="1268">
                  <c:v>42.8</c:v>
                </c:pt>
                <c:pt idx="1269">
                  <c:v>42.6</c:v>
                </c:pt>
                <c:pt idx="1270">
                  <c:v>42.1</c:v>
                </c:pt>
                <c:pt idx="1271">
                  <c:v>42.1</c:v>
                </c:pt>
                <c:pt idx="1272">
                  <c:v>41.5</c:v>
                </c:pt>
                <c:pt idx="1273">
                  <c:v>41.2</c:v>
                </c:pt>
                <c:pt idx="1274">
                  <c:v>40.800000000000011</c:v>
                </c:pt>
                <c:pt idx="1275">
                  <c:v>40.5</c:v>
                </c:pt>
                <c:pt idx="1276">
                  <c:v>40.1</c:v>
                </c:pt>
                <c:pt idx="1277">
                  <c:v>40.800000000000011</c:v>
                </c:pt>
                <c:pt idx="1278">
                  <c:v>41.5</c:v>
                </c:pt>
                <c:pt idx="1279">
                  <c:v>41.9</c:v>
                </c:pt>
                <c:pt idx="1280">
                  <c:v>41.5</c:v>
                </c:pt>
                <c:pt idx="1281">
                  <c:v>41.2</c:v>
                </c:pt>
                <c:pt idx="1282">
                  <c:v>41</c:v>
                </c:pt>
                <c:pt idx="1283">
                  <c:v>41</c:v>
                </c:pt>
                <c:pt idx="1284">
                  <c:v>41.2</c:v>
                </c:pt>
                <c:pt idx="1285">
                  <c:v>41.4</c:v>
                </c:pt>
                <c:pt idx="1286">
                  <c:v>40.800000000000011</c:v>
                </c:pt>
                <c:pt idx="1287">
                  <c:v>40.1</c:v>
                </c:pt>
                <c:pt idx="1288">
                  <c:v>39.9</c:v>
                </c:pt>
                <c:pt idx="1289">
                  <c:v>39.700000000000003</c:v>
                </c:pt>
                <c:pt idx="1290">
                  <c:v>39.700000000000003</c:v>
                </c:pt>
                <c:pt idx="1291">
                  <c:v>39.200000000000003</c:v>
                </c:pt>
                <c:pt idx="1292">
                  <c:v>38.800000000000011</c:v>
                </c:pt>
                <c:pt idx="1293">
                  <c:v>39</c:v>
                </c:pt>
                <c:pt idx="1294">
                  <c:v>38.800000000000011</c:v>
                </c:pt>
                <c:pt idx="1295">
                  <c:v>38.800000000000011</c:v>
                </c:pt>
                <c:pt idx="1296">
                  <c:v>39</c:v>
                </c:pt>
                <c:pt idx="1297">
                  <c:v>39</c:v>
                </c:pt>
                <c:pt idx="1298">
                  <c:v>39</c:v>
                </c:pt>
                <c:pt idx="1299">
                  <c:v>39</c:v>
                </c:pt>
                <c:pt idx="1300">
                  <c:v>39.200000000000003</c:v>
                </c:pt>
                <c:pt idx="1301">
                  <c:v>38.800000000000011</c:v>
                </c:pt>
                <c:pt idx="1302">
                  <c:v>37.9</c:v>
                </c:pt>
                <c:pt idx="1303">
                  <c:v>37.4</c:v>
                </c:pt>
                <c:pt idx="1304">
                  <c:v>37.4</c:v>
                </c:pt>
                <c:pt idx="1305">
                  <c:v>37</c:v>
                </c:pt>
                <c:pt idx="1306">
                  <c:v>37.800000000000011</c:v>
                </c:pt>
                <c:pt idx="1307">
                  <c:v>37.6</c:v>
                </c:pt>
                <c:pt idx="1308">
                  <c:v>37.9</c:v>
                </c:pt>
                <c:pt idx="1309">
                  <c:v>38.300000000000011</c:v>
                </c:pt>
                <c:pt idx="1310">
                  <c:v>39.6</c:v>
                </c:pt>
                <c:pt idx="1311">
                  <c:v>39.9</c:v>
                </c:pt>
                <c:pt idx="1312">
                  <c:v>40.300000000000011</c:v>
                </c:pt>
                <c:pt idx="1313">
                  <c:v>42.1</c:v>
                </c:pt>
                <c:pt idx="1314">
                  <c:v>45</c:v>
                </c:pt>
                <c:pt idx="1315">
                  <c:v>45.1</c:v>
                </c:pt>
                <c:pt idx="1316">
                  <c:v>47.5</c:v>
                </c:pt>
                <c:pt idx="1317">
                  <c:v>50</c:v>
                </c:pt>
                <c:pt idx="1318">
                  <c:v>52</c:v>
                </c:pt>
                <c:pt idx="1319">
                  <c:v>53.1</c:v>
                </c:pt>
                <c:pt idx="1320">
                  <c:v>54.3</c:v>
                </c:pt>
                <c:pt idx="1321">
                  <c:v>55.4</c:v>
                </c:pt>
                <c:pt idx="1322">
                  <c:v>56.3</c:v>
                </c:pt>
                <c:pt idx="1323">
                  <c:v>56.3</c:v>
                </c:pt>
                <c:pt idx="1324">
                  <c:v>57.2</c:v>
                </c:pt>
                <c:pt idx="1325">
                  <c:v>58.3</c:v>
                </c:pt>
                <c:pt idx="1326">
                  <c:v>59.2</c:v>
                </c:pt>
                <c:pt idx="1327">
                  <c:v>60.6</c:v>
                </c:pt>
                <c:pt idx="1328">
                  <c:v>61.7</c:v>
                </c:pt>
                <c:pt idx="1329">
                  <c:v>61</c:v>
                </c:pt>
                <c:pt idx="1330">
                  <c:v>62.1</c:v>
                </c:pt>
                <c:pt idx="1331">
                  <c:v>61.7</c:v>
                </c:pt>
                <c:pt idx="1332">
                  <c:v>62.6</c:v>
                </c:pt>
                <c:pt idx="1333">
                  <c:v>63.3</c:v>
                </c:pt>
                <c:pt idx="1334">
                  <c:v>63.5</c:v>
                </c:pt>
                <c:pt idx="1335">
                  <c:v>60.8</c:v>
                </c:pt>
                <c:pt idx="1336">
                  <c:v>63.9</c:v>
                </c:pt>
                <c:pt idx="1337">
                  <c:v>62.8</c:v>
                </c:pt>
                <c:pt idx="1338">
                  <c:v>62.8</c:v>
                </c:pt>
                <c:pt idx="1339">
                  <c:v>62.8</c:v>
                </c:pt>
                <c:pt idx="1340">
                  <c:v>63.3</c:v>
                </c:pt>
                <c:pt idx="1341">
                  <c:v>63.7</c:v>
                </c:pt>
                <c:pt idx="1342">
                  <c:v>63.1</c:v>
                </c:pt>
                <c:pt idx="1343">
                  <c:v>62.8</c:v>
                </c:pt>
                <c:pt idx="1344">
                  <c:v>62.2</c:v>
                </c:pt>
                <c:pt idx="1345">
                  <c:v>62.1</c:v>
                </c:pt>
                <c:pt idx="1346">
                  <c:v>61</c:v>
                </c:pt>
                <c:pt idx="1347">
                  <c:v>61.3</c:v>
                </c:pt>
                <c:pt idx="1348">
                  <c:v>60.3</c:v>
                </c:pt>
                <c:pt idx="1349">
                  <c:v>59.9</c:v>
                </c:pt>
                <c:pt idx="1350">
                  <c:v>58.5</c:v>
                </c:pt>
                <c:pt idx="1351">
                  <c:v>57.4</c:v>
                </c:pt>
                <c:pt idx="1352">
                  <c:v>55.8</c:v>
                </c:pt>
                <c:pt idx="1353">
                  <c:v>54.1</c:v>
                </c:pt>
                <c:pt idx="1354">
                  <c:v>53.2</c:v>
                </c:pt>
                <c:pt idx="1355">
                  <c:v>52</c:v>
                </c:pt>
                <c:pt idx="1356">
                  <c:v>50.4</c:v>
                </c:pt>
                <c:pt idx="1357">
                  <c:v>49.1</c:v>
                </c:pt>
                <c:pt idx="1358">
                  <c:v>48.4</c:v>
                </c:pt>
                <c:pt idx="1359">
                  <c:v>47.3</c:v>
                </c:pt>
                <c:pt idx="1360">
                  <c:v>46.6</c:v>
                </c:pt>
                <c:pt idx="1361">
                  <c:v>45.7</c:v>
                </c:pt>
                <c:pt idx="1362">
                  <c:v>45.1</c:v>
                </c:pt>
                <c:pt idx="1363">
                  <c:v>44.6</c:v>
                </c:pt>
                <c:pt idx="1364">
                  <c:v>44.2</c:v>
                </c:pt>
                <c:pt idx="1365">
                  <c:v>43.7</c:v>
                </c:pt>
                <c:pt idx="1366">
                  <c:v>43.3</c:v>
                </c:pt>
                <c:pt idx="1367">
                  <c:v>43</c:v>
                </c:pt>
                <c:pt idx="1368">
                  <c:v>42.4</c:v>
                </c:pt>
                <c:pt idx="1369">
                  <c:v>33.800000000000011</c:v>
                </c:pt>
                <c:pt idx="1370">
                  <c:v>33.6</c:v>
                </c:pt>
                <c:pt idx="1371">
                  <c:v>33.4</c:v>
                </c:pt>
                <c:pt idx="1372">
                  <c:v>33.1</c:v>
                </c:pt>
                <c:pt idx="1373">
                  <c:v>32.700000000000003</c:v>
                </c:pt>
                <c:pt idx="1374">
                  <c:v>32.5</c:v>
                </c:pt>
                <c:pt idx="1375">
                  <c:v>32.4</c:v>
                </c:pt>
                <c:pt idx="1376">
                  <c:v>32</c:v>
                </c:pt>
                <c:pt idx="1377">
                  <c:v>31.8</c:v>
                </c:pt>
                <c:pt idx="1378">
                  <c:v>31.6</c:v>
                </c:pt>
                <c:pt idx="1379">
                  <c:v>29.8</c:v>
                </c:pt>
                <c:pt idx="1380">
                  <c:v>29.7</c:v>
                </c:pt>
                <c:pt idx="1381">
                  <c:v>29.3</c:v>
                </c:pt>
                <c:pt idx="1382">
                  <c:v>29.1</c:v>
                </c:pt>
                <c:pt idx="1383">
                  <c:v>29.1</c:v>
                </c:pt>
                <c:pt idx="1384">
                  <c:v>28.9</c:v>
                </c:pt>
                <c:pt idx="1385">
                  <c:v>28.9</c:v>
                </c:pt>
                <c:pt idx="1386">
                  <c:v>28.8</c:v>
                </c:pt>
                <c:pt idx="1387">
                  <c:v>28.6</c:v>
                </c:pt>
                <c:pt idx="1388">
                  <c:v>28.2</c:v>
                </c:pt>
                <c:pt idx="1389">
                  <c:v>28.2</c:v>
                </c:pt>
                <c:pt idx="1390">
                  <c:v>28</c:v>
                </c:pt>
                <c:pt idx="1391">
                  <c:v>28</c:v>
                </c:pt>
                <c:pt idx="1392">
                  <c:v>28</c:v>
                </c:pt>
                <c:pt idx="1393">
                  <c:v>28.8</c:v>
                </c:pt>
                <c:pt idx="1394">
                  <c:v>28.9</c:v>
                </c:pt>
                <c:pt idx="1395">
                  <c:v>28.6</c:v>
                </c:pt>
                <c:pt idx="1396">
                  <c:v>28.6</c:v>
                </c:pt>
                <c:pt idx="1397">
                  <c:v>28.6</c:v>
                </c:pt>
                <c:pt idx="1398">
                  <c:v>28.8</c:v>
                </c:pt>
                <c:pt idx="1399">
                  <c:v>29.1</c:v>
                </c:pt>
                <c:pt idx="1400">
                  <c:v>29.5</c:v>
                </c:pt>
                <c:pt idx="1401">
                  <c:v>30</c:v>
                </c:pt>
                <c:pt idx="1402">
                  <c:v>30.7</c:v>
                </c:pt>
                <c:pt idx="1403">
                  <c:v>31.8</c:v>
                </c:pt>
                <c:pt idx="1404">
                  <c:v>32.700000000000003</c:v>
                </c:pt>
                <c:pt idx="1405">
                  <c:v>33.6</c:v>
                </c:pt>
                <c:pt idx="1406">
                  <c:v>34.700000000000003</c:v>
                </c:pt>
                <c:pt idx="1407">
                  <c:v>36</c:v>
                </c:pt>
                <c:pt idx="1408">
                  <c:v>37</c:v>
                </c:pt>
                <c:pt idx="1409">
                  <c:v>38.5</c:v>
                </c:pt>
                <c:pt idx="1410">
                  <c:v>39.700000000000003</c:v>
                </c:pt>
                <c:pt idx="1411">
                  <c:v>40.800000000000011</c:v>
                </c:pt>
                <c:pt idx="1412">
                  <c:v>42.3</c:v>
                </c:pt>
                <c:pt idx="1413">
                  <c:v>43.7</c:v>
                </c:pt>
                <c:pt idx="1414">
                  <c:v>44.8</c:v>
                </c:pt>
                <c:pt idx="1415">
                  <c:v>46</c:v>
                </c:pt>
                <c:pt idx="1416">
                  <c:v>47.3</c:v>
                </c:pt>
                <c:pt idx="1417">
                  <c:v>48.4</c:v>
                </c:pt>
                <c:pt idx="1418">
                  <c:v>49.3</c:v>
                </c:pt>
                <c:pt idx="1419">
                  <c:v>50.2</c:v>
                </c:pt>
                <c:pt idx="1420">
                  <c:v>51.1</c:v>
                </c:pt>
                <c:pt idx="1421">
                  <c:v>52.3</c:v>
                </c:pt>
                <c:pt idx="1422">
                  <c:v>53.2</c:v>
                </c:pt>
                <c:pt idx="1423">
                  <c:v>54</c:v>
                </c:pt>
                <c:pt idx="1424">
                  <c:v>54.9</c:v>
                </c:pt>
                <c:pt idx="1425">
                  <c:v>55.4</c:v>
                </c:pt>
                <c:pt idx="1426">
                  <c:v>56.3</c:v>
                </c:pt>
                <c:pt idx="1427">
                  <c:v>56.7</c:v>
                </c:pt>
                <c:pt idx="1428">
                  <c:v>57.7</c:v>
                </c:pt>
                <c:pt idx="1429">
                  <c:v>58.3</c:v>
                </c:pt>
                <c:pt idx="1430">
                  <c:v>58.6</c:v>
                </c:pt>
                <c:pt idx="1431">
                  <c:v>58.8</c:v>
                </c:pt>
                <c:pt idx="1432">
                  <c:v>58.6</c:v>
                </c:pt>
                <c:pt idx="1433">
                  <c:v>59.2</c:v>
                </c:pt>
                <c:pt idx="1434">
                  <c:v>59.5</c:v>
                </c:pt>
                <c:pt idx="1435">
                  <c:v>57.7</c:v>
                </c:pt>
                <c:pt idx="1436">
                  <c:v>59</c:v>
                </c:pt>
                <c:pt idx="1437">
                  <c:v>59</c:v>
                </c:pt>
                <c:pt idx="1438">
                  <c:v>59</c:v>
                </c:pt>
                <c:pt idx="1439">
                  <c:v>58.6</c:v>
                </c:pt>
                <c:pt idx="1440">
                  <c:v>58.1</c:v>
                </c:pt>
                <c:pt idx="1441">
                  <c:v>57.4</c:v>
                </c:pt>
                <c:pt idx="1442">
                  <c:v>56.7</c:v>
                </c:pt>
                <c:pt idx="1443">
                  <c:v>55.9</c:v>
                </c:pt>
                <c:pt idx="1444">
                  <c:v>55.4</c:v>
                </c:pt>
                <c:pt idx="1445">
                  <c:v>54.5</c:v>
                </c:pt>
                <c:pt idx="1446">
                  <c:v>53.8</c:v>
                </c:pt>
                <c:pt idx="1447">
                  <c:v>53.1</c:v>
                </c:pt>
                <c:pt idx="1448">
                  <c:v>52.3</c:v>
                </c:pt>
                <c:pt idx="1449">
                  <c:v>51.6</c:v>
                </c:pt>
                <c:pt idx="1450">
                  <c:v>50.7</c:v>
                </c:pt>
                <c:pt idx="1451">
                  <c:v>49.5</c:v>
                </c:pt>
                <c:pt idx="1452">
                  <c:v>48.4</c:v>
                </c:pt>
                <c:pt idx="1453">
                  <c:v>47.5</c:v>
                </c:pt>
                <c:pt idx="1454">
                  <c:v>46.4</c:v>
                </c:pt>
                <c:pt idx="1455">
                  <c:v>45.7</c:v>
                </c:pt>
                <c:pt idx="1456">
                  <c:v>45.3</c:v>
                </c:pt>
                <c:pt idx="1457">
                  <c:v>45</c:v>
                </c:pt>
                <c:pt idx="1458">
                  <c:v>44.6</c:v>
                </c:pt>
                <c:pt idx="1459">
                  <c:v>43.9</c:v>
                </c:pt>
                <c:pt idx="1460">
                  <c:v>43.5</c:v>
                </c:pt>
                <c:pt idx="1461">
                  <c:v>43.2</c:v>
                </c:pt>
                <c:pt idx="1462">
                  <c:v>42.8</c:v>
                </c:pt>
                <c:pt idx="1463">
                  <c:v>42.6</c:v>
                </c:pt>
                <c:pt idx="1464">
                  <c:v>42.3</c:v>
                </c:pt>
                <c:pt idx="1465">
                  <c:v>41.7</c:v>
                </c:pt>
                <c:pt idx="1466">
                  <c:v>40.800000000000011</c:v>
                </c:pt>
                <c:pt idx="1467">
                  <c:v>40.1</c:v>
                </c:pt>
                <c:pt idx="1468">
                  <c:v>39.700000000000003</c:v>
                </c:pt>
                <c:pt idx="1469">
                  <c:v>39.4</c:v>
                </c:pt>
                <c:pt idx="1470">
                  <c:v>39</c:v>
                </c:pt>
                <c:pt idx="1471">
                  <c:v>38.800000000000011</c:v>
                </c:pt>
                <c:pt idx="1472">
                  <c:v>38.700000000000003</c:v>
                </c:pt>
                <c:pt idx="1473">
                  <c:v>38.5</c:v>
                </c:pt>
                <c:pt idx="1474">
                  <c:v>38.1</c:v>
                </c:pt>
                <c:pt idx="1475">
                  <c:v>37.6</c:v>
                </c:pt>
                <c:pt idx="1476">
                  <c:v>37.4</c:v>
                </c:pt>
                <c:pt idx="1477">
                  <c:v>37</c:v>
                </c:pt>
                <c:pt idx="1478">
                  <c:v>36.700000000000003</c:v>
                </c:pt>
                <c:pt idx="1479">
                  <c:v>36.300000000000011</c:v>
                </c:pt>
                <c:pt idx="1480">
                  <c:v>35.800000000000011</c:v>
                </c:pt>
                <c:pt idx="1481">
                  <c:v>35.800000000000011</c:v>
                </c:pt>
                <c:pt idx="1482">
                  <c:v>35.200000000000003</c:v>
                </c:pt>
                <c:pt idx="1483">
                  <c:v>35.200000000000003</c:v>
                </c:pt>
                <c:pt idx="1484">
                  <c:v>34.9</c:v>
                </c:pt>
                <c:pt idx="1485">
                  <c:v>34.700000000000003</c:v>
                </c:pt>
                <c:pt idx="1486">
                  <c:v>34.5</c:v>
                </c:pt>
                <c:pt idx="1487">
                  <c:v>34.200000000000003</c:v>
                </c:pt>
                <c:pt idx="1488">
                  <c:v>34</c:v>
                </c:pt>
                <c:pt idx="1489">
                  <c:v>33.800000000000011</c:v>
                </c:pt>
                <c:pt idx="1490">
                  <c:v>33.6</c:v>
                </c:pt>
                <c:pt idx="1491">
                  <c:v>33.4</c:v>
                </c:pt>
                <c:pt idx="1492">
                  <c:v>33.300000000000011</c:v>
                </c:pt>
                <c:pt idx="1493">
                  <c:v>33.1</c:v>
                </c:pt>
                <c:pt idx="1494">
                  <c:v>32.700000000000003</c:v>
                </c:pt>
                <c:pt idx="1495">
                  <c:v>32.700000000000003</c:v>
                </c:pt>
                <c:pt idx="1496">
                  <c:v>32.5</c:v>
                </c:pt>
                <c:pt idx="1497">
                  <c:v>32.200000000000003</c:v>
                </c:pt>
                <c:pt idx="1498">
                  <c:v>32</c:v>
                </c:pt>
                <c:pt idx="1499">
                  <c:v>31.8</c:v>
                </c:pt>
                <c:pt idx="1500">
                  <c:v>31.6</c:v>
                </c:pt>
                <c:pt idx="1501">
                  <c:v>31.6</c:v>
                </c:pt>
                <c:pt idx="1502">
                  <c:v>31.5</c:v>
                </c:pt>
                <c:pt idx="1503">
                  <c:v>31.1</c:v>
                </c:pt>
                <c:pt idx="1504">
                  <c:v>31.1</c:v>
                </c:pt>
                <c:pt idx="1505">
                  <c:v>31.3</c:v>
                </c:pt>
                <c:pt idx="1506">
                  <c:v>30.9</c:v>
                </c:pt>
                <c:pt idx="1507">
                  <c:v>31.1</c:v>
                </c:pt>
                <c:pt idx="1508">
                  <c:v>31.6</c:v>
                </c:pt>
                <c:pt idx="1509">
                  <c:v>31.6</c:v>
                </c:pt>
                <c:pt idx="1510">
                  <c:v>31.3</c:v>
                </c:pt>
                <c:pt idx="1511">
                  <c:v>31.1</c:v>
                </c:pt>
                <c:pt idx="1512">
                  <c:v>31.5</c:v>
                </c:pt>
                <c:pt idx="1513">
                  <c:v>31.5</c:v>
                </c:pt>
                <c:pt idx="1514">
                  <c:v>31.3</c:v>
                </c:pt>
                <c:pt idx="1515">
                  <c:v>30.9</c:v>
                </c:pt>
                <c:pt idx="1516">
                  <c:v>30.6</c:v>
                </c:pt>
                <c:pt idx="1517">
                  <c:v>30.6</c:v>
                </c:pt>
                <c:pt idx="1518">
                  <c:v>30.6</c:v>
                </c:pt>
                <c:pt idx="1519">
                  <c:v>30.9</c:v>
                </c:pt>
                <c:pt idx="1520">
                  <c:v>31.1</c:v>
                </c:pt>
                <c:pt idx="1521">
                  <c:v>31.1</c:v>
                </c:pt>
                <c:pt idx="1522">
                  <c:v>31.5</c:v>
                </c:pt>
                <c:pt idx="1523">
                  <c:v>31.6</c:v>
                </c:pt>
                <c:pt idx="1524">
                  <c:v>31.5</c:v>
                </c:pt>
                <c:pt idx="1525">
                  <c:v>31.5</c:v>
                </c:pt>
                <c:pt idx="1526">
                  <c:v>31.6</c:v>
                </c:pt>
                <c:pt idx="1527">
                  <c:v>31.5</c:v>
                </c:pt>
                <c:pt idx="1528">
                  <c:v>31.5</c:v>
                </c:pt>
                <c:pt idx="1529">
                  <c:v>31.6</c:v>
                </c:pt>
                <c:pt idx="1530">
                  <c:v>31.5</c:v>
                </c:pt>
                <c:pt idx="1531">
                  <c:v>31.3</c:v>
                </c:pt>
                <c:pt idx="1532">
                  <c:v>31.1</c:v>
                </c:pt>
                <c:pt idx="1533">
                  <c:v>31.1</c:v>
                </c:pt>
                <c:pt idx="1534">
                  <c:v>31.1</c:v>
                </c:pt>
                <c:pt idx="1535">
                  <c:v>31.1</c:v>
                </c:pt>
                <c:pt idx="1536">
                  <c:v>31.5</c:v>
                </c:pt>
                <c:pt idx="1537">
                  <c:v>31.6</c:v>
                </c:pt>
                <c:pt idx="1538">
                  <c:v>31.6</c:v>
                </c:pt>
                <c:pt idx="1539">
                  <c:v>31.8</c:v>
                </c:pt>
                <c:pt idx="1540">
                  <c:v>31.8</c:v>
                </c:pt>
                <c:pt idx="1541">
                  <c:v>31.8</c:v>
                </c:pt>
                <c:pt idx="1542">
                  <c:v>32.200000000000003</c:v>
                </c:pt>
                <c:pt idx="1543">
                  <c:v>32.200000000000003</c:v>
                </c:pt>
                <c:pt idx="1544">
                  <c:v>32.5</c:v>
                </c:pt>
                <c:pt idx="1545">
                  <c:v>33.4</c:v>
                </c:pt>
                <c:pt idx="1546">
                  <c:v>33.800000000000011</c:v>
                </c:pt>
                <c:pt idx="1547">
                  <c:v>34.200000000000003</c:v>
                </c:pt>
                <c:pt idx="1548">
                  <c:v>34.5</c:v>
                </c:pt>
                <c:pt idx="1549">
                  <c:v>35.1</c:v>
                </c:pt>
                <c:pt idx="1550">
                  <c:v>35.6</c:v>
                </c:pt>
                <c:pt idx="1551">
                  <c:v>36.1</c:v>
                </c:pt>
                <c:pt idx="1552">
                  <c:v>36.300000000000011</c:v>
                </c:pt>
                <c:pt idx="1553">
                  <c:v>37</c:v>
                </c:pt>
                <c:pt idx="1554">
                  <c:v>37.6</c:v>
                </c:pt>
                <c:pt idx="1555">
                  <c:v>38.5</c:v>
                </c:pt>
                <c:pt idx="1556">
                  <c:v>39.4</c:v>
                </c:pt>
                <c:pt idx="1557">
                  <c:v>40.300000000000011</c:v>
                </c:pt>
                <c:pt idx="1558">
                  <c:v>41.7</c:v>
                </c:pt>
                <c:pt idx="1559">
                  <c:v>41.5</c:v>
                </c:pt>
                <c:pt idx="1560">
                  <c:v>42.4</c:v>
                </c:pt>
                <c:pt idx="1561">
                  <c:v>45.7</c:v>
                </c:pt>
                <c:pt idx="1562">
                  <c:v>46.6</c:v>
                </c:pt>
                <c:pt idx="1563">
                  <c:v>46.8</c:v>
                </c:pt>
                <c:pt idx="1564">
                  <c:v>47.3</c:v>
                </c:pt>
                <c:pt idx="1565">
                  <c:v>49.6</c:v>
                </c:pt>
                <c:pt idx="1566">
                  <c:v>50.5</c:v>
                </c:pt>
                <c:pt idx="1567">
                  <c:v>50.7</c:v>
                </c:pt>
                <c:pt idx="1568">
                  <c:v>49.5</c:v>
                </c:pt>
                <c:pt idx="1569">
                  <c:v>49.5</c:v>
                </c:pt>
                <c:pt idx="1570">
                  <c:v>49.3</c:v>
                </c:pt>
                <c:pt idx="1571">
                  <c:v>48.7</c:v>
                </c:pt>
                <c:pt idx="1572">
                  <c:v>49.5</c:v>
                </c:pt>
                <c:pt idx="1573">
                  <c:v>49.8</c:v>
                </c:pt>
                <c:pt idx="1574">
                  <c:v>49.3</c:v>
                </c:pt>
                <c:pt idx="1575">
                  <c:v>42.1</c:v>
                </c:pt>
                <c:pt idx="1576">
                  <c:v>41.5</c:v>
                </c:pt>
                <c:pt idx="1577">
                  <c:v>41.4</c:v>
                </c:pt>
                <c:pt idx="1578">
                  <c:v>41</c:v>
                </c:pt>
                <c:pt idx="1579">
                  <c:v>40.800000000000011</c:v>
                </c:pt>
                <c:pt idx="1580">
                  <c:v>40.1</c:v>
                </c:pt>
                <c:pt idx="1581">
                  <c:v>39.700000000000003</c:v>
                </c:pt>
                <c:pt idx="1582">
                  <c:v>39.4</c:v>
                </c:pt>
                <c:pt idx="1583">
                  <c:v>39</c:v>
                </c:pt>
                <c:pt idx="1584">
                  <c:v>38.700000000000003</c:v>
                </c:pt>
                <c:pt idx="1585">
                  <c:v>38.300000000000011</c:v>
                </c:pt>
                <c:pt idx="1586">
                  <c:v>37.800000000000011</c:v>
                </c:pt>
                <c:pt idx="1587">
                  <c:v>37.6</c:v>
                </c:pt>
                <c:pt idx="1588">
                  <c:v>37</c:v>
                </c:pt>
                <c:pt idx="1589">
                  <c:v>36.9</c:v>
                </c:pt>
                <c:pt idx="1590">
                  <c:v>36.5</c:v>
                </c:pt>
                <c:pt idx="1591">
                  <c:v>36.300000000000011</c:v>
                </c:pt>
                <c:pt idx="1592">
                  <c:v>36.1</c:v>
                </c:pt>
                <c:pt idx="1593">
                  <c:v>35.6</c:v>
                </c:pt>
                <c:pt idx="1594">
                  <c:v>35.4</c:v>
                </c:pt>
                <c:pt idx="1595">
                  <c:v>35.4</c:v>
                </c:pt>
                <c:pt idx="1596">
                  <c:v>35.200000000000003</c:v>
                </c:pt>
                <c:pt idx="1597">
                  <c:v>35.200000000000003</c:v>
                </c:pt>
                <c:pt idx="1598">
                  <c:v>35.6</c:v>
                </c:pt>
                <c:pt idx="1599">
                  <c:v>35.4</c:v>
                </c:pt>
                <c:pt idx="1600">
                  <c:v>35.4</c:v>
                </c:pt>
                <c:pt idx="1601">
                  <c:v>35.4</c:v>
                </c:pt>
                <c:pt idx="1602">
                  <c:v>35.4</c:v>
                </c:pt>
                <c:pt idx="1603">
                  <c:v>35.1</c:v>
                </c:pt>
                <c:pt idx="1604">
                  <c:v>34.700000000000003</c:v>
                </c:pt>
                <c:pt idx="1605">
                  <c:v>34.5</c:v>
                </c:pt>
                <c:pt idx="1606">
                  <c:v>34.300000000000011</c:v>
                </c:pt>
                <c:pt idx="1607">
                  <c:v>34.200000000000003</c:v>
                </c:pt>
                <c:pt idx="1608">
                  <c:v>33.800000000000011</c:v>
                </c:pt>
                <c:pt idx="1609">
                  <c:v>33.6</c:v>
                </c:pt>
                <c:pt idx="1610">
                  <c:v>33.4</c:v>
                </c:pt>
                <c:pt idx="1611">
                  <c:v>33.4</c:v>
                </c:pt>
                <c:pt idx="1612">
                  <c:v>33.300000000000011</c:v>
                </c:pt>
                <c:pt idx="1613">
                  <c:v>33.1</c:v>
                </c:pt>
                <c:pt idx="1614">
                  <c:v>33.1</c:v>
                </c:pt>
                <c:pt idx="1615">
                  <c:v>32.9</c:v>
                </c:pt>
                <c:pt idx="1616">
                  <c:v>32.5</c:v>
                </c:pt>
                <c:pt idx="1617">
                  <c:v>32.4</c:v>
                </c:pt>
                <c:pt idx="1618">
                  <c:v>32.4</c:v>
                </c:pt>
                <c:pt idx="1619">
                  <c:v>32</c:v>
                </c:pt>
                <c:pt idx="1620">
                  <c:v>31.8</c:v>
                </c:pt>
                <c:pt idx="1621">
                  <c:v>31.6</c:v>
                </c:pt>
                <c:pt idx="1622">
                  <c:v>31.3</c:v>
                </c:pt>
                <c:pt idx="1623">
                  <c:v>31.1</c:v>
                </c:pt>
                <c:pt idx="1624">
                  <c:v>31.1</c:v>
                </c:pt>
                <c:pt idx="1625">
                  <c:v>31.1</c:v>
                </c:pt>
                <c:pt idx="1626">
                  <c:v>31.3</c:v>
                </c:pt>
                <c:pt idx="1627">
                  <c:v>31.1</c:v>
                </c:pt>
                <c:pt idx="1628">
                  <c:v>31.3</c:v>
                </c:pt>
                <c:pt idx="1629">
                  <c:v>31.5</c:v>
                </c:pt>
                <c:pt idx="1630">
                  <c:v>29.7</c:v>
                </c:pt>
                <c:pt idx="1631">
                  <c:v>29.7</c:v>
                </c:pt>
                <c:pt idx="1632">
                  <c:v>29.7</c:v>
                </c:pt>
                <c:pt idx="1633">
                  <c:v>29.8</c:v>
                </c:pt>
                <c:pt idx="1634">
                  <c:v>29.7</c:v>
                </c:pt>
                <c:pt idx="1635">
                  <c:v>29.3</c:v>
                </c:pt>
                <c:pt idx="1636">
                  <c:v>28.9</c:v>
                </c:pt>
                <c:pt idx="1637">
                  <c:v>29.1</c:v>
                </c:pt>
                <c:pt idx="1638">
                  <c:v>28.8</c:v>
                </c:pt>
                <c:pt idx="1639">
                  <c:v>28.4</c:v>
                </c:pt>
                <c:pt idx="1640">
                  <c:v>28.2</c:v>
                </c:pt>
                <c:pt idx="1641">
                  <c:v>28.2</c:v>
                </c:pt>
                <c:pt idx="1642">
                  <c:v>28</c:v>
                </c:pt>
                <c:pt idx="1643">
                  <c:v>27.9</c:v>
                </c:pt>
                <c:pt idx="1644">
                  <c:v>28</c:v>
                </c:pt>
                <c:pt idx="1645">
                  <c:v>28</c:v>
                </c:pt>
                <c:pt idx="1646">
                  <c:v>28</c:v>
                </c:pt>
                <c:pt idx="1647">
                  <c:v>28</c:v>
                </c:pt>
                <c:pt idx="1648">
                  <c:v>28.4</c:v>
                </c:pt>
                <c:pt idx="1649">
                  <c:v>28.9</c:v>
                </c:pt>
                <c:pt idx="1650">
                  <c:v>30.2</c:v>
                </c:pt>
                <c:pt idx="1651">
                  <c:v>31.5</c:v>
                </c:pt>
                <c:pt idx="1652">
                  <c:v>32</c:v>
                </c:pt>
                <c:pt idx="1653">
                  <c:v>32.700000000000003</c:v>
                </c:pt>
                <c:pt idx="1654">
                  <c:v>33.4</c:v>
                </c:pt>
                <c:pt idx="1655">
                  <c:v>34.200000000000003</c:v>
                </c:pt>
                <c:pt idx="1656">
                  <c:v>35.200000000000003</c:v>
                </c:pt>
                <c:pt idx="1657">
                  <c:v>36.300000000000011</c:v>
                </c:pt>
                <c:pt idx="1658">
                  <c:v>37.800000000000011</c:v>
                </c:pt>
                <c:pt idx="1659">
                  <c:v>38.300000000000011</c:v>
                </c:pt>
                <c:pt idx="1660">
                  <c:v>39.4</c:v>
                </c:pt>
                <c:pt idx="1661">
                  <c:v>39.700000000000003</c:v>
                </c:pt>
                <c:pt idx="1662">
                  <c:v>41.2</c:v>
                </c:pt>
                <c:pt idx="1663">
                  <c:v>42.1</c:v>
                </c:pt>
                <c:pt idx="1664">
                  <c:v>43.3</c:v>
                </c:pt>
                <c:pt idx="1665">
                  <c:v>43.5</c:v>
                </c:pt>
                <c:pt idx="1666">
                  <c:v>48.7</c:v>
                </c:pt>
                <c:pt idx="1667">
                  <c:v>48.4</c:v>
                </c:pt>
                <c:pt idx="1668">
                  <c:v>48.2</c:v>
                </c:pt>
                <c:pt idx="1669">
                  <c:v>47.3</c:v>
                </c:pt>
                <c:pt idx="1670">
                  <c:v>47.8</c:v>
                </c:pt>
                <c:pt idx="1671">
                  <c:v>51.6</c:v>
                </c:pt>
                <c:pt idx="1672">
                  <c:v>53.6</c:v>
                </c:pt>
                <c:pt idx="1673">
                  <c:v>52.3</c:v>
                </c:pt>
                <c:pt idx="1674">
                  <c:v>53.1</c:v>
                </c:pt>
                <c:pt idx="1675">
                  <c:v>54.5</c:v>
                </c:pt>
                <c:pt idx="1676">
                  <c:v>58.1</c:v>
                </c:pt>
                <c:pt idx="1677">
                  <c:v>59.7</c:v>
                </c:pt>
                <c:pt idx="1678">
                  <c:v>57.7</c:v>
                </c:pt>
                <c:pt idx="1679">
                  <c:v>54.5</c:v>
                </c:pt>
                <c:pt idx="1680">
                  <c:v>56.1</c:v>
                </c:pt>
                <c:pt idx="1681">
                  <c:v>52.9</c:v>
                </c:pt>
                <c:pt idx="1682">
                  <c:v>52</c:v>
                </c:pt>
                <c:pt idx="1683">
                  <c:v>51.6</c:v>
                </c:pt>
                <c:pt idx="1684">
                  <c:v>51.3</c:v>
                </c:pt>
                <c:pt idx="1685">
                  <c:v>50.4</c:v>
                </c:pt>
                <c:pt idx="1686">
                  <c:v>49.5</c:v>
                </c:pt>
                <c:pt idx="1687">
                  <c:v>48.9</c:v>
                </c:pt>
                <c:pt idx="1688">
                  <c:v>48.2</c:v>
                </c:pt>
                <c:pt idx="1689">
                  <c:v>47.7</c:v>
                </c:pt>
                <c:pt idx="1690">
                  <c:v>47.1</c:v>
                </c:pt>
                <c:pt idx="1691">
                  <c:v>46.2</c:v>
                </c:pt>
                <c:pt idx="1692">
                  <c:v>45.7</c:v>
                </c:pt>
                <c:pt idx="1693">
                  <c:v>45.1</c:v>
                </c:pt>
                <c:pt idx="1694">
                  <c:v>44.8</c:v>
                </c:pt>
                <c:pt idx="1695">
                  <c:v>44.4</c:v>
                </c:pt>
                <c:pt idx="1696">
                  <c:v>43.9</c:v>
                </c:pt>
                <c:pt idx="1697">
                  <c:v>43.5</c:v>
                </c:pt>
                <c:pt idx="1698">
                  <c:v>43.2</c:v>
                </c:pt>
                <c:pt idx="1699">
                  <c:v>42.8</c:v>
                </c:pt>
                <c:pt idx="1700">
                  <c:v>43</c:v>
                </c:pt>
                <c:pt idx="1701">
                  <c:v>43.2</c:v>
                </c:pt>
                <c:pt idx="1702">
                  <c:v>43</c:v>
                </c:pt>
                <c:pt idx="1703">
                  <c:v>42.4</c:v>
                </c:pt>
                <c:pt idx="1704">
                  <c:v>42.4</c:v>
                </c:pt>
                <c:pt idx="1705">
                  <c:v>42.3</c:v>
                </c:pt>
                <c:pt idx="1706">
                  <c:v>42.4</c:v>
                </c:pt>
                <c:pt idx="1707">
                  <c:v>42.3</c:v>
                </c:pt>
                <c:pt idx="1708">
                  <c:v>42.1</c:v>
                </c:pt>
                <c:pt idx="1709">
                  <c:v>42.1</c:v>
                </c:pt>
                <c:pt idx="1710">
                  <c:v>41.9</c:v>
                </c:pt>
                <c:pt idx="1711">
                  <c:v>41.9</c:v>
                </c:pt>
                <c:pt idx="1712">
                  <c:v>41.9</c:v>
                </c:pt>
                <c:pt idx="1713">
                  <c:v>41.9</c:v>
                </c:pt>
                <c:pt idx="1714">
                  <c:v>41.5</c:v>
                </c:pt>
                <c:pt idx="1715">
                  <c:v>41.4</c:v>
                </c:pt>
                <c:pt idx="1716">
                  <c:v>41.4</c:v>
                </c:pt>
                <c:pt idx="1717">
                  <c:v>41.2</c:v>
                </c:pt>
                <c:pt idx="1718">
                  <c:v>33.800000000000011</c:v>
                </c:pt>
                <c:pt idx="1719">
                  <c:v>33.800000000000011</c:v>
                </c:pt>
                <c:pt idx="1720">
                  <c:v>33.800000000000011</c:v>
                </c:pt>
                <c:pt idx="1721">
                  <c:v>33.6</c:v>
                </c:pt>
                <c:pt idx="1722">
                  <c:v>33.4</c:v>
                </c:pt>
                <c:pt idx="1723">
                  <c:v>33.300000000000011</c:v>
                </c:pt>
                <c:pt idx="1724">
                  <c:v>33.4</c:v>
                </c:pt>
                <c:pt idx="1725">
                  <c:v>33.4</c:v>
                </c:pt>
                <c:pt idx="1726">
                  <c:v>33.4</c:v>
                </c:pt>
                <c:pt idx="1727">
                  <c:v>33.6</c:v>
                </c:pt>
                <c:pt idx="1728">
                  <c:v>33.800000000000011</c:v>
                </c:pt>
                <c:pt idx="1729">
                  <c:v>34</c:v>
                </c:pt>
                <c:pt idx="1730">
                  <c:v>34.300000000000011</c:v>
                </c:pt>
                <c:pt idx="1731">
                  <c:v>34.5</c:v>
                </c:pt>
                <c:pt idx="1732">
                  <c:v>34.700000000000003</c:v>
                </c:pt>
                <c:pt idx="1733">
                  <c:v>34.9</c:v>
                </c:pt>
                <c:pt idx="1734">
                  <c:v>35.200000000000003</c:v>
                </c:pt>
                <c:pt idx="1735">
                  <c:v>35.4</c:v>
                </c:pt>
                <c:pt idx="1736">
                  <c:v>35.4</c:v>
                </c:pt>
                <c:pt idx="1737">
                  <c:v>35.6</c:v>
                </c:pt>
                <c:pt idx="1738">
                  <c:v>42.8</c:v>
                </c:pt>
                <c:pt idx="1739">
                  <c:v>44.6</c:v>
                </c:pt>
                <c:pt idx="1740">
                  <c:v>45.5</c:v>
                </c:pt>
                <c:pt idx="1741">
                  <c:v>45.7</c:v>
                </c:pt>
                <c:pt idx="1742">
                  <c:v>46.8</c:v>
                </c:pt>
                <c:pt idx="1743">
                  <c:v>48</c:v>
                </c:pt>
                <c:pt idx="1744">
                  <c:v>48.7</c:v>
                </c:pt>
                <c:pt idx="1745">
                  <c:v>49.5</c:v>
                </c:pt>
                <c:pt idx="1746">
                  <c:v>49.6</c:v>
                </c:pt>
                <c:pt idx="1747">
                  <c:v>50.2</c:v>
                </c:pt>
                <c:pt idx="1748">
                  <c:v>49.6</c:v>
                </c:pt>
                <c:pt idx="1749">
                  <c:v>49.6</c:v>
                </c:pt>
                <c:pt idx="1750">
                  <c:v>50.2</c:v>
                </c:pt>
                <c:pt idx="1751">
                  <c:v>50.7</c:v>
                </c:pt>
                <c:pt idx="1752">
                  <c:v>52</c:v>
                </c:pt>
                <c:pt idx="1753">
                  <c:v>52.5</c:v>
                </c:pt>
                <c:pt idx="1754">
                  <c:v>52.5</c:v>
                </c:pt>
                <c:pt idx="1755">
                  <c:v>53.2</c:v>
                </c:pt>
                <c:pt idx="1756">
                  <c:v>53.1</c:v>
                </c:pt>
                <c:pt idx="1757">
                  <c:v>53.1</c:v>
                </c:pt>
                <c:pt idx="1758">
                  <c:v>52.2</c:v>
                </c:pt>
                <c:pt idx="1759">
                  <c:v>52.2</c:v>
                </c:pt>
                <c:pt idx="1760">
                  <c:v>56.1</c:v>
                </c:pt>
                <c:pt idx="1761">
                  <c:v>61.2</c:v>
                </c:pt>
                <c:pt idx="1762">
                  <c:v>61.5</c:v>
                </c:pt>
                <c:pt idx="1763">
                  <c:v>62.6</c:v>
                </c:pt>
                <c:pt idx="1764">
                  <c:v>63.3</c:v>
                </c:pt>
                <c:pt idx="1765">
                  <c:v>62.2</c:v>
                </c:pt>
                <c:pt idx="1766">
                  <c:v>60.1</c:v>
                </c:pt>
                <c:pt idx="1767">
                  <c:v>58.6</c:v>
                </c:pt>
                <c:pt idx="1768">
                  <c:v>55.9</c:v>
                </c:pt>
                <c:pt idx="1769">
                  <c:v>54.9</c:v>
                </c:pt>
                <c:pt idx="1770">
                  <c:v>54.1</c:v>
                </c:pt>
                <c:pt idx="1771">
                  <c:v>52.9</c:v>
                </c:pt>
                <c:pt idx="1772">
                  <c:v>52</c:v>
                </c:pt>
                <c:pt idx="1773">
                  <c:v>51.1</c:v>
                </c:pt>
                <c:pt idx="1774">
                  <c:v>50.4</c:v>
                </c:pt>
                <c:pt idx="1775">
                  <c:v>43.7</c:v>
                </c:pt>
                <c:pt idx="1776">
                  <c:v>43.3</c:v>
                </c:pt>
                <c:pt idx="1777">
                  <c:v>43.3</c:v>
                </c:pt>
                <c:pt idx="1778">
                  <c:v>43.3</c:v>
                </c:pt>
                <c:pt idx="1779">
                  <c:v>43</c:v>
                </c:pt>
                <c:pt idx="1780">
                  <c:v>42.8</c:v>
                </c:pt>
                <c:pt idx="1781">
                  <c:v>42.6</c:v>
                </c:pt>
                <c:pt idx="1782">
                  <c:v>42.3</c:v>
                </c:pt>
                <c:pt idx="1783">
                  <c:v>41.7</c:v>
                </c:pt>
                <c:pt idx="1784">
                  <c:v>41.5</c:v>
                </c:pt>
                <c:pt idx="1785">
                  <c:v>41.2</c:v>
                </c:pt>
                <c:pt idx="1786">
                  <c:v>40.800000000000011</c:v>
                </c:pt>
                <c:pt idx="1787">
                  <c:v>40.5</c:v>
                </c:pt>
                <c:pt idx="1788">
                  <c:v>39.9</c:v>
                </c:pt>
                <c:pt idx="1789">
                  <c:v>40.1</c:v>
                </c:pt>
                <c:pt idx="1790">
                  <c:v>40.300000000000011</c:v>
                </c:pt>
                <c:pt idx="1791">
                  <c:v>40.1</c:v>
                </c:pt>
                <c:pt idx="1792">
                  <c:v>39.9</c:v>
                </c:pt>
                <c:pt idx="1793">
                  <c:v>39.700000000000003</c:v>
                </c:pt>
                <c:pt idx="1794">
                  <c:v>39.6</c:v>
                </c:pt>
                <c:pt idx="1795">
                  <c:v>39.200000000000003</c:v>
                </c:pt>
                <c:pt idx="1796">
                  <c:v>39</c:v>
                </c:pt>
                <c:pt idx="1797">
                  <c:v>38.800000000000011</c:v>
                </c:pt>
                <c:pt idx="1798">
                  <c:v>38.800000000000011</c:v>
                </c:pt>
                <c:pt idx="1799">
                  <c:v>39.4</c:v>
                </c:pt>
                <c:pt idx="1800">
                  <c:v>38.800000000000011</c:v>
                </c:pt>
                <c:pt idx="1801">
                  <c:v>39</c:v>
                </c:pt>
                <c:pt idx="1802">
                  <c:v>39</c:v>
                </c:pt>
                <c:pt idx="1803">
                  <c:v>39.200000000000003</c:v>
                </c:pt>
                <c:pt idx="1804">
                  <c:v>38.700000000000003</c:v>
                </c:pt>
                <c:pt idx="1805">
                  <c:v>38.5</c:v>
                </c:pt>
                <c:pt idx="1806">
                  <c:v>38.300000000000011</c:v>
                </c:pt>
                <c:pt idx="1807">
                  <c:v>38.300000000000011</c:v>
                </c:pt>
                <c:pt idx="1808">
                  <c:v>37.800000000000011</c:v>
                </c:pt>
                <c:pt idx="1809">
                  <c:v>37.6</c:v>
                </c:pt>
                <c:pt idx="1810">
                  <c:v>37.4</c:v>
                </c:pt>
                <c:pt idx="1811">
                  <c:v>37.4</c:v>
                </c:pt>
                <c:pt idx="1812">
                  <c:v>37.200000000000003</c:v>
                </c:pt>
                <c:pt idx="1813">
                  <c:v>37.4</c:v>
                </c:pt>
                <c:pt idx="1814">
                  <c:v>37.200000000000003</c:v>
                </c:pt>
                <c:pt idx="1815">
                  <c:v>37</c:v>
                </c:pt>
                <c:pt idx="1816">
                  <c:v>37.200000000000003</c:v>
                </c:pt>
                <c:pt idx="1817">
                  <c:v>37</c:v>
                </c:pt>
                <c:pt idx="1818">
                  <c:v>36.700000000000003</c:v>
                </c:pt>
                <c:pt idx="1819">
                  <c:v>36.300000000000011</c:v>
                </c:pt>
                <c:pt idx="1820">
                  <c:v>36</c:v>
                </c:pt>
                <c:pt idx="1821">
                  <c:v>35.6</c:v>
                </c:pt>
                <c:pt idx="1822">
                  <c:v>35.4</c:v>
                </c:pt>
                <c:pt idx="1823">
                  <c:v>35.800000000000011</c:v>
                </c:pt>
                <c:pt idx="1824">
                  <c:v>35.800000000000011</c:v>
                </c:pt>
                <c:pt idx="1825">
                  <c:v>35.4</c:v>
                </c:pt>
                <c:pt idx="1826">
                  <c:v>34.300000000000011</c:v>
                </c:pt>
                <c:pt idx="1827">
                  <c:v>34.200000000000003</c:v>
                </c:pt>
                <c:pt idx="1828">
                  <c:v>34.300000000000011</c:v>
                </c:pt>
                <c:pt idx="1829">
                  <c:v>34.5</c:v>
                </c:pt>
                <c:pt idx="1830">
                  <c:v>34.5</c:v>
                </c:pt>
                <c:pt idx="1831">
                  <c:v>34.700000000000003</c:v>
                </c:pt>
                <c:pt idx="1832">
                  <c:v>45.9</c:v>
                </c:pt>
                <c:pt idx="1833">
                  <c:v>45.9</c:v>
                </c:pt>
                <c:pt idx="1834">
                  <c:v>47.1</c:v>
                </c:pt>
                <c:pt idx="1835">
                  <c:v>46.8</c:v>
                </c:pt>
                <c:pt idx="1836">
                  <c:v>46.2</c:v>
                </c:pt>
                <c:pt idx="1837">
                  <c:v>45.7</c:v>
                </c:pt>
                <c:pt idx="1838">
                  <c:v>45.1</c:v>
                </c:pt>
                <c:pt idx="1839">
                  <c:v>45.1</c:v>
                </c:pt>
                <c:pt idx="1840">
                  <c:v>45.1</c:v>
                </c:pt>
                <c:pt idx="1841">
                  <c:v>45.1</c:v>
                </c:pt>
                <c:pt idx="1842">
                  <c:v>45.1</c:v>
                </c:pt>
                <c:pt idx="1843">
                  <c:v>45</c:v>
                </c:pt>
                <c:pt idx="1844">
                  <c:v>45</c:v>
                </c:pt>
                <c:pt idx="1845">
                  <c:v>45.3</c:v>
                </c:pt>
                <c:pt idx="1846">
                  <c:v>45.3</c:v>
                </c:pt>
                <c:pt idx="1847">
                  <c:v>45.1</c:v>
                </c:pt>
                <c:pt idx="1848">
                  <c:v>45.3</c:v>
                </c:pt>
                <c:pt idx="1849">
                  <c:v>45.7</c:v>
                </c:pt>
                <c:pt idx="1850">
                  <c:v>45.5</c:v>
                </c:pt>
                <c:pt idx="1851">
                  <c:v>45.1</c:v>
                </c:pt>
                <c:pt idx="1852">
                  <c:v>45.5</c:v>
                </c:pt>
                <c:pt idx="1853">
                  <c:v>46.2</c:v>
                </c:pt>
                <c:pt idx="1854">
                  <c:v>45.9</c:v>
                </c:pt>
                <c:pt idx="1855">
                  <c:v>44.2</c:v>
                </c:pt>
                <c:pt idx="1856">
                  <c:v>43.3</c:v>
                </c:pt>
                <c:pt idx="1857">
                  <c:v>42.8</c:v>
                </c:pt>
                <c:pt idx="1858">
                  <c:v>42.1</c:v>
                </c:pt>
                <c:pt idx="1859">
                  <c:v>41.7</c:v>
                </c:pt>
                <c:pt idx="1860">
                  <c:v>41.4</c:v>
                </c:pt>
                <c:pt idx="1861">
                  <c:v>41.2</c:v>
                </c:pt>
                <c:pt idx="1862">
                  <c:v>40.800000000000011</c:v>
                </c:pt>
                <c:pt idx="1863">
                  <c:v>41</c:v>
                </c:pt>
                <c:pt idx="1864">
                  <c:v>40.800000000000011</c:v>
                </c:pt>
                <c:pt idx="1865">
                  <c:v>40.800000000000011</c:v>
                </c:pt>
                <c:pt idx="1866">
                  <c:v>40.5</c:v>
                </c:pt>
                <c:pt idx="1867">
                  <c:v>40.1</c:v>
                </c:pt>
                <c:pt idx="1868">
                  <c:v>39.700000000000003</c:v>
                </c:pt>
                <c:pt idx="1869">
                  <c:v>39.6</c:v>
                </c:pt>
                <c:pt idx="1870">
                  <c:v>39.200000000000003</c:v>
                </c:pt>
                <c:pt idx="1871">
                  <c:v>38.800000000000011</c:v>
                </c:pt>
                <c:pt idx="1872">
                  <c:v>38.5</c:v>
                </c:pt>
                <c:pt idx="1873">
                  <c:v>37.9</c:v>
                </c:pt>
                <c:pt idx="1874">
                  <c:v>37.9</c:v>
                </c:pt>
                <c:pt idx="1875">
                  <c:v>37.6</c:v>
                </c:pt>
                <c:pt idx="1876">
                  <c:v>37.4</c:v>
                </c:pt>
                <c:pt idx="1877">
                  <c:v>37.6</c:v>
                </c:pt>
                <c:pt idx="1878">
                  <c:v>37.4</c:v>
                </c:pt>
                <c:pt idx="1879">
                  <c:v>37.200000000000003</c:v>
                </c:pt>
                <c:pt idx="1880">
                  <c:v>37.4</c:v>
                </c:pt>
                <c:pt idx="1881">
                  <c:v>37.200000000000003</c:v>
                </c:pt>
                <c:pt idx="1882">
                  <c:v>37.200000000000003</c:v>
                </c:pt>
                <c:pt idx="1883">
                  <c:v>37</c:v>
                </c:pt>
                <c:pt idx="1884">
                  <c:v>34</c:v>
                </c:pt>
                <c:pt idx="1885">
                  <c:v>33.6</c:v>
                </c:pt>
                <c:pt idx="1886">
                  <c:v>33.4</c:v>
                </c:pt>
                <c:pt idx="1887">
                  <c:v>33.800000000000011</c:v>
                </c:pt>
                <c:pt idx="1888">
                  <c:v>34.300000000000011</c:v>
                </c:pt>
                <c:pt idx="1889">
                  <c:v>34.5</c:v>
                </c:pt>
                <c:pt idx="1890">
                  <c:v>33.6</c:v>
                </c:pt>
                <c:pt idx="1891">
                  <c:v>32.9</c:v>
                </c:pt>
                <c:pt idx="1892">
                  <c:v>32.5</c:v>
                </c:pt>
                <c:pt idx="1893">
                  <c:v>32.200000000000003</c:v>
                </c:pt>
                <c:pt idx="1894">
                  <c:v>32.200000000000003</c:v>
                </c:pt>
                <c:pt idx="1895">
                  <c:v>32.5</c:v>
                </c:pt>
                <c:pt idx="1896">
                  <c:v>32.4</c:v>
                </c:pt>
                <c:pt idx="1897">
                  <c:v>31.8</c:v>
                </c:pt>
                <c:pt idx="1898">
                  <c:v>31.6</c:v>
                </c:pt>
                <c:pt idx="1899">
                  <c:v>31.5</c:v>
                </c:pt>
                <c:pt idx="1900">
                  <c:v>31.3</c:v>
                </c:pt>
                <c:pt idx="1901">
                  <c:v>31.1</c:v>
                </c:pt>
                <c:pt idx="1902">
                  <c:v>31.3</c:v>
                </c:pt>
                <c:pt idx="1903">
                  <c:v>31.5</c:v>
                </c:pt>
                <c:pt idx="1904">
                  <c:v>31.5</c:v>
                </c:pt>
                <c:pt idx="1905">
                  <c:v>31.3</c:v>
                </c:pt>
                <c:pt idx="1906">
                  <c:v>31.3</c:v>
                </c:pt>
                <c:pt idx="1907">
                  <c:v>31.8</c:v>
                </c:pt>
                <c:pt idx="1908">
                  <c:v>32.5</c:v>
                </c:pt>
                <c:pt idx="1909">
                  <c:v>33.6</c:v>
                </c:pt>
                <c:pt idx="1910">
                  <c:v>33.800000000000011</c:v>
                </c:pt>
                <c:pt idx="1911">
                  <c:v>33.6</c:v>
                </c:pt>
                <c:pt idx="1912">
                  <c:v>33.6</c:v>
                </c:pt>
                <c:pt idx="1913">
                  <c:v>33.6</c:v>
                </c:pt>
                <c:pt idx="1914">
                  <c:v>33.6</c:v>
                </c:pt>
                <c:pt idx="1915">
                  <c:v>33.6</c:v>
                </c:pt>
                <c:pt idx="1916">
                  <c:v>33.1</c:v>
                </c:pt>
                <c:pt idx="1917">
                  <c:v>32.9</c:v>
                </c:pt>
                <c:pt idx="1918">
                  <c:v>32.5</c:v>
                </c:pt>
                <c:pt idx="1919">
                  <c:v>32.5</c:v>
                </c:pt>
                <c:pt idx="1920">
                  <c:v>32.9</c:v>
                </c:pt>
                <c:pt idx="1921">
                  <c:v>32.700000000000003</c:v>
                </c:pt>
                <c:pt idx="1922">
                  <c:v>32.700000000000003</c:v>
                </c:pt>
                <c:pt idx="1923">
                  <c:v>32.9</c:v>
                </c:pt>
                <c:pt idx="1924">
                  <c:v>32.9</c:v>
                </c:pt>
                <c:pt idx="1925">
                  <c:v>33.1</c:v>
                </c:pt>
                <c:pt idx="1926">
                  <c:v>33.6</c:v>
                </c:pt>
                <c:pt idx="1927">
                  <c:v>33.6</c:v>
                </c:pt>
                <c:pt idx="1928">
                  <c:v>33.4</c:v>
                </c:pt>
                <c:pt idx="1929">
                  <c:v>33.800000000000011</c:v>
                </c:pt>
                <c:pt idx="1930">
                  <c:v>34.300000000000011</c:v>
                </c:pt>
                <c:pt idx="1931">
                  <c:v>34.300000000000011</c:v>
                </c:pt>
                <c:pt idx="1932">
                  <c:v>34.5</c:v>
                </c:pt>
                <c:pt idx="1933">
                  <c:v>34.9</c:v>
                </c:pt>
                <c:pt idx="1934">
                  <c:v>35.1</c:v>
                </c:pt>
                <c:pt idx="1935">
                  <c:v>34.700000000000003</c:v>
                </c:pt>
                <c:pt idx="1936">
                  <c:v>34.700000000000003</c:v>
                </c:pt>
                <c:pt idx="1937">
                  <c:v>35.1</c:v>
                </c:pt>
                <c:pt idx="1938">
                  <c:v>34.9</c:v>
                </c:pt>
                <c:pt idx="1939">
                  <c:v>35.1</c:v>
                </c:pt>
                <c:pt idx="1940">
                  <c:v>35.6</c:v>
                </c:pt>
                <c:pt idx="1941">
                  <c:v>36.1</c:v>
                </c:pt>
                <c:pt idx="1942">
                  <c:v>37</c:v>
                </c:pt>
                <c:pt idx="1943">
                  <c:v>37.6</c:v>
                </c:pt>
                <c:pt idx="1944">
                  <c:v>38.1</c:v>
                </c:pt>
                <c:pt idx="1945">
                  <c:v>39</c:v>
                </c:pt>
                <c:pt idx="1946">
                  <c:v>39.9</c:v>
                </c:pt>
                <c:pt idx="1947">
                  <c:v>40.300000000000011</c:v>
                </c:pt>
                <c:pt idx="1948">
                  <c:v>41</c:v>
                </c:pt>
                <c:pt idx="1949">
                  <c:v>41.5</c:v>
                </c:pt>
                <c:pt idx="1950">
                  <c:v>42.1</c:v>
                </c:pt>
                <c:pt idx="1951">
                  <c:v>45</c:v>
                </c:pt>
                <c:pt idx="1952">
                  <c:v>46.8</c:v>
                </c:pt>
                <c:pt idx="1953">
                  <c:v>45.5</c:v>
                </c:pt>
                <c:pt idx="1954">
                  <c:v>44.4</c:v>
                </c:pt>
                <c:pt idx="1955">
                  <c:v>45.9</c:v>
                </c:pt>
                <c:pt idx="1956">
                  <c:v>48</c:v>
                </c:pt>
                <c:pt idx="1957">
                  <c:v>50.5</c:v>
                </c:pt>
                <c:pt idx="1958">
                  <c:v>50.9</c:v>
                </c:pt>
                <c:pt idx="1959">
                  <c:v>50</c:v>
                </c:pt>
                <c:pt idx="1960">
                  <c:v>49.6</c:v>
                </c:pt>
                <c:pt idx="1961">
                  <c:v>52.2</c:v>
                </c:pt>
                <c:pt idx="1962">
                  <c:v>51.6</c:v>
                </c:pt>
                <c:pt idx="1963">
                  <c:v>51.3</c:v>
                </c:pt>
                <c:pt idx="1964">
                  <c:v>54.1</c:v>
                </c:pt>
                <c:pt idx="1965">
                  <c:v>58.5</c:v>
                </c:pt>
                <c:pt idx="1966">
                  <c:v>54.5</c:v>
                </c:pt>
                <c:pt idx="1967">
                  <c:v>53.6</c:v>
                </c:pt>
                <c:pt idx="1968">
                  <c:v>52.5</c:v>
                </c:pt>
                <c:pt idx="1969">
                  <c:v>52.5</c:v>
                </c:pt>
                <c:pt idx="1970">
                  <c:v>53.4</c:v>
                </c:pt>
                <c:pt idx="1971">
                  <c:v>57</c:v>
                </c:pt>
                <c:pt idx="1972">
                  <c:v>58.5</c:v>
                </c:pt>
                <c:pt idx="1973">
                  <c:v>60.6</c:v>
                </c:pt>
                <c:pt idx="1974">
                  <c:v>58.1</c:v>
                </c:pt>
                <c:pt idx="1975">
                  <c:v>58.1</c:v>
                </c:pt>
                <c:pt idx="1976">
                  <c:v>57.2</c:v>
                </c:pt>
                <c:pt idx="1977">
                  <c:v>56.1</c:v>
                </c:pt>
                <c:pt idx="1978">
                  <c:v>54.7</c:v>
                </c:pt>
                <c:pt idx="1979">
                  <c:v>55</c:v>
                </c:pt>
                <c:pt idx="1980">
                  <c:v>55.6</c:v>
                </c:pt>
                <c:pt idx="1981">
                  <c:v>55</c:v>
                </c:pt>
                <c:pt idx="1982">
                  <c:v>53.8</c:v>
                </c:pt>
                <c:pt idx="1983">
                  <c:v>52.3</c:v>
                </c:pt>
                <c:pt idx="1984">
                  <c:v>51.6</c:v>
                </c:pt>
                <c:pt idx="1985">
                  <c:v>51.1</c:v>
                </c:pt>
                <c:pt idx="1986">
                  <c:v>50.9</c:v>
                </c:pt>
                <c:pt idx="1987">
                  <c:v>51.8</c:v>
                </c:pt>
                <c:pt idx="1988">
                  <c:v>51.3</c:v>
                </c:pt>
                <c:pt idx="1989">
                  <c:v>50</c:v>
                </c:pt>
                <c:pt idx="1990">
                  <c:v>49.1</c:v>
                </c:pt>
                <c:pt idx="1991">
                  <c:v>48.7</c:v>
                </c:pt>
                <c:pt idx="1992">
                  <c:v>47.5</c:v>
                </c:pt>
                <c:pt idx="1993">
                  <c:v>46.8</c:v>
                </c:pt>
                <c:pt idx="1994">
                  <c:v>46.2</c:v>
                </c:pt>
                <c:pt idx="1995">
                  <c:v>36.1</c:v>
                </c:pt>
                <c:pt idx="1996">
                  <c:v>36.300000000000011</c:v>
                </c:pt>
                <c:pt idx="1997">
                  <c:v>36.300000000000011</c:v>
                </c:pt>
                <c:pt idx="1998">
                  <c:v>36.1</c:v>
                </c:pt>
                <c:pt idx="1999">
                  <c:v>36.1</c:v>
                </c:pt>
                <c:pt idx="2000">
                  <c:v>36.300000000000011</c:v>
                </c:pt>
                <c:pt idx="2001">
                  <c:v>36</c:v>
                </c:pt>
                <c:pt idx="2002">
                  <c:v>35.4</c:v>
                </c:pt>
                <c:pt idx="2003">
                  <c:v>35.1</c:v>
                </c:pt>
                <c:pt idx="2004">
                  <c:v>34.5</c:v>
                </c:pt>
                <c:pt idx="2005">
                  <c:v>34.5</c:v>
                </c:pt>
                <c:pt idx="2006">
                  <c:v>34.5</c:v>
                </c:pt>
                <c:pt idx="2007">
                  <c:v>34.200000000000003</c:v>
                </c:pt>
                <c:pt idx="2008">
                  <c:v>33.6</c:v>
                </c:pt>
                <c:pt idx="2009">
                  <c:v>33.4</c:v>
                </c:pt>
                <c:pt idx="2010">
                  <c:v>33.6</c:v>
                </c:pt>
                <c:pt idx="2011">
                  <c:v>33.300000000000011</c:v>
                </c:pt>
                <c:pt idx="2012">
                  <c:v>33.1</c:v>
                </c:pt>
                <c:pt idx="2013">
                  <c:v>33.1</c:v>
                </c:pt>
                <c:pt idx="2014">
                  <c:v>33.4</c:v>
                </c:pt>
                <c:pt idx="2015">
                  <c:v>33.6</c:v>
                </c:pt>
                <c:pt idx="2016">
                  <c:v>33.1</c:v>
                </c:pt>
                <c:pt idx="2017">
                  <c:v>32.9</c:v>
                </c:pt>
                <c:pt idx="2018">
                  <c:v>32.700000000000003</c:v>
                </c:pt>
                <c:pt idx="2019">
                  <c:v>32.9</c:v>
                </c:pt>
                <c:pt idx="2020">
                  <c:v>32.9</c:v>
                </c:pt>
                <c:pt idx="2021">
                  <c:v>32.9</c:v>
                </c:pt>
                <c:pt idx="2022">
                  <c:v>32.9</c:v>
                </c:pt>
                <c:pt idx="2023">
                  <c:v>32.5</c:v>
                </c:pt>
                <c:pt idx="2024">
                  <c:v>32.4</c:v>
                </c:pt>
                <c:pt idx="2025">
                  <c:v>32.200000000000003</c:v>
                </c:pt>
                <c:pt idx="2026">
                  <c:v>32.200000000000003</c:v>
                </c:pt>
                <c:pt idx="2027">
                  <c:v>31.5</c:v>
                </c:pt>
                <c:pt idx="2028">
                  <c:v>31.3</c:v>
                </c:pt>
                <c:pt idx="2029">
                  <c:v>31.3</c:v>
                </c:pt>
                <c:pt idx="2030">
                  <c:v>31.3</c:v>
                </c:pt>
                <c:pt idx="2031">
                  <c:v>31.3</c:v>
                </c:pt>
                <c:pt idx="2032">
                  <c:v>31.3</c:v>
                </c:pt>
                <c:pt idx="2033">
                  <c:v>31.6</c:v>
                </c:pt>
                <c:pt idx="2034">
                  <c:v>32</c:v>
                </c:pt>
                <c:pt idx="2035">
                  <c:v>32.4</c:v>
                </c:pt>
                <c:pt idx="2036">
                  <c:v>32.9</c:v>
                </c:pt>
                <c:pt idx="2037">
                  <c:v>33.1</c:v>
                </c:pt>
                <c:pt idx="2038">
                  <c:v>33.4</c:v>
                </c:pt>
                <c:pt idx="2039">
                  <c:v>33.6</c:v>
                </c:pt>
                <c:pt idx="2040">
                  <c:v>33.6</c:v>
                </c:pt>
                <c:pt idx="2041">
                  <c:v>33.6</c:v>
                </c:pt>
                <c:pt idx="2042">
                  <c:v>33.800000000000011</c:v>
                </c:pt>
                <c:pt idx="2043">
                  <c:v>34.200000000000003</c:v>
                </c:pt>
                <c:pt idx="2044">
                  <c:v>34.5</c:v>
                </c:pt>
                <c:pt idx="2045">
                  <c:v>34.9</c:v>
                </c:pt>
                <c:pt idx="2046">
                  <c:v>34.9</c:v>
                </c:pt>
                <c:pt idx="2047">
                  <c:v>34.9</c:v>
                </c:pt>
                <c:pt idx="2048">
                  <c:v>34.9</c:v>
                </c:pt>
                <c:pt idx="2049">
                  <c:v>34.9</c:v>
                </c:pt>
                <c:pt idx="2050">
                  <c:v>35.200000000000003</c:v>
                </c:pt>
                <c:pt idx="2051">
                  <c:v>36</c:v>
                </c:pt>
                <c:pt idx="2052">
                  <c:v>36.300000000000011</c:v>
                </c:pt>
                <c:pt idx="2053">
                  <c:v>36.5</c:v>
                </c:pt>
                <c:pt idx="2054">
                  <c:v>36.9</c:v>
                </c:pt>
                <c:pt idx="2055">
                  <c:v>37</c:v>
                </c:pt>
                <c:pt idx="2056">
                  <c:v>39.200000000000003</c:v>
                </c:pt>
                <c:pt idx="2057">
                  <c:v>39.9</c:v>
                </c:pt>
                <c:pt idx="2058">
                  <c:v>40.6</c:v>
                </c:pt>
                <c:pt idx="2059">
                  <c:v>40.800000000000011</c:v>
                </c:pt>
                <c:pt idx="2060">
                  <c:v>41.2</c:v>
                </c:pt>
                <c:pt idx="2061">
                  <c:v>41.5</c:v>
                </c:pt>
                <c:pt idx="2062">
                  <c:v>41.7</c:v>
                </c:pt>
                <c:pt idx="2063">
                  <c:v>41.7</c:v>
                </c:pt>
                <c:pt idx="2064">
                  <c:v>41.7</c:v>
                </c:pt>
                <c:pt idx="2065">
                  <c:v>42.3</c:v>
                </c:pt>
                <c:pt idx="2066">
                  <c:v>43.5</c:v>
                </c:pt>
                <c:pt idx="2067">
                  <c:v>44.2</c:v>
                </c:pt>
                <c:pt idx="2068">
                  <c:v>44.6</c:v>
                </c:pt>
                <c:pt idx="2069">
                  <c:v>45.3</c:v>
                </c:pt>
                <c:pt idx="2070">
                  <c:v>45.3</c:v>
                </c:pt>
                <c:pt idx="2071">
                  <c:v>45.1</c:v>
                </c:pt>
                <c:pt idx="2072">
                  <c:v>46.9</c:v>
                </c:pt>
                <c:pt idx="2073">
                  <c:v>48</c:v>
                </c:pt>
                <c:pt idx="2074">
                  <c:v>48.4</c:v>
                </c:pt>
                <c:pt idx="2075">
                  <c:v>47.1</c:v>
                </c:pt>
                <c:pt idx="2076">
                  <c:v>46.4</c:v>
                </c:pt>
                <c:pt idx="2077">
                  <c:v>45.7</c:v>
                </c:pt>
                <c:pt idx="2078">
                  <c:v>44.8</c:v>
                </c:pt>
                <c:pt idx="2079">
                  <c:v>43.5</c:v>
                </c:pt>
                <c:pt idx="2080">
                  <c:v>43</c:v>
                </c:pt>
                <c:pt idx="2081">
                  <c:v>42.8</c:v>
                </c:pt>
                <c:pt idx="2082">
                  <c:v>41.9</c:v>
                </c:pt>
                <c:pt idx="2083">
                  <c:v>41.5</c:v>
                </c:pt>
                <c:pt idx="2084">
                  <c:v>41.9</c:v>
                </c:pt>
                <c:pt idx="2085">
                  <c:v>42.8</c:v>
                </c:pt>
                <c:pt idx="2086">
                  <c:v>43.5</c:v>
                </c:pt>
                <c:pt idx="2087">
                  <c:v>44.1</c:v>
                </c:pt>
                <c:pt idx="2088">
                  <c:v>43.2</c:v>
                </c:pt>
                <c:pt idx="2089">
                  <c:v>44.8</c:v>
                </c:pt>
                <c:pt idx="2090">
                  <c:v>44.1</c:v>
                </c:pt>
                <c:pt idx="2091">
                  <c:v>43.7</c:v>
                </c:pt>
                <c:pt idx="2092">
                  <c:v>41</c:v>
                </c:pt>
                <c:pt idx="2093">
                  <c:v>36.5</c:v>
                </c:pt>
                <c:pt idx="2094">
                  <c:v>37.6</c:v>
                </c:pt>
                <c:pt idx="2095">
                  <c:v>38.300000000000011</c:v>
                </c:pt>
                <c:pt idx="2096">
                  <c:v>39.200000000000003</c:v>
                </c:pt>
                <c:pt idx="2097">
                  <c:v>38.1</c:v>
                </c:pt>
                <c:pt idx="2098">
                  <c:v>37.6</c:v>
                </c:pt>
                <c:pt idx="2099">
                  <c:v>37.200000000000003</c:v>
                </c:pt>
                <c:pt idx="2100">
                  <c:v>36.9</c:v>
                </c:pt>
                <c:pt idx="2101">
                  <c:v>36.9</c:v>
                </c:pt>
                <c:pt idx="2102">
                  <c:v>34.5</c:v>
                </c:pt>
                <c:pt idx="2103">
                  <c:v>34.5</c:v>
                </c:pt>
                <c:pt idx="2104">
                  <c:v>34.300000000000011</c:v>
                </c:pt>
                <c:pt idx="2105">
                  <c:v>34.5</c:v>
                </c:pt>
                <c:pt idx="2106">
                  <c:v>34.700000000000003</c:v>
                </c:pt>
                <c:pt idx="2107">
                  <c:v>35.200000000000003</c:v>
                </c:pt>
                <c:pt idx="2108">
                  <c:v>35.6</c:v>
                </c:pt>
                <c:pt idx="2109">
                  <c:v>32.9</c:v>
                </c:pt>
                <c:pt idx="2110">
                  <c:v>32.5</c:v>
                </c:pt>
                <c:pt idx="2111">
                  <c:v>32.200000000000003</c:v>
                </c:pt>
                <c:pt idx="2112">
                  <c:v>32.4</c:v>
                </c:pt>
                <c:pt idx="2113">
                  <c:v>32.5</c:v>
                </c:pt>
                <c:pt idx="2114">
                  <c:v>32.5</c:v>
                </c:pt>
                <c:pt idx="2115">
                  <c:v>33.1</c:v>
                </c:pt>
                <c:pt idx="2116">
                  <c:v>33.1</c:v>
                </c:pt>
                <c:pt idx="2117">
                  <c:v>33.4</c:v>
                </c:pt>
                <c:pt idx="2118">
                  <c:v>32.9</c:v>
                </c:pt>
                <c:pt idx="2119">
                  <c:v>33.1</c:v>
                </c:pt>
                <c:pt idx="2120">
                  <c:v>33.1</c:v>
                </c:pt>
                <c:pt idx="2121">
                  <c:v>32.9</c:v>
                </c:pt>
                <c:pt idx="2122">
                  <c:v>32.9</c:v>
                </c:pt>
                <c:pt idx="2123">
                  <c:v>32.200000000000003</c:v>
                </c:pt>
                <c:pt idx="2124">
                  <c:v>32.200000000000003</c:v>
                </c:pt>
                <c:pt idx="2125">
                  <c:v>32</c:v>
                </c:pt>
                <c:pt idx="2126">
                  <c:v>31.8</c:v>
                </c:pt>
                <c:pt idx="2127">
                  <c:v>31.1</c:v>
                </c:pt>
                <c:pt idx="2128">
                  <c:v>31.3</c:v>
                </c:pt>
                <c:pt idx="2129">
                  <c:v>30.9</c:v>
                </c:pt>
                <c:pt idx="2130">
                  <c:v>30.4</c:v>
                </c:pt>
                <c:pt idx="2131">
                  <c:v>30.2</c:v>
                </c:pt>
                <c:pt idx="2132">
                  <c:v>29.8</c:v>
                </c:pt>
                <c:pt idx="2133">
                  <c:v>29.7</c:v>
                </c:pt>
                <c:pt idx="2134">
                  <c:v>29.5</c:v>
                </c:pt>
                <c:pt idx="2135">
                  <c:v>29.3</c:v>
                </c:pt>
                <c:pt idx="2136">
                  <c:v>29.1</c:v>
                </c:pt>
                <c:pt idx="2137">
                  <c:v>28.9</c:v>
                </c:pt>
                <c:pt idx="2138">
                  <c:v>28.9</c:v>
                </c:pt>
                <c:pt idx="2139">
                  <c:v>28.8</c:v>
                </c:pt>
                <c:pt idx="2140">
                  <c:v>28.6</c:v>
                </c:pt>
                <c:pt idx="2141">
                  <c:v>28.4</c:v>
                </c:pt>
                <c:pt idx="2142">
                  <c:v>28.2</c:v>
                </c:pt>
                <c:pt idx="2143">
                  <c:v>28.4</c:v>
                </c:pt>
                <c:pt idx="2144">
                  <c:v>28.4</c:v>
                </c:pt>
                <c:pt idx="2145">
                  <c:v>28.2</c:v>
                </c:pt>
                <c:pt idx="2146">
                  <c:v>28</c:v>
                </c:pt>
                <c:pt idx="2147">
                  <c:v>28.2</c:v>
                </c:pt>
                <c:pt idx="2148">
                  <c:v>27.9</c:v>
                </c:pt>
                <c:pt idx="2149">
                  <c:v>27.5</c:v>
                </c:pt>
                <c:pt idx="2150">
                  <c:v>27.3</c:v>
                </c:pt>
                <c:pt idx="2151">
                  <c:v>27</c:v>
                </c:pt>
                <c:pt idx="2152">
                  <c:v>27</c:v>
                </c:pt>
                <c:pt idx="2153">
                  <c:v>27.3</c:v>
                </c:pt>
                <c:pt idx="2154">
                  <c:v>27</c:v>
                </c:pt>
                <c:pt idx="2155">
                  <c:v>27.1</c:v>
                </c:pt>
                <c:pt idx="2156">
                  <c:v>27</c:v>
                </c:pt>
                <c:pt idx="2157">
                  <c:v>27</c:v>
                </c:pt>
                <c:pt idx="2158">
                  <c:v>26.8</c:v>
                </c:pt>
                <c:pt idx="2159">
                  <c:v>26.8</c:v>
                </c:pt>
                <c:pt idx="2160">
                  <c:v>27.1</c:v>
                </c:pt>
                <c:pt idx="2161">
                  <c:v>27.3</c:v>
                </c:pt>
                <c:pt idx="2162">
                  <c:v>27.5</c:v>
                </c:pt>
                <c:pt idx="2163">
                  <c:v>27.5</c:v>
                </c:pt>
                <c:pt idx="2164">
                  <c:v>28.6</c:v>
                </c:pt>
                <c:pt idx="2165">
                  <c:v>28.8</c:v>
                </c:pt>
                <c:pt idx="2166">
                  <c:v>29.1</c:v>
                </c:pt>
                <c:pt idx="2167">
                  <c:v>29.3</c:v>
                </c:pt>
                <c:pt idx="2168">
                  <c:v>29.7</c:v>
                </c:pt>
                <c:pt idx="2169">
                  <c:v>30</c:v>
                </c:pt>
                <c:pt idx="2170">
                  <c:v>30.2</c:v>
                </c:pt>
                <c:pt idx="2171">
                  <c:v>30.4</c:v>
                </c:pt>
                <c:pt idx="2172">
                  <c:v>30.4</c:v>
                </c:pt>
                <c:pt idx="2173">
                  <c:v>30</c:v>
                </c:pt>
                <c:pt idx="2174">
                  <c:v>29.8</c:v>
                </c:pt>
                <c:pt idx="2175">
                  <c:v>29.5</c:v>
                </c:pt>
                <c:pt idx="2176">
                  <c:v>29.5</c:v>
                </c:pt>
                <c:pt idx="2177">
                  <c:v>29.7</c:v>
                </c:pt>
                <c:pt idx="2178">
                  <c:v>29.8</c:v>
                </c:pt>
                <c:pt idx="2179">
                  <c:v>29.8</c:v>
                </c:pt>
                <c:pt idx="2180">
                  <c:v>29.7</c:v>
                </c:pt>
                <c:pt idx="2181">
                  <c:v>30.2</c:v>
                </c:pt>
                <c:pt idx="2182">
                  <c:v>30.7</c:v>
                </c:pt>
                <c:pt idx="2183">
                  <c:v>31.1</c:v>
                </c:pt>
                <c:pt idx="2184">
                  <c:v>31.6</c:v>
                </c:pt>
                <c:pt idx="2185">
                  <c:v>31.8</c:v>
                </c:pt>
                <c:pt idx="2186">
                  <c:v>37.9</c:v>
                </c:pt>
                <c:pt idx="2187">
                  <c:v>38.1</c:v>
                </c:pt>
                <c:pt idx="2188">
                  <c:v>38.300000000000011</c:v>
                </c:pt>
                <c:pt idx="2189">
                  <c:v>38.5</c:v>
                </c:pt>
                <c:pt idx="2190">
                  <c:v>38.800000000000011</c:v>
                </c:pt>
                <c:pt idx="2191">
                  <c:v>39.200000000000003</c:v>
                </c:pt>
                <c:pt idx="2192">
                  <c:v>39.6</c:v>
                </c:pt>
                <c:pt idx="2193">
                  <c:v>39.700000000000003</c:v>
                </c:pt>
                <c:pt idx="2194">
                  <c:v>39.6</c:v>
                </c:pt>
                <c:pt idx="2195">
                  <c:v>39.9</c:v>
                </c:pt>
                <c:pt idx="2196">
                  <c:v>40.6</c:v>
                </c:pt>
                <c:pt idx="2197">
                  <c:v>41.2</c:v>
                </c:pt>
                <c:pt idx="2198">
                  <c:v>35.4</c:v>
                </c:pt>
                <c:pt idx="2199">
                  <c:v>34.300000000000011</c:v>
                </c:pt>
                <c:pt idx="2200">
                  <c:v>32.700000000000003</c:v>
                </c:pt>
                <c:pt idx="2201">
                  <c:v>33.1</c:v>
                </c:pt>
                <c:pt idx="2202">
                  <c:v>34</c:v>
                </c:pt>
                <c:pt idx="2203">
                  <c:v>34.200000000000003</c:v>
                </c:pt>
                <c:pt idx="2204">
                  <c:v>34</c:v>
                </c:pt>
                <c:pt idx="2205">
                  <c:v>34.200000000000003</c:v>
                </c:pt>
                <c:pt idx="2206">
                  <c:v>34.200000000000003</c:v>
                </c:pt>
                <c:pt idx="2207">
                  <c:v>34</c:v>
                </c:pt>
                <c:pt idx="2208">
                  <c:v>33.1</c:v>
                </c:pt>
                <c:pt idx="2209">
                  <c:v>32.9</c:v>
                </c:pt>
                <c:pt idx="2210">
                  <c:v>31.8</c:v>
                </c:pt>
                <c:pt idx="2211">
                  <c:v>31.6</c:v>
                </c:pt>
                <c:pt idx="2212">
                  <c:v>31.6</c:v>
                </c:pt>
                <c:pt idx="2213">
                  <c:v>31.8</c:v>
                </c:pt>
                <c:pt idx="2214">
                  <c:v>31.8</c:v>
                </c:pt>
                <c:pt idx="2215">
                  <c:v>31.8</c:v>
                </c:pt>
                <c:pt idx="2216">
                  <c:v>31.8</c:v>
                </c:pt>
                <c:pt idx="2217">
                  <c:v>31.6</c:v>
                </c:pt>
                <c:pt idx="2218">
                  <c:v>31.8</c:v>
                </c:pt>
                <c:pt idx="2219">
                  <c:v>31.6</c:v>
                </c:pt>
                <c:pt idx="2220">
                  <c:v>31.6</c:v>
                </c:pt>
                <c:pt idx="2221">
                  <c:v>31.6</c:v>
                </c:pt>
                <c:pt idx="2222">
                  <c:v>31.6</c:v>
                </c:pt>
                <c:pt idx="2223">
                  <c:v>31.6</c:v>
                </c:pt>
                <c:pt idx="2224">
                  <c:v>31.6</c:v>
                </c:pt>
                <c:pt idx="2225">
                  <c:v>31.6</c:v>
                </c:pt>
                <c:pt idx="2226">
                  <c:v>31.6</c:v>
                </c:pt>
                <c:pt idx="2227">
                  <c:v>29.7</c:v>
                </c:pt>
                <c:pt idx="2228">
                  <c:v>30.4</c:v>
                </c:pt>
                <c:pt idx="2229">
                  <c:v>30.6</c:v>
                </c:pt>
                <c:pt idx="2230">
                  <c:v>30.7</c:v>
                </c:pt>
                <c:pt idx="2231">
                  <c:v>30.9</c:v>
                </c:pt>
                <c:pt idx="2232">
                  <c:v>31.1</c:v>
                </c:pt>
                <c:pt idx="2233">
                  <c:v>30.9</c:v>
                </c:pt>
                <c:pt idx="2234">
                  <c:v>30.9</c:v>
                </c:pt>
                <c:pt idx="2235">
                  <c:v>31.3</c:v>
                </c:pt>
                <c:pt idx="2236">
                  <c:v>31.3</c:v>
                </c:pt>
                <c:pt idx="2237">
                  <c:v>31.1</c:v>
                </c:pt>
                <c:pt idx="2238">
                  <c:v>30.9</c:v>
                </c:pt>
                <c:pt idx="2239">
                  <c:v>30.7</c:v>
                </c:pt>
                <c:pt idx="2240">
                  <c:v>30.9</c:v>
                </c:pt>
                <c:pt idx="2241">
                  <c:v>30.7</c:v>
                </c:pt>
                <c:pt idx="2242">
                  <c:v>30.9</c:v>
                </c:pt>
                <c:pt idx="2243">
                  <c:v>30.6</c:v>
                </c:pt>
                <c:pt idx="2244">
                  <c:v>30.2</c:v>
                </c:pt>
                <c:pt idx="2245">
                  <c:v>28.9</c:v>
                </c:pt>
                <c:pt idx="2246">
                  <c:v>30.7</c:v>
                </c:pt>
                <c:pt idx="2247">
                  <c:v>30.9</c:v>
                </c:pt>
                <c:pt idx="2248">
                  <c:v>30.9</c:v>
                </c:pt>
                <c:pt idx="2249">
                  <c:v>31.1</c:v>
                </c:pt>
                <c:pt idx="2250">
                  <c:v>29.7</c:v>
                </c:pt>
                <c:pt idx="2251">
                  <c:v>30.6</c:v>
                </c:pt>
                <c:pt idx="2252">
                  <c:v>31.1</c:v>
                </c:pt>
                <c:pt idx="2253">
                  <c:v>31.1</c:v>
                </c:pt>
                <c:pt idx="2254">
                  <c:v>30.9</c:v>
                </c:pt>
                <c:pt idx="2255">
                  <c:v>30.4</c:v>
                </c:pt>
                <c:pt idx="2256">
                  <c:v>30.6</c:v>
                </c:pt>
                <c:pt idx="2257">
                  <c:v>30.6</c:v>
                </c:pt>
                <c:pt idx="2258">
                  <c:v>30.6</c:v>
                </c:pt>
                <c:pt idx="2259">
                  <c:v>30.6</c:v>
                </c:pt>
                <c:pt idx="2260">
                  <c:v>30.6</c:v>
                </c:pt>
                <c:pt idx="2261">
                  <c:v>30.4</c:v>
                </c:pt>
                <c:pt idx="2262">
                  <c:v>30.4</c:v>
                </c:pt>
                <c:pt idx="2263">
                  <c:v>30.4</c:v>
                </c:pt>
                <c:pt idx="2264">
                  <c:v>30.4</c:v>
                </c:pt>
                <c:pt idx="2265">
                  <c:v>30.2</c:v>
                </c:pt>
                <c:pt idx="2266">
                  <c:v>30.2</c:v>
                </c:pt>
                <c:pt idx="2267">
                  <c:v>30</c:v>
                </c:pt>
                <c:pt idx="2268">
                  <c:v>30</c:v>
                </c:pt>
                <c:pt idx="2269">
                  <c:v>30.2</c:v>
                </c:pt>
                <c:pt idx="2270">
                  <c:v>28.6</c:v>
                </c:pt>
                <c:pt idx="2271">
                  <c:v>28.6</c:v>
                </c:pt>
                <c:pt idx="2272">
                  <c:v>28.2</c:v>
                </c:pt>
                <c:pt idx="2273">
                  <c:v>27.9</c:v>
                </c:pt>
                <c:pt idx="2274">
                  <c:v>27.7</c:v>
                </c:pt>
                <c:pt idx="2275">
                  <c:v>27.7</c:v>
                </c:pt>
                <c:pt idx="2276">
                  <c:v>27.5</c:v>
                </c:pt>
                <c:pt idx="2277">
                  <c:v>27.5</c:v>
                </c:pt>
                <c:pt idx="2278">
                  <c:v>27.1</c:v>
                </c:pt>
                <c:pt idx="2279">
                  <c:v>27.3</c:v>
                </c:pt>
                <c:pt idx="2280">
                  <c:v>27.3</c:v>
                </c:pt>
                <c:pt idx="2281">
                  <c:v>27.3</c:v>
                </c:pt>
                <c:pt idx="2282">
                  <c:v>27.1</c:v>
                </c:pt>
                <c:pt idx="2283">
                  <c:v>27.1</c:v>
                </c:pt>
                <c:pt idx="2284">
                  <c:v>27.1</c:v>
                </c:pt>
                <c:pt idx="2285">
                  <c:v>27.1</c:v>
                </c:pt>
                <c:pt idx="2286">
                  <c:v>27.1</c:v>
                </c:pt>
                <c:pt idx="2287">
                  <c:v>27.1</c:v>
                </c:pt>
                <c:pt idx="2288">
                  <c:v>27.1</c:v>
                </c:pt>
                <c:pt idx="2289">
                  <c:v>27.1</c:v>
                </c:pt>
                <c:pt idx="2290">
                  <c:v>27.5</c:v>
                </c:pt>
                <c:pt idx="2291">
                  <c:v>27.7</c:v>
                </c:pt>
                <c:pt idx="2292">
                  <c:v>28</c:v>
                </c:pt>
                <c:pt idx="2293">
                  <c:v>28.4</c:v>
                </c:pt>
                <c:pt idx="2294">
                  <c:v>28.9</c:v>
                </c:pt>
                <c:pt idx="2295">
                  <c:v>29.3</c:v>
                </c:pt>
                <c:pt idx="2296">
                  <c:v>30.4</c:v>
                </c:pt>
                <c:pt idx="2297">
                  <c:v>32.200000000000003</c:v>
                </c:pt>
                <c:pt idx="2298">
                  <c:v>33.6</c:v>
                </c:pt>
                <c:pt idx="2299">
                  <c:v>34.9</c:v>
                </c:pt>
                <c:pt idx="2300">
                  <c:v>36</c:v>
                </c:pt>
                <c:pt idx="2301">
                  <c:v>37</c:v>
                </c:pt>
                <c:pt idx="2302">
                  <c:v>38.5</c:v>
                </c:pt>
                <c:pt idx="2303">
                  <c:v>38.800000000000011</c:v>
                </c:pt>
                <c:pt idx="2304">
                  <c:v>39.4</c:v>
                </c:pt>
                <c:pt idx="2305">
                  <c:v>39.9</c:v>
                </c:pt>
                <c:pt idx="2306">
                  <c:v>38.1</c:v>
                </c:pt>
                <c:pt idx="2307">
                  <c:v>41.2</c:v>
                </c:pt>
                <c:pt idx="2308">
                  <c:v>43.2</c:v>
                </c:pt>
                <c:pt idx="2309">
                  <c:v>44.6</c:v>
                </c:pt>
                <c:pt idx="2310">
                  <c:v>45.7</c:v>
                </c:pt>
                <c:pt idx="2311">
                  <c:v>46.8</c:v>
                </c:pt>
                <c:pt idx="2312">
                  <c:v>47.8</c:v>
                </c:pt>
                <c:pt idx="2313">
                  <c:v>49.3</c:v>
                </c:pt>
                <c:pt idx="2314">
                  <c:v>50.7</c:v>
                </c:pt>
                <c:pt idx="2315">
                  <c:v>52.9</c:v>
                </c:pt>
                <c:pt idx="2316">
                  <c:v>47.5</c:v>
                </c:pt>
                <c:pt idx="2317">
                  <c:v>45.3</c:v>
                </c:pt>
                <c:pt idx="2318">
                  <c:v>43.9</c:v>
                </c:pt>
                <c:pt idx="2319">
                  <c:v>48.2</c:v>
                </c:pt>
                <c:pt idx="2320">
                  <c:v>52.5</c:v>
                </c:pt>
                <c:pt idx="2321">
                  <c:v>54.7</c:v>
                </c:pt>
                <c:pt idx="2322">
                  <c:v>56.1</c:v>
                </c:pt>
                <c:pt idx="2323">
                  <c:v>56.3</c:v>
                </c:pt>
                <c:pt idx="2324">
                  <c:v>53.6</c:v>
                </c:pt>
                <c:pt idx="2325">
                  <c:v>50.5</c:v>
                </c:pt>
                <c:pt idx="2326">
                  <c:v>46.8</c:v>
                </c:pt>
                <c:pt idx="2327">
                  <c:v>47.7</c:v>
                </c:pt>
                <c:pt idx="2328">
                  <c:v>51.6</c:v>
                </c:pt>
                <c:pt idx="2329">
                  <c:v>54</c:v>
                </c:pt>
                <c:pt idx="2330">
                  <c:v>54</c:v>
                </c:pt>
                <c:pt idx="2331">
                  <c:v>51.8</c:v>
                </c:pt>
                <c:pt idx="2332">
                  <c:v>49.5</c:v>
                </c:pt>
                <c:pt idx="2333">
                  <c:v>47.7</c:v>
                </c:pt>
                <c:pt idx="2334">
                  <c:v>48</c:v>
                </c:pt>
                <c:pt idx="2335">
                  <c:v>47.7</c:v>
                </c:pt>
                <c:pt idx="2336">
                  <c:v>45.9</c:v>
                </c:pt>
                <c:pt idx="2337">
                  <c:v>44.8</c:v>
                </c:pt>
                <c:pt idx="2338">
                  <c:v>43.5</c:v>
                </c:pt>
                <c:pt idx="2339">
                  <c:v>42.8</c:v>
                </c:pt>
                <c:pt idx="2340">
                  <c:v>42.3</c:v>
                </c:pt>
                <c:pt idx="2341">
                  <c:v>41.4</c:v>
                </c:pt>
                <c:pt idx="2342">
                  <c:v>40.1</c:v>
                </c:pt>
                <c:pt idx="2343">
                  <c:v>39.6</c:v>
                </c:pt>
                <c:pt idx="2344">
                  <c:v>39</c:v>
                </c:pt>
                <c:pt idx="2345">
                  <c:v>37.9</c:v>
                </c:pt>
                <c:pt idx="2346">
                  <c:v>37.200000000000003</c:v>
                </c:pt>
                <c:pt idx="2347">
                  <c:v>36.700000000000003</c:v>
                </c:pt>
                <c:pt idx="2348">
                  <c:v>36.5</c:v>
                </c:pt>
                <c:pt idx="2349">
                  <c:v>36.300000000000011</c:v>
                </c:pt>
                <c:pt idx="2350">
                  <c:v>36.1</c:v>
                </c:pt>
                <c:pt idx="2351">
                  <c:v>35.800000000000011</c:v>
                </c:pt>
                <c:pt idx="2352">
                  <c:v>35.4</c:v>
                </c:pt>
                <c:pt idx="2353">
                  <c:v>34.9</c:v>
                </c:pt>
                <c:pt idx="2354">
                  <c:v>34.5</c:v>
                </c:pt>
                <c:pt idx="2355">
                  <c:v>34</c:v>
                </c:pt>
                <c:pt idx="2356">
                  <c:v>34</c:v>
                </c:pt>
                <c:pt idx="2357">
                  <c:v>34.200000000000003</c:v>
                </c:pt>
                <c:pt idx="2358">
                  <c:v>34.300000000000011</c:v>
                </c:pt>
                <c:pt idx="2359">
                  <c:v>34.700000000000003</c:v>
                </c:pt>
                <c:pt idx="2360">
                  <c:v>34.9</c:v>
                </c:pt>
                <c:pt idx="2361">
                  <c:v>34.9</c:v>
                </c:pt>
                <c:pt idx="2362">
                  <c:v>34.5</c:v>
                </c:pt>
                <c:pt idx="2363">
                  <c:v>34.200000000000003</c:v>
                </c:pt>
                <c:pt idx="2364">
                  <c:v>33.4</c:v>
                </c:pt>
                <c:pt idx="2365">
                  <c:v>26.4</c:v>
                </c:pt>
                <c:pt idx="2366">
                  <c:v>26.6</c:v>
                </c:pt>
                <c:pt idx="2367">
                  <c:v>26.6</c:v>
                </c:pt>
                <c:pt idx="2368">
                  <c:v>26.8</c:v>
                </c:pt>
                <c:pt idx="2369">
                  <c:v>26.6</c:v>
                </c:pt>
                <c:pt idx="2370">
                  <c:v>26.4</c:v>
                </c:pt>
                <c:pt idx="2371">
                  <c:v>25.9</c:v>
                </c:pt>
                <c:pt idx="2372">
                  <c:v>25.5</c:v>
                </c:pt>
                <c:pt idx="2373">
                  <c:v>25.3</c:v>
                </c:pt>
                <c:pt idx="2374">
                  <c:v>24.8</c:v>
                </c:pt>
                <c:pt idx="2375">
                  <c:v>24.4</c:v>
                </c:pt>
                <c:pt idx="2376">
                  <c:v>24.3</c:v>
                </c:pt>
                <c:pt idx="2377">
                  <c:v>23.9</c:v>
                </c:pt>
                <c:pt idx="2378">
                  <c:v>23.9</c:v>
                </c:pt>
                <c:pt idx="2379">
                  <c:v>23.7</c:v>
                </c:pt>
                <c:pt idx="2380">
                  <c:v>23.5</c:v>
                </c:pt>
                <c:pt idx="2381">
                  <c:v>23.4</c:v>
                </c:pt>
                <c:pt idx="2382">
                  <c:v>23.2</c:v>
                </c:pt>
                <c:pt idx="2383">
                  <c:v>23.2</c:v>
                </c:pt>
                <c:pt idx="2384">
                  <c:v>23</c:v>
                </c:pt>
                <c:pt idx="2385">
                  <c:v>22.8</c:v>
                </c:pt>
                <c:pt idx="2386">
                  <c:v>23</c:v>
                </c:pt>
                <c:pt idx="2387">
                  <c:v>22.8</c:v>
                </c:pt>
                <c:pt idx="2388">
                  <c:v>22.8</c:v>
                </c:pt>
                <c:pt idx="2389">
                  <c:v>22.5</c:v>
                </c:pt>
                <c:pt idx="2390">
                  <c:v>22.1</c:v>
                </c:pt>
                <c:pt idx="2391">
                  <c:v>22.1</c:v>
                </c:pt>
                <c:pt idx="2392">
                  <c:v>21.7</c:v>
                </c:pt>
                <c:pt idx="2393">
                  <c:v>21.9</c:v>
                </c:pt>
                <c:pt idx="2394">
                  <c:v>21.9</c:v>
                </c:pt>
                <c:pt idx="2395">
                  <c:v>21.6</c:v>
                </c:pt>
                <c:pt idx="2396">
                  <c:v>21.7</c:v>
                </c:pt>
                <c:pt idx="2397">
                  <c:v>21.7</c:v>
                </c:pt>
                <c:pt idx="2398">
                  <c:v>21.9</c:v>
                </c:pt>
                <c:pt idx="2399">
                  <c:v>21.9</c:v>
                </c:pt>
                <c:pt idx="2400">
                  <c:v>21.9</c:v>
                </c:pt>
                <c:pt idx="2401">
                  <c:v>21.6</c:v>
                </c:pt>
                <c:pt idx="2402">
                  <c:v>21.4</c:v>
                </c:pt>
                <c:pt idx="2403">
                  <c:v>21.6</c:v>
                </c:pt>
                <c:pt idx="2404">
                  <c:v>21.7</c:v>
                </c:pt>
                <c:pt idx="2405">
                  <c:v>22.5</c:v>
                </c:pt>
                <c:pt idx="2406">
                  <c:v>54.1</c:v>
                </c:pt>
                <c:pt idx="2407">
                  <c:v>54.5</c:v>
                </c:pt>
                <c:pt idx="2408">
                  <c:v>55</c:v>
                </c:pt>
                <c:pt idx="2409">
                  <c:v>55.8</c:v>
                </c:pt>
                <c:pt idx="2410">
                  <c:v>57.6</c:v>
                </c:pt>
                <c:pt idx="2411">
                  <c:v>58.8</c:v>
                </c:pt>
                <c:pt idx="2412">
                  <c:v>55.2</c:v>
                </c:pt>
                <c:pt idx="2413">
                  <c:v>57.9</c:v>
                </c:pt>
                <c:pt idx="2414">
                  <c:v>58.6</c:v>
                </c:pt>
                <c:pt idx="2415">
                  <c:v>58.5</c:v>
                </c:pt>
                <c:pt idx="2416">
                  <c:v>56.1</c:v>
                </c:pt>
                <c:pt idx="2417">
                  <c:v>57.2</c:v>
                </c:pt>
                <c:pt idx="2418">
                  <c:v>56.7</c:v>
                </c:pt>
                <c:pt idx="2419">
                  <c:v>55</c:v>
                </c:pt>
                <c:pt idx="2420">
                  <c:v>53.6</c:v>
                </c:pt>
                <c:pt idx="2421">
                  <c:v>53.4</c:v>
                </c:pt>
                <c:pt idx="2422">
                  <c:v>53.1</c:v>
                </c:pt>
                <c:pt idx="2423">
                  <c:v>55</c:v>
                </c:pt>
                <c:pt idx="2424">
                  <c:v>54.1</c:v>
                </c:pt>
                <c:pt idx="2425">
                  <c:v>54.7</c:v>
                </c:pt>
                <c:pt idx="2426">
                  <c:v>52.5</c:v>
                </c:pt>
                <c:pt idx="2427">
                  <c:v>52.3</c:v>
                </c:pt>
                <c:pt idx="2428">
                  <c:v>51.3</c:v>
                </c:pt>
                <c:pt idx="2429">
                  <c:v>49.8</c:v>
                </c:pt>
                <c:pt idx="2430">
                  <c:v>47.7</c:v>
                </c:pt>
                <c:pt idx="2431">
                  <c:v>45.5</c:v>
                </c:pt>
                <c:pt idx="2432">
                  <c:v>44.2</c:v>
                </c:pt>
                <c:pt idx="2433">
                  <c:v>41.5</c:v>
                </c:pt>
                <c:pt idx="2434">
                  <c:v>40.5</c:v>
                </c:pt>
                <c:pt idx="2435">
                  <c:v>39.700000000000003</c:v>
                </c:pt>
                <c:pt idx="2436">
                  <c:v>39</c:v>
                </c:pt>
                <c:pt idx="2437">
                  <c:v>38.300000000000011</c:v>
                </c:pt>
                <c:pt idx="2438">
                  <c:v>37.6</c:v>
                </c:pt>
                <c:pt idx="2439">
                  <c:v>37</c:v>
                </c:pt>
                <c:pt idx="2440">
                  <c:v>32.700000000000003</c:v>
                </c:pt>
                <c:pt idx="2441">
                  <c:v>32.5</c:v>
                </c:pt>
                <c:pt idx="2442">
                  <c:v>32.200000000000003</c:v>
                </c:pt>
                <c:pt idx="2443">
                  <c:v>32</c:v>
                </c:pt>
                <c:pt idx="2444">
                  <c:v>31.6</c:v>
                </c:pt>
                <c:pt idx="2445">
                  <c:v>31.5</c:v>
                </c:pt>
                <c:pt idx="2446">
                  <c:v>31.3</c:v>
                </c:pt>
                <c:pt idx="2447">
                  <c:v>30.9</c:v>
                </c:pt>
                <c:pt idx="2448">
                  <c:v>30.9</c:v>
                </c:pt>
                <c:pt idx="2449">
                  <c:v>30.6</c:v>
                </c:pt>
                <c:pt idx="2450">
                  <c:v>30.4</c:v>
                </c:pt>
                <c:pt idx="2451">
                  <c:v>30</c:v>
                </c:pt>
                <c:pt idx="2452">
                  <c:v>29.7</c:v>
                </c:pt>
                <c:pt idx="2453">
                  <c:v>29.5</c:v>
                </c:pt>
                <c:pt idx="2454">
                  <c:v>29.1</c:v>
                </c:pt>
                <c:pt idx="2455">
                  <c:v>28.8</c:v>
                </c:pt>
                <c:pt idx="2456">
                  <c:v>28.6</c:v>
                </c:pt>
                <c:pt idx="2457">
                  <c:v>28.2</c:v>
                </c:pt>
                <c:pt idx="2458">
                  <c:v>27.9</c:v>
                </c:pt>
                <c:pt idx="2459">
                  <c:v>27.7</c:v>
                </c:pt>
                <c:pt idx="2460">
                  <c:v>27.3</c:v>
                </c:pt>
                <c:pt idx="2461">
                  <c:v>27.1</c:v>
                </c:pt>
                <c:pt idx="2462">
                  <c:v>27.1</c:v>
                </c:pt>
                <c:pt idx="2463">
                  <c:v>26.8</c:v>
                </c:pt>
                <c:pt idx="2464">
                  <c:v>26.6</c:v>
                </c:pt>
                <c:pt idx="2465">
                  <c:v>26.4</c:v>
                </c:pt>
                <c:pt idx="2466">
                  <c:v>26.2</c:v>
                </c:pt>
                <c:pt idx="2467">
                  <c:v>26.1</c:v>
                </c:pt>
                <c:pt idx="2468">
                  <c:v>25.9</c:v>
                </c:pt>
                <c:pt idx="2469">
                  <c:v>25.7</c:v>
                </c:pt>
                <c:pt idx="2470">
                  <c:v>25.7</c:v>
                </c:pt>
                <c:pt idx="2471">
                  <c:v>25.3</c:v>
                </c:pt>
                <c:pt idx="2472">
                  <c:v>25.2</c:v>
                </c:pt>
                <c:pt idx="2473">
                  <c:v>25</c:v>
                </c:pt>
                <c:pt idx="2474">
                  <c:v>24.8</c:v>
                </c:pt>
                <c:pt idx="2475">
                  <c:v>24.6</c:v>
                </c:pt>
                <c:pt idx="2476">
                  <c:v>24.6</c:v>
                </c:pt>
                <c:pt idx="2477">
                  <c:v>24.4</c:v>
                </c:pt>
                <c:pt idx="2478">
                  <c:v>24.1</c:v>
                </c:pt>
                <c:pt idx="2479">
                  <c:v>24.3</c:v>
                </c:pt>
                <c:pt idx="2480">
                  <c:v>24.3</c:v>
                </c:pt>
                <c:pt idx="2481">
                  <c:v>24.1</c:v>
                </c:pt>
                <c:pt idx="2482">
                  <c:v>23.7</c:v>
                </c:pt>
                <c:pt idx="2483">
                  <c:v>23.5</c:v>
                </c:pt>
                <c:pt idx="2484">
                  <c:v>23.4</c:v>
                </c:pt>
                <c:pt idx="2485">
                  <c:v>23.4</c:v>
                </c:pt>
                <c:pt idx="2486">
                  <c:v>23.2</c:v>
                </c:pt>
                <c:pt idx="2487">
                  <c:v>23.2</c:v>
                </c:pt>
                <c:pt idx="2488">
                  <c:v>23.4</c:v>
                </c:pt>
                <c:pt idx="2489">
                  <c:v>23.4</c:v>
                </c:pt>
                <c:pt idx="2490">
                  <c:v>23.5</c:v>
                </c:pt>
                <c:pt idx="2491">
                  <c:v>23.5</c:v>
                </c:pt>
                <c:pt idx="2492">
                  <c:v>23.5</c:v>
                </c:pt>
                <c:pt idx="2493">
                  <c:v>23.5</c:v>
                </c:pt>
                <c:pt idx="2494">
                  <c:v>23.9</c:v>
                </c:pt>
                <c:pt idx="2495">
                  <c:v>24.1</c:v>
                </c:pt>
                <c:pt idx="2496">
                  <c:v>24.1</c:v>
                </c:pt>
                <c:pt idx="2497">
                  <c:v>24.3</c:v>
                </c:pt>
                <c:pt idx="2498">
                  <c:v>24.3</c:v>
                </c:pt>
                <c:pt idx="2499">
                  <c:v>41.2</c:v>
                </c:pt>
                <c:pt idx="2500">
                  <c:v>41.2</c:v>
                </c:pt>
                <c:pt idx="2501">
                  <c:v>41.4</c:v>
                </c:pt>
                <c:pt idx="2502">
                  <c:v>41.4</c:v>
                </c:pt>
                <c:pt idx="2503">
                  <c:v>41.4</c:v>
                </c:pt>
                <c:pt idx="2504">
                  <c:v>41.7</c:v>
                </c:pt>
                <c:pt idx="2505">
                  <c:v>41.9</c:v>
                </c:pt>
                <c:pt idx="2506">
                  <c:v>42.1</c:v>
                </c:pt>
                <c:pt idx="2507">
                  <c:v>42.3</c:v>
                </c:pt>
                <c:pt idx="2508">
                  <c:v>42.4</c:v>
                </c:pt>
                <c:pt idx="2509">
                  <c:v>43.3</c:v>
                </c:pt>
                <c:pt idx="2510">
                  <c:v>43.9</c:v>
                </c:pt>
                <c:pt idx="2511">
                  <c:v>44.2</c:v>
                </c:pt>
                <c:pt idx="2512">
                  <c:v>44.4</c:v>
                </c:pt>
                <c:pt idx="2513">
                  <c:v>44.4</c:v>
                </c:pt>
                <c:pt idx="2514">
                  <c:v>43.3</c:v>
                </c:pt>
                <c:pt idx="2515">
                  <c:v>43</c:v>
                </c:pt>
                <c:pt idx="2516">
                  <c:v>42.1</c:v>
                </c:pt>
                <c:pt idx="2517">
                  <c:v>41.5</c:v>
                </c:pt>
                <c:pt idx="2518">
                  <c:v>40.6</c:v>
                </c:pt>
                <c:pt idx="2519">
                  <c:v>39.700000000000003</c:v>
                </c:pt>
                <c:pt idx="2520">
                  <c:v>39.4</c:v>
                </c:pt>
                <c:pt idx="2521">
                  <c:v>38.700000000000003</c:v>
                </c:pt>
                <c:pt idx="2522">
                  <c:v>37.9</c:v>
                </c:pt>
                <c:pt idx="2523">
                  <c:v>37.6</c:v>
                </c:pt>
                <c:pt idx="2524">
                  <c:v>37.6</c:v>
                </c:pt>
                <c:pt idx="2525">
                  <c:v>37.6</c:v>
                </c:pt>
                <c:pt idx="2526">
                  <c:v>36.9</c:v>
                </c:pt>
                <c:pt idx="2527">
                  <c:v>36.9</c:v>
                </c:pt>
                <c:pt idx="2528">
                  <c:v>36.300000000000011</c:v>
                </c:pt>
                <c:pt idx="2529">
                  <c:v>35.6</c:v>
                </c:pt>
                <c:pt idx="2530">
                  <c:v>35.4</c:v>
                </c:pt>
                <c:pt idx="2531">
                  <c:v>35.200000000000003</c:v>
                </c:pt>
                <c:pt idx="2532">
                  <c:v>35.200000000000003</c:v>
                </c:pt>
                <c:pt idx="2533">
                  <c:v>35.1</c:v>
                </c:pt>
                <c:pt idx="2534">
                  <c:v>35.200000000000003</c:v>
                </c:pt>
                <c:pt idx="2535">
                  <c:v>35.1</c:v>
                </c:pt>
                <c:pt idx="2536">
                  <c:v>34.9</c:v>
                </c:pt>
                <c:pt idx="2537">
                  <c:v>34.700000000000003</c:v>
                </c:pt>
                <c:pt idx="2538">
                  <c:v>34.700000000000003</c:v>
                </c:pt>
                <c:pt idx="2539">
                  <c:v>34.5</c:v>
                </c:pt>
                <c:pt idx="2540">
                  <c:v>34.200000000000003</c:v>
                </c:pt>
                <c:pt idx="2541">
                  <c:v>34.200000000000003</c:v>
                </c:pt>
                <c:pt idx="2542">
                  <c:v>34.200000000000003</c:v>
                </c:pt>
                <c:pt idx="2543">
                  <c:v>34</c:v>
                </c:pt>
                <c:pt idx="2544">
                  <c:v>34</c:v>
                </c:pt>
                <c:pt idx="2545">
                  <c:v>34</c:v>
                </c:pt>
                <c:pt idx="2546">
                  <c:v>33.800000000000011</c:v>
                </c:pt>
                <c:pt idx="2547">
                  <c:v>33.6</c:v>
                </c:pt>
                <c:pt idx="2548">
                  <c:v>33.4</c:v>
                </c:pt>
                <c:pt idx="2549">
                  <c:v>33.300000000000011</c:v>
                </c:pt>
                <c:pt idx="2550">
                  <c:v>33.1</c:v>
                </c:pt>
                <c:pt idx="2551">
                  <c:v>33.300000000000011</c:v>
                </c:pt>
                <c:pt idx="2552">
                  <c:v>33.1</c:v>
                </c:pt>
                <c:pt idx="2553">
                  <c:v>33.1</c:v>
                </c:pt>
                <c:pt idx="2554">
                  <c:v>32.9</c:v>
                </c:pt>
                <c:pt idx="2555">
                  <c:v>32.9</c:v>
                </c:pt>
                <c:pt idx="2556">
                  <c:v>33.1</c:v>
                </c:pt>
                <c:pt idx="2557">
                  <c:v>32.9</c:v>
                </c:pt>
                <c:pt idx="2558">
                  <c:v>32.700000000000003</c:v>
                </c:pt>
                <c:pt idx="2559">
                  <c:v>32.700000000000003</c:v>
                </c:pt>
                <c:pt idx="2560">
                  <c:v>32.5</c:v>
                </c:pt>
                <c:pt idx="2561">
                  <c:v>32.700000000000003</c:v>
                </c:pt>
                <c:pt idx="2562">
                  <c:v>32.4</c:v>
                </c:pt>
                <c:pt idx="2563">
                  <c:v>32.4</c:v>
                </c:pt>
                <c:pt idx="2564">
                  <c:v>32.4</c:v>
                </c:pt>
                <c:pt idx="2565">
                  <c:v>32</c:v>
                </c:pt>
                <c:pt idx="2566">
                  <c:v>32.200000000000003</c:v>
                </c:pt>
                <c:pt idx="2567">
                  <c:v>32.200000000000003</c:v>
                </c:pt>
                <c:pt idx="2568">
                  <c:v>32</c:v>
                </c:pt>
                <c:pt idx="2569">
                  <c:v>31.6</c:v>
                </c:pt>
                <c:pt idx="2570">
                  <c:v>31.5</c:v>
                </c:pt>
                <c:pt idx="2571">
                  <c:v>30.9</c:v>
                </c:pt>
                <c:pt idx="2572">
                  <c:v>29.8</c:v>
                </c:pt>
                <c:pt idx="2573">
                  <c:v>29.8</c:v>
                </c:pt>
                <c:pt idx="2574">
                  <c:v>29.5</c:v>
                </c:pt>
                <c:pt idx="2575">
                  <c:v>29.7</c:v>
                </c:pt>
                <c:pt idx="2576">
                  <c:v>30.4</c:v>
                </c:pt>
                <c:pt idx="2577">
                  <c:v>30.6</c:v>
                </c:pt>
                <c:pt idx="2578">
                  <c:v>30.7</c:v>
                </c:pt>
                <c:pt idx="2579">
                  <c:v>30.9</c:v>
                </c:pt>
                <c:pt idx="2580">
                  <c:v>30.7</c:v>
                </c:pt>
                <c:pt idx="2581">
                  <c:v>31.3</c:v>
                </c:pt>
                <c:pt idx="2582">
                  <c:v>31.5</c:v>
                </c:pt>
                <c:pt idx="2583">
                  <c:v>31.5</c:v>
                </c:pt>
                <c:pt idx="2584">
                  <c:v>31.6</c:v>
                </c:pt>
                <c:pt idx="2585">
                  <c:v>31.8</c:v>
                </c:pt>
                <c:pt idx="2586">
                  <c:v>31.8</c:v>
                </c:pt>
                <c:pt idx="2587">
                  <c:v>31.8</c:v>
                </c:pt>
                <c:pt idx="2588">
                  <c:v>31.8</c:v>
                </c:pt>
                <c:pt idx="2589">
                  <c:v>31.8</c:v>
                </c:pt>
                <c:pt idx="2590">
                  <c:v>31.8</c:v>
                </c:pt>
                <c:pt idx="2591">
                  <c:v>32</c:v>
                </c:pt>
                <c:pt idx="2592">
                  <c:v>31.8</c:v>
                </c:pt>
                <c:pt idx="2593">
                  <c:v>32</c:v>
                </c:pt>
                <c:pt idx="2594">
                  <c:v>32</c:v>
                </c:pt>
                <c:pt idx="2595">
                  <c:v>32</c:v>
                </c:pt>
                <c:pt idx="2596">
                  <c:v>32.200000000000003</c:v>
                </c:pt>
                <c:pt idx="2597">
                  <c:v>32.200000000000003</c:v>
                </c:pt>
                <c:pt idx="2598">
                  <c:v>32.200000000000003</c:v>
                </c:pt>
                <c:pt idx="2599">
                  <c:v>32.4</c:v>
                </c:pt>
                <c:pt idx="2600">
                  <c:v>32.4</c:v>
                </c:pt>
                <c:pt idx="2601">
                  <c:v>32.5</c:v>
                </c:pt>
                <c:pt idx="2602">
                  <c:v>32.5</c:v>
                </c:pt>
                <c:pt idx="2603">
                  <c:v>32.5</c:v>
                </c:pt>
                <c:pt idx="2604">
                  <c:v>32.5</c:v>
                </c:pt>
                <c:pt idx="2605">
                  <c:v>32.700000000000003</c:v>
                </c:pt>
                <c:pt idx="2606">
                  <c:v>32.700000000000003</c:v>
                </c:pt>
                <c:pt idx="2607">
                  <c:v>32.9</c:v>
                </c:pt>
                <c:pt idx="2608">
                  <c:v>32.9</c:v>
                </c:pt>
                <c:pt idx="2609">
                  <c:v>32.700000000000003</c:v>
                </c:pt>
                <c:pt idx="2610">
                  <c:v>32.9</c:v>
                </c:pt>
                <c:pt idx="2611">
                  <c:v>33.1</c:v>
                </c:pt>
                <c:pt idx="2612">
                  <c:v>33.4</c:v>
                </c:pt>
                <c:pt idx="2613">
                  <c:v>33.300000000000011</c:v>
                </c:pt>
                <c:pt idx="2614">
                  <c:v>33.4</c:v>
                </c:pt>
                <c:pt idx="2615">
                  <c:v>33.6</c:v>
                </c:pt>
                <c:pt idx="2616">
                  <c:v>33.6</c:v>
                </c:pt>
                <c:pt idx="2617">
                  <c:v>33.800000000000011</c:v>
                </c:pt>
                <c:pt idx="2618">
                  <c:v>33.1</c:v>
                </c:pt>
                <c:pt idx="2619">
                  <c:v>33.6</c:v>
                </c:pt>
                <c:pt idx="2620">
                  <c:v>34.300000000000011</c:v>
                </c:pt>
                <c:pt idx="2621">
                  <c:v>34.5</c:v>
                </c:pt>
                <c:pt idx="2622">
                  <c:v>34.300000000000011</c:v>
                </c:pt>
                <c:pt idx="2623">
                  <c:v>34.300000000000011</c:v>
                </c:pt>
                <c:pt idx="2624">
                  <c:v>34</c:v>
                </c:pt>
                <c:pt idx="2625">
                  <c:v>33.4</c:v>
                </c:pt>
                <c:pt idx="2626">
                  <c:v>33.6</c:v>
                </c:pt>
                <c:pt idx="2627">
                  <c:v>34</c:v>
                </c:pt>
                <c:pt idx="2628">
                  <c:v>34.300000000000011</c:v>
                </c:pt>
                <c:pt idx="2629">
                  <c:v>34.5</c:v>
                </c:pt>
                <c:pt idx="2630">
                  <c:v>35.6</c:v>
                </c:pt>
                <c:pt idx="2631">
                  <c:v>36.1</c:v>
                </c:pt>
                <c:pt idx="2632">
                  <c:v>37</c:v>
                </c:pt>
                <c:pt idx="2633">
                  <c:v>37.800000000000011</c:v>
                </c:pt>
                <c:pt idx="2634">
                  <c:v>38.800000000000011</c:v>
                </c:pt>
                <c:pt idx="2635">
                  <c:v>39.200000000000003</c:v>
                </c:pt>
                <c:pt idx="2636">
                  <c:v>38.800000000000011</c:v>
                </c:pt>
                <c:pt idx="2637">
                  <c:v>38.800000000000011</c:v>
                </c:pt>
                <c:pt idx="2638">
                  <c:v>38.300000000000011</c:v>
                </c:pt>
                <c:pt idx="2639">
                  <c:v>37.800000000000011</c:v>
                </c:pt>
                <c:pt idx="2640">
                  <c:v>37.4</c:v>
                </c:pt>
                <c:pt idx="2641">
                  <c:v>37.200000000000003</c:v>
                </c:pt>
                <c:pt idx="2642">
                  <c:v>37</c:v>
                </c:pt>
                <c:pt idx="2643">
                  <c:v>37</c:v>
                </c:pt>
                <c:pt idx="2644">
                  <c:v>36.9</c:v>
                </c:pt>
                <c:pt idx="2645">
                  <c:v>36.9</c:v>
                </c:pt>
                <c:pt idx="2646">
                  <c:v>36.9</c:v>
                </c:pt>
                <c:pt idx="2647">
                  <c:v>36.5</c:v>
                </c:pt>
                <c:pt idx="2648">
                  <c:v>36</c:v>
                </c:pt>
                <c:pt idx="2649">
                  <c:v>35.800000000000011</c:v>
                </c:pt>
                <c:pt idx="2650">
                  <c:v>35.800000000000011</c:v>
                </c:pt>
                <c:pt idx="2651">
                  <c:v>35.6</c:v>
                </c:pt>
                <c:pt idx="2652">
                  <c:v>35.200000000000003</c:v>
                </c:pt>
                <c:pt idx="2653">
                  <c:v>35.1</c:v>
                </c:pt>
                <c:pt idx="2654">
                  <c:v>34.9</c:v>
                </c:pt>
                <c:pt idx="2655">
                  <c:v>34.5</c:v>
                </c:pt>
                <c:pt idx="2656">
                  <c:v>34.300000000000011</c:v>
                </c:pt>
                <c:pt idx="2657">
                  <c:v>34.300000000000011</c:v>
                </c:pt>
                <c:pt idx="2658">
                  <c:v>34.200000000000003</c:v>
                </c:pt>
                <c:pt idx="2659">
                  <c:v>34.300000000000011</c:v>
                </c:pt>
                <c:pt idx="2660">
                  <c:v>34.700000000000003</c:v>
                </c:pt>
                <c:pt idx="2661">
                  <c:v>34.9</c:v>
                </c:pt>
                <c:pt idx="2662">
                  <c:v>35.1</c:v>
                </c:pt>
                <c:pt idx="2663">
                  <c:v>34.9</c:v>
                </c:pt>
                <c:pt idx="2664">
                  <c:v>34.700000000000003</c:v>
                </c:pt>
                <c:pt idx="2665">
                  <c:v>34.9</c:v>
                </c:pt>
                <c:pt idx="2666">
                  <c:v>34.300000000000011</c:v>
                </c:pt>
                <c:pt idx="2667">
                  <c:v>33.800000000000011</c:v>
                </c:pt>
                <c:pt idx="2668">
                  <c:v>33.6</c:v>
                </c:pt>
                <c:pt idx="2669">
                  <c:v>33.6</c:v>
                </c:pt>
                <c:pt idx="2670">
                  <c:v>33.1</c:v>
                </c:pt>
                <c:pt idx="2671">
                  <c:v>32.9</c:v>
                </c:pt>
                <c:pt idx="2672">
                  <c:v>32.5</c:v>
                </c:pt>
                <c:pt idx="2673">
                  <c:v>32</c:v>
                </c:pt>
                <c:pt idx="2674">
                  <c:v>32</c:v>
                </c:pt>
                <c:pt idx="2675">
                  <c:v>31.6</c:v>
                </c:pt>
                <c:pt idx="2676">
                  <c:v>33.800000000000011</c:v>
                </c:pt>
                <c:pt idx="2677">
                  <c:v>33.6</c:v>
                </c:pt>
                <c:pt idx="2678">
                  <c:v>33.6</c:v>
                </c:pt>
                <c:pt idx="2679">
                  <c:v>34</c:v>
                </c:pt>
                <c:pt idx="2680">
                  <c:v>33.4</c:v>
                </c:pt>
                <c:pt idx="2681">
                  <c:v>33.4</c:v>
                </c:pt>
                <c:pt idx="2682">
                  <c:v>33.4</c:v>
                </c:pt>
                <c:pt idx="2683">
                  <c:v>33.300000000000011</c:v>
                </c:pt>
                <c:pt idx="2684">
                  <c:v>33.4</c:v>
                </c:pt>
                <c:pt idx="2685">
                  <c:v>33.6</c:v>
                </c:pt>
                <c:pt idx="2686">
                  <c:v>33.300000000000011</c:v>
                </c:pt>
                <c:pt idx="2687">
                  <c:v>33.4</c:v>
                </c:pt>
                <c:pt idx="2688">
                  <c:v>33.4</c:v>
                </c:pt>
                <c:pt idx="2689">
                  <c:v>33.300000000000011</c:v>
                </c:pt>
                <c:pt idx="2690">
                  <c:v>32.9</c:v>
                </c:pt>
                <c:pt idx="2691">
                  <c:v>32.700000000000003</c:v>
                </c:pt>
                <c:pt idx="2692">
                  <c:v>32.5</c:v>
                </c:pt>
                <c:pt idx="2693">
                  <c:v>32.5</c:v>
                </c:pt>
                <c:pt idx="2694">
                  <c:v>32.5</c:v>
                </c:pt>
                <c:pt idx="2695">
                  <c:v>32.5</c:v>
                </c:pt>
                <c:pt idx="2696">
                  <c:v>32.9</c:v>
                </c:pt>
                <c:pt idx="2697">
                  <c:v>32.5</c:v>
                </c:pt>
                <c:pt idx="2698">
                  <c:v>32.9</c:v>
                </c:pt>
                <c:pt idx="2699">
                  <c:v>33.300000000000011</c:v>
                </c:pt>
                <c:pt idx="2700">
                  <c:v>33.6</c:v>
                </c:pt>
                <c:pt idx="2701">
                  <c:v>34.200000000000003</c:v>
                </c:pt>
                <c:pt idx="2702">
                  <c:v>34.9</c:v>
                </c:pt>
                <c:pt idx="2703">
                  <c:v>35.200000000000003</c:v>
                </c:pt>
                <c:pt idx="2704">
                  <c:v>36.1</c:v>
                </c:pt>
                <c:pt idx="2705">
                  <c:v>36.9</c:v>
                </c:pt>
                <c:pt idx="2706">
                  <c:v>37.6</c:v>
                </c:pt>
                <c:pt idx="2707">
                  <c:v>38.300000000000011</c:v>
                </c:pt>
                <c:pt idx="2708">
                  <c:v>39</c:v>
                </c:pt>
                <c:pt idx="2709">
                  <c:v>40.1</c:v>
                </c:pt>
                <c:pt idx="2710">
                  <c:v>49.6</c:v>
                </c:pt>
                <c:pt idx="2711">
                  <c:v>48.7</c:v>
                </c:pt>
                <c:pt idx="2712">
                  <c:v>47.5</c:v>
                </c:pt>
                <c:pt idx="2713">
                  <c:v>46.2</c:v>
                </c:pt>
                <c:pt idx="2714">
                  <c:v>46.8</c:v>
                </c:pt>
                <c:pt idx="2715">
                  <c:v>46.6</c:v>
                </c:pt>
                <c:pt idx="2716">
                  <c:v>46</c:v>
                </c:pt>
                <c:pt idx="2717">
                  <c:v>45.7</c:v>
                </c:pt>
                <c:pt idx="2718">
                  <c:v>45.7</c:v>
                </c:pt>
                <c:pt idx="2719">
                  <c:v>45.3</c:v>
                </c:pt>
                <c:pt idx="2720">
                  <c:v>44.8</c:v>
                </c:pt>
                <c:pt idx="2721">
                  <c:v>44.2</c:v>
                </c:pt>
                <c:pt idx="2722">
                  <c:v>43.7</c:v>
                </c:pt>
                <c:pt idx="2723">
                  <c:v>43.3</c:v>
                </c:pt>
                <c:pt idx="2724">
                  <c:v>42.8</c:v>
                </c:pt>
                <c:pt idx="2725">
                  <c:v>42.4</c:v>
                </c:pt>
                <c:pt idx="2726">
                  <c:v>42.4</c:v>
                </c:pt>
                <c:pt idx="2727">
                  <c:v>41.9</c:v>
                </c:pt>
                <c:pt idx="2728">
                  <c:v>41.7</c:v>
                </c:pt>
                <c:pt idx="2729">
                  <c:v>41.4</c:v>
                </c:pt>
                <c:pt idx="2730">
                  <c:v>41.2</c:v>
                </c:pt>
                <c:pt idx="2731">
                  <c:v>40.800000000000011</c:v>
                </c:pt>
                <c:pt idx="2732">
                  <c:v>40.6</c:v>
                </c:pt>
                <c:pt idx="2733">
                  <c:v>40.5</c:v>
                </c:pt>
                <c:pt idx="2734">
                  <c:v>40.1</c:v>
                </c:pt>
                <c:pt idx="2735">
                  <c:v>39.700000000000003</c:v>
                </c:pt>
                <c:pt idx="2736">
                  <c:v>39.6</c:v>
                </c:pt>
                <c:pt idx="2737">
                  <c:v>39.6</c:v>
                </c:pt>
                <c:pt idx="2738">
                  <c:v>39.6</c:v>
                </c:pt>
                <c:pt idx="2739">
                  <c:v>39.6</c:v>
                </c:pt>
                <c:pt idx="2740">
                  <c:v>39.4</c:v>
                </c:pt>
                <c:pt idx="2741">
                  <c:v>39.200000000000003</c:v>
                </c:pt>
                <c:pt idx="2742">
                  <c:v>39.200000000000003</c:v>
                </c:pt>
                <c:pt idx="2743">
                  <c:v>38.800000000000011</c:v>
                </c:pt>
                <c:pt idx="2744">
                  <c:v>38.800000000000011</c:v>
                </c:pt>
                <c:pt idx="2745">
                  <c:v>38.700000000000003</c:v>
                </c:pt>
                <c:pt idx="2746">
                  <c:v>38.800000000000011</c:v>
                </c:pt>
                <c:pt idx="2747">
                  <c:v>38.800000000000011</c:v>
                </c:pt>
                <c:pt idx="2748">
                  <c:v>38.700000000000003</c:v>
                </c:pt>
                <c:pt idx="2749">
                  <c:v>38.700000000000003</c:v>
                </c:pt>
                <c:pt idx="2750">
                  <c:v>38.700000000000003</c:v>
                </c:pt>
                <c:pt idx="2751">
                  <c:v>38.700000000000003</c:v>
                </c:pt>
                <c:pt idx="2752">
                  <c:v>38.5</c:v>
                </c:pt>
                <c:pt idx="2753">
                  <c:v>38.5</c:v>
                </c:pt>
                <c:pt idx="2754">
                  <c:v>38.300000000000011</c:v>
                </c:pt>
                <c:pt idx="2755">
                  <c:v>38.1</c:v>
                </c:pt>
                <c:pt idx="2756">
                  <c:v>38.300000000000011</c:v>
                </c:pt>
                <c:pt idx="2757">
                  <c:v>38.1</c:v>
                </c:pt>
                <c:pt idx="2758">
                  <c:v>37.9</c:v>
                </c:pt>
                <c:pt idx="2759">
                  <c:v>37.9</c:v>
                </c:pt>
                <c:pt idx="2760">
                  <c:v>37.9</c:v>
                </c:pt>
                <c:pt idx="2761">
                  <c:v>37.9</c:v>
                </c:pt>
                <c:pt idx="2762">
                  <c:v>37.9</c:v>
                </c:pt>
                <c:pt idx="2763">
                  <c:v>37.9</c:v>
                </c:pt>
                <c:pt idx="2764">
                  <c:v>37.800000000000011</c:v>
                </c:pt>
                <c:pt idx="2765">
                  <c:v>37.9</c:v>
                </c:pt>
                <c:pt idx="2766">
                  <c:v>37.800000000000011</c:v>
                </c:pt>
                <c:pt idx="2767">
                  <c:v>37.800000000000011</c:v>
                </c:pt>
                <c:pt idx="2768">
                  <c:v>37.800000000000011</c:v>
                </c:pt>
                <c:pt idx="2769">
                  <c:v>37.800000000000011</c:v>
                </c:pt>
                <c:pt idx="2770">
                  <c:v>37.6</c:v>
                </c:pt>
                <c:pt idx="2771">
                  <c:v>37.800000000000011</c:v>
                </c:pt>
                <c:pt idx="2772">
                  <c:v>37.4</c:v>
                </c:pt>
                <c:pt idx="2773">
                  <c:v>37.6</c:v>
                </c:pt>
                <c:pt idx="2774">
                  <c:v>37.6</c:v>
                </c:pt>
                <c:pt idx="2775">
                  <c:v>37.6</c:v>
                </c:pt>
                <c:pt idx="2776">
                  <c:v>37.4</c:v>
                </c:pt>
                <c:pt idx="2777">
                  <c:v>37</c:v>
                </c:pt>
                <c:pt idx="2778">
                  <c:v>37.200000000000003</c:v>
                </c:pt>
                <c:pt idx="2779">
                  <c:v>37</c:v>
                </c:pt>
                <c:pt idx="2780">
                  <c:v>37</c:v>
                </c:pt>
                <c:pt idx="2781">
                  <c:v>37</c:v>
                </c:pt>
                <c:pt idx="2782">
                  <c:v>36.9</c:v>
                </c:pt>
                <c:pt idx="2783">
                  <c:v>36.9</c:v>
                </c:pt>
                <c:pt idx="2784">
                  <c:v>37</c:v>
                </c:pt>
                <c:pt idx="2785">
                  <c:v>37</c:v>
                </c:pt>
                <c:pt idx="2786">
                  <c:v>36.9</c:v>
                </c:pt>
                <c:pt idx="2787">
                  <c:v>36.9</c:v>
                </c:pt>
                <c:pt idx="2788">
                  <c:v>37</c:v>
                </c:pt>
                <c:pt idx="2789">
                  <c:v>37</c:v>
                </c:pt>
                <c:pt idx="2790">
                  <c:v>37</c:v>
                </c:pt>
                <c:pt idx="2791">
                  <c:v>37.200000000000003</c:v>
                </c:pt>
                <c:pt idx="2792">
                  <c:v>37.200000000000003</c:v>
                </c:pt>
                <c:pt idx="2793">
                  <c:v>37.200000000000003</c:v>
                </c:pt>
                <c:pt idx="2794">
                  <c:v>37.200000000000003</c:v>
                </c:pt>
                <c:pt idx="2795">
                  <c:v>37.200000000000003</c:v>
                </c:pt>
                <c:pt idx="2796">
                  <c:v>37.6</c:v>
                </c:pt>
                <c:pt idx="2797">
                  <c:v>37.9</c:v>
                </c:pt>
                <c:pt idx="2798">
                  <c:v>38.1</c:v>
                </c:pt>
                <c:pt idx="2799">
                  <c:v>38.5</c:v>
                </c:pt>
                <c:pt idx="2800">
                  <c:v>39</c:v>
                </c:pt>
                <c:pt idx="2801">
                  <c:v>39.6</c:v>
                </c:pt>
                <c:pt idx="2802">
                  <c:v>39.9</c:v>
                </c:pt>
                <c:pt idx="2803">
                  <c:v>40.5</c:v>
                </c:pt>
                <c:pt idx="2804">
                  <c:v>41.5</c:v>
                </c:pt>
                <c:pt idx="2805">
                  <c:v>48.6</c:v>
                </c:pt>
                <c:pt idx="2806">
                  <c:v>51.3</c:v>
                </c:pt>
                <c:pt idx="2807">
                  <c:v>50.7</c:v>
                </c:pt>
                <c:pt idx="2808">
                  <c:v>49.1</c:v>
                </c:pt>
                <c:pt idx="2809">
                  <c:v>49.1</c:v>
                </c:pt>
                <c:pt idx="2810">
                  <c:v>47.3</c:v>
                </c:pt>
                <c:pt idx="2811">
                  <c:v>46.2</c:v>
                </c:pt>
                <c:pt idx="2812">
                  <c:v>45.9</c:v>
                </c:pt>
                <c:pt idx="2813">
                  <c:v>46.6</c:v>
                </c:pt>
                <c:pt idx="2814">
                  <c:v>47.8</c:v>
                </c:pt>
                <c:pt idx="2815">
                  <c:v>48.6</c:v>
                </c:pt>
                <c:pt idx="2816">
                  <c:v>47.3</c:v>
                </c:pt>
                <c:pt idx="2817">
                  <c:v>47.8</c:v>
                </c:pt>
                <c:pt idx="2818">
                  <c:v>48.7</c:v>
                </c:pt>
                <c:pt idx="2819">
                  <c:v>55.9</c:v>
                </c:pt>
                <c:pt idx="2820">
                  <c:v>61.7</c:v>
                </c:pt>
                <c:pt idx="2821">
                  <c:v>64</c:v>
                </c:pt>
                <c:pt idx="2822">
                  <c:v>65.5</c:v>
                </c:pt>
                <c:pt idx="2823">
                  <c:v>65.7</c:v>
                </c:pt>
                <c:pt idx="2824">
                  <c:v>64.8</c:v>
                </c:pt>
                <c:pt idx="2825">
                  <c:v>65.3</c:v>
                </c:pt>
                <c:pt idx="2826">
                  <c:v>64.599999999999994</c:v>
                </c:pt>
                <c:pt idx="2827">
                  <c:v>62.8</c:v>
                </c:pt>
                <c:pt idx="2828">
                  <c:v>59.9</c:v>
                </c:pt>
                <c:pt idx="2829">
                  <c:v>58.1</c:v>
                </c:pt>
                <c:pt idx="2830">
                  <c:v>62.1</c:v>
                </c:pt>
                <c:pt idx="2831">
                  <c:v>64.8</c:v>
                </c:pt>
                <c:pt idx="2832">
                  <c:v>64.2</c:v>
                </c:pt>
                <c:pt idx="2833">
                  <c:v>63.3</c:v>
                </c:pt>
                <c:pt idx="2834">
                  <c:v>61.3</c:v>
                </c:pt>
                <c:pt idx="2835">
                  <c:v>60.1</c:v>
                </c:pt>
                <c:pt idx="2836">
                  <c:v>59.4</c:v>
                </c:pt>
                <c:pt idx="2837">
                  <c:v>59.4</c:v>
                </c:pt>
                <c:pt idx="2838">
                  <c:v>56.5</c:v>
                </c:pt>
                <c:pt idx="2839">
                  <c:v>53.8</c:v>
                </c:pt>
                <c:pt idx="2840">
                  <c:v>51.8</c:v>
                </c:pt>
                <c:pt idx="2841">
                  <c:v>50.5</c:v>
                </c:pt>
                <c:pt idx="2842">
                  <c:v>50</c:v>
                </c:pt>
                <c:pt idx="2843">
                  <c:v>49.1</c:v>
                </c:pt>
                <c:pt idx="2844">
                  <c:v>48.6</c:v>
                </c:pt>
                <c:pt idx="2845">
                  <c:v>47.7</c:v>
                </c:pt>
                <c:pt idx="2846">
                  <c:v>46.9</c:v>
                </c:pt>
                <c:pt idx="2847">
                  <c:v>46.2</c:v>
                </c:pt>
                <c:pt idx="2848">
                  <c:v>45.5</c:v>
                </c:pt>
                <c:pt idx="2849">
                  <c:v>45</c:v>
                </c:pt>
                <c:pt idx="2850">
                  <c:v>44.4</c:v>
                </c:pt>
                <c:pt idx="2851">
                  <c:v>44.1</c:v>
                </c:pt>
                <c:pt idx="2852">
                  <c:v>43.7</c:v>
                </c:pt>
                <c:pt idx="2853">
                  <c:v>43.5</c:v>
                </c:pt>
                <c:pt idx="2854">
                  <c:v>43.3</c:v>
                </c:pt>
                <c:pt idx="2855">
                  <c:v>43.2</c:v>
                </c:pt>
                <c:pt idx="2856">
                  <c:v>43.2</c:v>
                </c:pt>
                <c:pt idx="2857">
                  <c:v>42.8</c:v>
                </c:pt>
                <c:pt idx="2858">
                  <c:v>42.4</c:v>
                </c:pt>
                <c:pt idx="2859">
                  <c:v>41.9</c:v>
                </c:pt>
                <c:pt idx="2860">
                  <c:v>41.4</c:v>
                </c:pt>
                <c:pt idx="2861">
                  <c:v>40.5</c:v>
                </c:pt>
                <c:pt idx="2862">
                  <c:v>39.9</c:v>
                </c:pt>
                <c:pt idx="2863">
                  <c:v>39.700000000000003</c:v>
                </c:pt>
                <c:pt idx="2864">
                  <c:v>39.6</c:v>
                </c:pt>
                <c:pt idx="2865">
                  <c:v>39.9</c:v>
                </c:pt>
                <c:pt idx="2866">
                  <c:v>39.700000000000003</c:v>
                </c:pt>
                <c:pt idx="2867">
                  <c:v>39.4</c:v>
                </c:pt>
                <c:pt idx="2868">
                  <c:v>39.4</c:v>
                </c:pt>
                <c:pt idx="2869">
                  <c:v>38.800000000000011</c:v>
                </c:pt>
                <c:pt idx="2870">
                  <c:v>38.5</c:v>
                </c:pt>
                <c:pt idx="2871">
                  <c:v>37.800000000000011</c:v>
                </c:pt>
                <c:pt idx="2872">
                  <c:v>37.4</c:v>
                </c:pt>
                <c:pt idx="2873">
                  <c:v>37</c:v>
                </c:pt>
                <c:pt idx="2874">
                  <c:v>36.5</c:v>
                </c:pt>
                <c:pt idx="2875">
                  <c:v>36.1</c:v>
                </c:pt>
                <c:pt idx="2876">
                  <c:v>36.300000000000011</c:v>
                </c:pt>
                <c:pt idx="2877">
                  <c:v>36.9</c:v>
                </c:pt>
                <c:pt idx="2878">
                  <c:v>36.9</c:v>
                </c:pt>
                <c:pt idx="2879">
                  <c:v>37</c:v>
                </c:pt>
                <c:pt idx="2880">
                  <c:v>36.700000000000003</c:v>
                </c:pt>
                <c:pt idx="2881">
                  <c:v>36.5</c:v>
                </c:pt>
                <c:pt idx="2882">
                  <c:v>36.300000000000011</c:v>
                </c:pt>
                <c:pt idx="2883">
                  <c:v>36.300000000000011</c:v>
                </c:pt>
                <c:pt idx="2884">
                  <c:v>36</c:v>
                </c:pt>
                <c:pt idx="2885">
                  <c:v>36</c:v>
                </c:pt>
                <c:pt idx="2886">
                  <c:v>35.6</c:v>
                </c:pt>
                <c:pt idx="2887">
                  <c:v>35.200000000000003</c:v>
                </c:pt>
                <c:pt idx="2888">
                  <c:v>34.9</c:v>
                </c:pt>
                <c:pt idx="2889">
                  <c:v>34.300000000000011</c:v>
                </c:pt>
                <c:pt idx="2890">
                  <c:v>34.200000000000003</c:v>
                </c:pt>
                <c:pt idx="2891">
                  <c:v>33.800000000000011</c:v>
                </c:pt>
                <c:pt idx="2892">
                  <c:v>33.300000000000011</c:v>
                </c:pt>
                <c:pt idx="2893">
                  <c:v>32.9</c:v>
                </c:pt>
                <c:pt idx="2894">
                  <c:v>32.700000000000003</c:v>
                </c:pt>
                <c:pt idx="2895">
                  <c:v>32.5</c:v>
                </c:pt>
                <c:pt idx="2896">
                  <c:v>32.4</c:v>
                </c:pt>
                <c:pt idx="2897">
                  <c:v>32.4</c:v>
                </c:pt>
                <c:pt idx="2898">
                  <c:v>32</c:v>
                </c:pt>
                <c:pt idx="2899">
                  <c:v>31.8</c:v>
                </c:pt>
                <c:pt idx="2900">
                  <c:v>31.6</c:v>
                </c:pt>
                <c:pt idx="2901">
                  <c:v>31.6</c:v>
                </c:pt>
                <c:pt idx="2902">
                  <c:v>31.1</c:v>
                </c:pt>
                <c:pt idx="2903">
                  <c:v>30.9</c:v>
                </c:pt>
                <c:pt idx="2904">
                  <c:v>30.7</c:v>
                </c:pt>
                <c:pt idx="2905">
                  <c:v>30.9</c:v>
                </c:pt>
                <c:pt idx="2906">
                  <c:v>30.9</c:v>
                </c:pt>
                <c:pt idx="2907">
                  <c:v>30.7</c:v>
                </c:pt>
                <c:pt idx="2908">
                  <c:v>30.6</c:v>
                </c:pt>
                <c:pt idx="2909">
                  <c:v>30.4</c:v>
                </c:pt>
                <c:pt idx="2910">
                  <c:v>30.4</c:v>
                </c:pt>
                <c:pt idx="2911">
                  <c:v>30</c:v>
                </c:pt>
                <c:pt idx="2912">
                  <c:v>29.8</c:v>
                </c:pt>
                <c:pt idx="2913">
                  <c:v>29.8</c:v>
                </c:pt>
                <c:pt idx="2914">
                  <c:v>29.8</c:v>
                </c:pt>
                <c:pt idx="2915">
                  <c:v>29.7</c:v>
                </c:pt>
                <c:pt idx="2916">
                  <c:v>29.7</c:v>
                </c:pt>
                <c:pt idx="2917">
                  <c:v>29.7</c:v>
                </c:pt>
                <c:pt idx="2918">
                  <c:v>29.5</c:v>
                </c:pt>
                <c:pt idx="2919">
                  <c:v>29.5</c:v>
                </c:pt>
                <c:pt idx="2920">
                  <c:v>29.8</c:v>
                </c:pt>
                <c:pt idx="2921">
                  <c:v>29.5</c:v>
                </c:pt>
                <c:pt idx="2922">
                  <c:v>29.5</c:v>
                </c:pt>
                <c:pt idx="2923">
                  <c:v>30.6</c:v>
                </c:pt>
                <c:pt idx="2924">
                  <c:v>30.7</c:v>
                </c:pt>
                <c:pt idx="2925">
                  <c:v>30.9</c:v>
                </c:pt>
                <c:pt idx="2926">
                  <c:v>31.3</c:v>
                </c:pt>
                <c:pt idx="2927">
                  <c:v>31.8</c:v>
                </c:pt>
                <c:pt idx="2928">
                  <c:v>32.700000000000003</c:v>
                </c:pt>
                <c:pt idx="2929">
                  <c:v>33.300000000000011</c:v>
                </c:pt>
                <c:pt idx="2930">
                  <c:v>34.200000000000003</c:v>
                </c:pt>
                <c:pt idx="2931">
                  <c:v>35.1</c:v>
                </c:pt>
                <c:pt idx="2932">
                  <c:v>36</c:v>
                </c:pt>
                <c:pt idx="2933">
                  <c:v>36.300000000000011</c:v>
                </c:pt>
                <c:pt idx="2934">
                  <c:v>37.4</c:v>
                </c:pt>
                <c:pt idx="2935">
                  <c:v>38.700000000000003</c:v>
                </c:pt>
                <c:pt idx="2936">
                  <c:v>40.1</c:v>
                </c:pt>
                <c:pt idx="2937">
                  <c:v>41.7</c:v>
                </c:pt>
                <c:pt idx="2938">
                  <c:v>43.3</c:v>
                </c:pt>
                <c:pt idx="2939">
                  <c:v>45</c:v>
                </c:pt>
                <c:pt idx="2940">
                  <c:v>46</c:v>
                </c:pt>
                <c:pt idx="2941">
                  <c:v>46.4</c:v>
                </c:pt>
                <c:pt idx="2942">
                  <c:v>48.7</c:v>
                </c:pt>
                <c:pt idx="2943">
                  <c:v>48</c:v>
                </c:pt>
                <c:pt idx="2944">
                  <c:v>46.9</c:v>
                </c:pt>
                <c:pt idx="2945">
                  <c:v>52.5</c:v>
                </c:pt>
                <c:pt idx="2946">
                  <c:v>51.4</c:v>
                </c:pt>
                <c:pt idx="2947">
                  <c:v>54.1</c:v>
                </c:pt>
                <c:pt idx="2948">
                  <c:v>55.4</c:v>
                </c:pt>
                <c:pt idx="2949">
                  <c:v>56.7</c:v>
                </c:pt>
                <c:pt idx="2950">
                  <c:v>57</c:v>
                </c:pt>
                <c:pt idx="2951">
                  <c:v>57.7</c:v>
                </c:pt>
                <c:pt idx="2952">
                  <c:v>58.3</c:v>
                </c:pt>
                <c:pt idx="2953">
                  <c:v>59.4</c:v>
                </c:pt>
                <c:pt idx="2954">
                  <c:v>59.9</c:v>
                </c:pt>
                <c:pt idx="2955">
                  <c:v>60.6</c:v>
                </c:pt>
                <c:pt idx="2956">
                  <c:v>60.8</c:v>
                </c:pt>
                <c:pt idx="2957">
                  <c:v>61</c:v>
                </c:pt>
                <c:pt idx="2958">
                  <c:v>61.7</c:v>
                </c:pt>
                <c:pt idx="2959">
                  <c:v>62.1</c:v>
                </c:pt>
                <c:pt idx="2960">
                  <c:v>62.1</c:v>
                </c:pt>
                <c:pt idx="2961">
                  <c:v>61.5</c:v>
                </c:pt>
                <c:pt idx="2962">
                  <c:v>61.2</c:v>
                </c:pt>
                <c:pt idx="2963">
                  <c:v>60.3</c:v>
                </c:pt>
                <c:pt idx="2964">
                  <c:v>60.4</c:v>
                </c:pt>
                <c:pt idx="2965">
                  <c:v>60.3</c:v>
                </c:pt>
                <c:pt idx="2966">
                  <c:v>60.6</c:v>
                </c:pt>
                <c:pt idx="2967">
                  <c:v>59.7</c:v>
                </c:pt>
                <c:pt idx="2968">
                  <c:v>59.7</c:v>
                </c:pt>
                <c:pt idx="2969">
                  <c:v>58.3</c:v>
                </c:pt>
                <c:pt idx="2970">
                  <c:v>57</c:v>
                </c:pt>
                <c:pt idx="2971">
                  <c:v>57.2</c:v>
                </c:pt>
                <c:pt idx="2972">
                  <c:v>55.8</c:v>
                </c:pt>
                <c:pt idx="2973">
                  <c:v>54.5</c:v>
                </c:pt>
                <c:pt idx="2974">
                  <c:v>53.4</c:v>
                </c:pt>
                <c:pt idx="2975">
                  <c:v>52.2</c:v>
                </c:pt>
                <c:pt idx="2976">
                  <c:v>51.6</c:v>
                </c:pt>
                <c:pt idx="2977">
                  <c:v>50.4</c:v>
                </c:pt>
                <c:pt idx="2978">
                  <c:v>49.3</c:v>
                </c:pt>
                <c:pt idx="2979">
                  <c:v>48.4</c:v>
                </c:pt>
                <c:pt idx="2980">
                  <c:v>47.3</c:v>
                </c:pt>
                <c:pt idx="2981">
                  <c:v>46.4</c:v>
                </c:pt>
                <c:pt idx="2982">
                  <c:v>45.5</c:v>
                </c:pt>
                <c:pt idx="2983">
                  <c:v>44.8</c:v>
                </c:pt>
                <c:pt idx="2984">
                  <c:v>44.1</c:v>
                </c:pt>
                <c:pt idx="2985">
                  <c:v>43.7</c:v>
                </c:pt>
                <c:pt idx="2986">
                  <c:v>37.6</c:v>
                </c:pt>
                <c:pt idx="2987">
                  <c:v>37.4</c:v>
                </c:pt>
                <c:pt idx="2988">
                  <c:v>37.4</c:v>
                </c:pt>
                <c:pt idx="2989">
                  <c:v>37.200000000000003</c:v>
                </c:pt>
                <c:pt idx="2990">
                  <c:v>37.200000000000003</c:v>
                </c:pt>
                <c:pt idx="2991">
                  <c:v>37.200000000000003</c:v>
                </c:pt>
                <c:pt idx="2992">
                  <c:v>37.4</c:v>
                </c:pt>
                <c:pt idx="2993">
                  <c:v>36.9</c:v>
                </c:pt>
                <c:pt idx="2994">
                  <c:v>36.5</c:v>
                </c:pt>
                <c:pt idx="2995">
                  <c:v>36.5</c:v>
                </c:pt>
                <c:pt idx="2996">
                  <c:v>36.5</c:v>
                </c:pt>
                <c:pt idx="2997">
                  <c:v>36.700000000000003</c:v>
                </c:pt>
                <c:pt idx="2998">
                  <c:v>36.5</c:v>
                </c:pt>
                <c:pt idx="2999">
                  <c:v>36.5</c:v>
                </c:pt>
                <c:pt idx="3000">
                  <c:v>36.5</c:v>
                </c:pt>
                <c:pt idx="3001">
                  <c:v>36.700000000000003</c:v>
                </c:pt>
                <c:pt idx="3002">
                  <c:v>36.5</c:v>
                </c:pt>
                <c:pt idx="3003">
                  <c:v>36.700000000000003</c:v>
                </c:pt>
                <c:pt idx="3004">
                  <c:v>36.5</c:v>
                </c:pt>
                <c:pt idx="3005">
                  <c:v>36.300000000000011</c:v>
                </c:pt>
                <c:pt idx="3006">
                  <c:v>36.300000000000011</c:v>
                </c:pt>
                <c:pt idx="3007">
                  <c:v>36.1</c:v>
                </c:pt>
                <c:pt idx="3008">
                  <c:v>36</c:v>
                </c:pt>
                <c:pt idx="3009">
                  <c:v>36</c:v>
                </c:pt>
                <c:pt idx="3010">
                  <c:v>35.800000000000011</c:v>
                </c:pt>
                <c:pt idx="3011">
                  <c:v>35.6</c:v>
                </c:pt>
                <c:pt idx="3012">
                  <c:v>35.4</c:v>
                </c:pt>
                <c:pt idx="3013">
                  <c:v>35.1</c:v>
                </c:pt>
                <c:pt idx="3014">
                  <c:v>34.700000000000003</c:v>
                </c:pt>
                <c:pt idx="3015">
                  <c:v>34.5</c:v>
                </c:pt>
                <c:pt idx="3016">
                  <c:v>34.200000000000003</c:v>
                </c:pt>
                <c:pt idx="3017">
                  <c:v>34.200000000000003</c:v>
                </c:pt>
                <c:pt idx="3018">
                  <c:v>34.200000000000003</c:v>
                </c:pt>
                <c:pt idx="3019">
                  <c:v>34.200000000000003</c:v>
                </c:pt>
                <c:pt idx="3020">
                  <c:v>34</c:v>
                </c:pt>
                <c:pt idx="3021">
                  <c:v>34.200000000000003</c:v>
                </c:pt>
                <c:pt idx="3022">
                  <c:v>34.300000000000011</c:v>
                </c:pt>
                <c:pt idx="3023">
                  <c:v>34.200000000000003</c:v>
                </c:pt>
                <c:pt idx="3024">
                  <c:v>34.200000000000003</c:v>
                </c:pt>
                <c:pt idx="3025">
                  <c:v>34.300000000000011</c:v>
                </c:pt>
                <c:pt idx="3026">
                  <c:v>34.300000000000011</c:v>
                </c:pt>
                <c:pt idx="3027">
                  <c:v>34.5</c:v>
                </c:pt>
                <c:pt idx="3028">
                  <c:v>34.5</c:v>
                </c:pt>
                <c:pt idx="3029">
                  <c:v>34.300000000000011</c:v>
                </c:pt>
                <c:pt idx="3030">
                  <c:v>34.5</c:v>
                </c:pt>
                <c:pt idx="3031">
                  <c:v>34.700000000000003</c:v>
                </c:pt>
                <c:pt idx="3032">
                  <c:v>34.9</c:v>
                </c:pt>
                <c:pt idx="3033">
                  <c:v>35.1</c:v>
                </c:pt>
                <c:pt idx="3034">
                  <c:v>35.6</c:v>
                </c:pt>
                <c:pt idx="3035">
                  <c:v>35.800000000000011</c:v>
                </c:pt>
                <c:pt idx="3036">
                  <c:v>36.1</c:v>
                </c:pt>
                <c:pt idx="3037">
                  <c:v>36.5</c:v>
                </c:pt>
                <c:pt idx="3038">
                  <c:v>37.200000000000003</c:v>
                </c:pt>
                <c:pt idx="3039">
                  <c:v>37.6</c:v>
                </c:pt>
                <c:pt idx="3040">
                  <c:v>38.1</c:v>
                </c:pt>
                <c:pt idx="3041">
                  <c:v>38.700000000000003</c:v>
                </c:pt>
                <c:pt idx="3042">
                  <c:v>39.6</c:v>
                </c:pt>
                <c:pt idx="3043">
                  <c:v>39.9</c:v>
                </c:pt>
                <c:pt idx="3044">
                  <c:v>41</c:v>
                </c:pt>
                <c:pt idx="3045">
                  <c:v>42.3</c:v>
                </c:pt>
                <c:pt idx="3046">
                  <c:v>42.8</c:v>
                </c:pt>
                <c:pt idx="3047">
                  <c:v>43.3</c:v>
                </c:pt>
                <c:pt idx="3048">
                  <c:v>42.6</c:v>
                </c:pt>
                <c:pt idx="3049">
                  <c:v>42.1</c:v>
                </c:pt>
                <c:pt idx="3050">
                  <c:v>42.3</c:v>
                </c:pt>
                <c:pt idx="3051">
                  <c:v>44.6</c:v>
                </c:pt>
                <c:pt idx="3052">
                  <c:v>49.1</c:v>
                </c:pt>
                <c:pt idx="3053">
                  <c:v>50.7</c:v>
                </c:pt>
                <c:pt idx="3054">
                  <c:v>52.3</c:v>
                </c:pt>
                <c:pt idx="3055">
                  <c:v>52.5</c:v>
                </c:pt>
                <c:pt idx="3056">
                  <c:v>52.2</c:v>
                </c:pt>
                <c:pt idx="3057">
                  <c:v>52</c:v>
                </c:pt>
                <c:pt idx="3058">
                  <c:v>51.8</c:v>
                </c:pt>
                <c:pt idx="3059">
                  <c:v>52.2</c:v>
                </c:pt>
                <c:pt idx="3060">
                  <c:v>51.1</c:v>
                </c:pt>
                <c:pt idx="3061">
                  <c:v>51.1</c:v>
                </c:pt>
                <c:pt idx="3062">
                  <c:v>50.2</c:v>
                </c:pt>
                <c:pt idx="3063">
                  <c:v>49.3</c:v>
                </c:pt>
                <c:pt idx="3064">
                  <c:v>49.1</c:v>
                </c:pt>
                <c:pt idx="3065">
                  <c:v>49.5</c:v>
                </c:pt>
                <c:pt idx="3066">
                  <c:v>50</c:v>
                </c:pt>
                <c:pt idx="3067">
                  <c:v>51.1</c:v>
                </c:pt>
                <c:pt idx="3068">
                  <c:v>51.6</c:v>
                </c:pt>
                <c:pt idx="3069">
                  <c:v>51.6</c:v>
                </c:pt>
                <c:pt idx="3070">
                  <c:v>52.3</c:v>
                </c:pt>
                <c:pt idx="3071">
                  <c:v>52.2</c:v>
                </c:pt>
                <c:pt idx="3072">
                  <c:v>52</c:v>
                </c:pt>
                <c:pt idx="3073">
                  <c:v>52.2</c:v>
                </c:pt>
                <c:pt idx="3074">
                  <c:v>51.1</c:v>
                </c:pt>
                <c:pt idx="3075">
                  <c:v>50.7</c:v>
                </c:pt>
                <c:pt idx="3076">
                  <c:v>51.6</c:v>
                </c:pt>
                <c:pt idx="3077">
                  <c:v>50.5</c:v>
                </c:pt>
                <c:pt idx="3078">
                  <c:v>49.6</c:v>
                </c:pt>
                <c:pt idx="3079">
                  <c:v>49.5</c:v>
                </c:pt>
                <c:pt idx="3080">
                  <c:v>49.1</c:v>
                </c:pt>
                <c:pt idx="3081">
                  <c:v>48.2</c:v>
                </c:pt>
                <c:pt idx="3082">
                  <c:v>48.6</c:v>
                </c:pt>
                <c:pt idx="3083">
                  <c:v>47.8</c:v>
                </c:pt>
                <c:pt idx="3084">
                  <c:v>46.9</c:v>
                </c:pt>
                <c:pt idx="3085">
                  <c:v>46.9</c:v>
                </c:pt>
                <c:pt idx="3086">
                  <c:v>47.1</c:v>
                </c:pt>
                <c:pt idx="3087">
                  <c:v>46.2</c:v>
                </c:pt>
                <c:pt idx="3088">
                  <c:v>45.5</c:v>
                </c:pt>
                <c:pt idx="3089">
                  <c:v>44.6</c:v>
                </c:pt>
                <c:pt idx="3090">
                  <c:v>43.7</c:v>
                </c:pt>
                <c:pt idx="3091">
                  <c:v>42.8</c:v>
                </c:pt>
                <c:pt idx="3092">
                  <c:v>42.3</c:v>
                </c:pt>
                <c:pt idx="3093">
                  <c:v>42.3</c:v>
                </c:pt>
                <c:pt idx="3094">
                  <c:v>41.9</c:v>
                </c:pt>
                <c:pt idx="3095">
                  <c:v>41.2</c:v>
                </c:pt>
                <c:pt idx="3096">
                  <c:v>40.800000000000011</c:v>
                </c:pt>
                <c:pt idx="3097">
                  <c:v>40.5</c:v>
                </c:pt>
                <c:pt idx="3098">
                  <c:v>40.300000000000011</c:v>
                </c:pt>
                <c:pt idx="3099">
                  <c:v>40.1</c:v>
                </c:pt>
                <c:pt idx="3100">
                  <c:v>40.300000000000011</c:v>
                </c:pt>
                <c:pt idx="3101">
                  <c:v>39.9</c:v>
                </c:pt>
                <c:pt idx="3102">
                  <c:v>39.700000000000003</c:v>
                </c:pt>
                <c:pt idx="3103">
                  <c:v>39.4</c:v>
                </c:pt>
                <c:pt idx="3104">
                  <c:v>39</c:v>
                </c:pt>
                <c:pt idx="3105">
                  <c:v>38.700000000000003</c:v>
                </c:pt>
                <c:pt idx="3106">
                  <c:v>38.300000000000011</c:v>
                </c:pt>
                <c:pt idx="3107">
                  <c:v>38.300000000000011</c:v>
                </c:pt>
                <c:pt idx="3108">
                  <c:v>38.5</c:v>
                </c:pt>
                <c:pt idx="3109">
                  <c:v>38.5</c:v>
                </c:pt>
                <c:pt idx="3110">
                  <c:v>37.9</c:v>
                </c:pt>
                <c:pt idx="3111">
                  <c:v>37.4</c:v>
                </c:pt>
                <c:pt idx="3112">
                  <c:v>37.200000000000003</c:v>
                </c:pt>
                <c:pt idx="3113">
                  <c:v>36.700000000000003</c:v>
                </c:pt>
                <c:pt idx="3114">
                  <c:v>36.5</c:v>
                </c:pt>
                <c:pt idx="3115">
                  <c:v>36.5</c:v>
                </c:pt>
                <c:pt idx="3116">
                  <c:v>36.700000000000003</c:v>
                </c:pt>
                <c:pt idx="3117">
                  <c:v>36.9</c:v>
                </c:pt>
                <c:pt idx="3118">
                  <c:v>37</c:v>
                </c:pt>
                <c:pt idx="3119">
                  <c:v>36.9</c:v>
                </c:pt>
                <c:pt idx="3120">
                  <c:v>36.9</c:v>
                </c:pt>
                <c:pt idx="3121">
                  <c:v>36.700000000000003</c:v>
                </c:pt>
                <c:pt idx="3122">
                  <c:v>36.700000000000003</c:v>
                </c:pt>
                <c:pt idx="3123">
                  <c:v>36.5</c:v>
                </c:pt>
                <c:pt idx="3124">
                  <c:v>36.300000000000011</c:v>
                </c:pt>
                <c:pt idx="3125">
                  <c:v>36.300000000000011</c:v>
                </c:pt>
                <c:pt idx="3126">
                  <c:v>36.1</c:v>
                </c:pt>
                <c:pt idx="3127">
                  <c:v>36.1</c:v>
                </c:pt>
                <c:pt idx="3128">
                  <c:v>36</c:v>
                </c:pt>
                <c:pt idx="3129">
                  <c:v>36</c:v>
                </c:pt>
                <c:pt idx="3130">
                  <c:v>35.800000000000011</c:v>
                </c:pt>
                <c:pt idx="3131">
                  <c:v>35.800000000000011</c:v>
                </c:pt>
                <c:pt idx="3132">
                  <c:v>35.6</c:v>
                </c:pt>
                <c:pt idx="3133">
                  <c:v>35.800000000000011</c:v>
                </c:pt>
                <c:pt idx="3134">
                  <c:v>35.800000000000011</c:v>
                </c:pt>
                <c:pt idx="3135">
                  <c:v>35.6</c:v>
                </c:pt>
                <c:pt idx="3136">
                  <c:v>35.6</c:v>
                </c:pt>
                <c:pt idx="3137">
                  <c:v>35.4</c:v>
                </c:pt>
                <c:pt idx="3138">
                  <c:v>35.6</c:v>
                </c:pt>
                <c:pt idx="3139">
                  <c:v>35.6</c:v>
                </c:pt>
                <c:pt idx="3140">
                  <c:v>35.6</c:v>
                </c:pt>
                <c:pt idx="3141">
                  <c:v>34.700000000000003</c:v>
                </c:pt>
                <c:pt idx="3142">
                  <c:v>34.700000000000003</c:v>
                </c:pt>
                <c:pt idx="3143">
                  <c:v>34.300000000000011</c:v>
                </c:pt>
                <c:pt idx="3144">
                  <c:v>34</c:v>
                </c:pt>
                <c:pt idx="3145">
                  <c:v>33.800000000000011</c:v>
                </c:pt>
                <c:pt idx="3146">
                  <c:v>32.9</c:v>
                </c:pt>
                <c:pt idx="3147">
                  <c:v>32.4</c:v>
                </c:pt>
                <c:pt idx="3148">
                  <c:v>32</c:v>
                </c:pt>
                <c:pt idx="3149">
                  <c:v>31.6</c:v>
                </c:pt>
                <c:pt idx="3150">
                  <c:v>31.8</c:v>
                </c:pt>
                <c:pt idx="3151">
                  <c:v>31.8</c:v>
                </c:pt>
                <c:pt idx="3152">
                  <c:v>31.5</c:v>
                </c:pt>
                <c:pt idx="3153">
                  <c:v>31.5</c:v>
                </c:pt>
                <c:pt idx="3154">
                  <c:v>31.1</c:v>
                </c:pt>
                <c:pt idx="3155">
                  <c:v>30.9</c:v>
                </c:pt>
                <c:pt idx="3156">
                  <c:v>31.1</c:v>
                </c:pt>
                <c:pt idx="3157">
                  <c:v>31.1</c:v>
                </c:pt>
                <c:pt idx="3158">
                  <c:v>31.1</c:v>
                </c:pt>
                <c:pt idx="3159">
                  <c:v>30.6</c:v>
                </c:pt>
                <c:pt idx="3160">
                  <c:v>30.9</c:v>
                </c:pt>
                <c:pt idx="3161">
                  <c:v>31.1</c:v>
                </c:pt>
                <c:pt idx="3162">
                  <c:v>31.6</c:v>
                </c:pt>
                <c:pt idx="3163">
                  <c:v>32</c:v>
                </c:pt>
                <c:pt idx="3164">
                  <c:v>32.4</c:v>
                </c:pt>
                <c:pt idx="3165">
                  <c:v>32.5</c:v>
                </c:pt>
                <c:pt idx="3166">
                  <c:v>32.4</c:v>
                </c:pt>
                <c:pt idx="3167">
                  <c:v>32.9</c:v>
                </c:pt>
                <c:pt idx="3168">
                  <c:v>32.9</c:v>
                </c:pt>
                <c:pt idx="3169">
                  <c:v>32.5</c:v>
                </c:pt>
                <c:pt idx="3170">
                  <c:v>33.1</c:v>
                </c:pt>
                <c:pt idx="3171">
                  <c:v>34.300000000000011</c:v>
                </c:pt>
                <c:pt idx="3172">
                  <c:v>35.800000000000011</c:v>
                </c:pt>
                <c:pt idx="3173">
                  <c:v>36.1</c:v>
                </c:pt>
                <c:pt idx="3174">
                  <c:v>37.4</c:v>
                </c:pt>
                <c:pt idx="3175">
                  <c:v>38.300000000000011</c:v>
                </c:pt>
                <c:pt idx="3176">
                  <c:v>38.700000000000003</c:v>
                </c:pt>
                <c:pt idx="3177">
                  <c:v>38.800000000000011</c:v>
                </c:pt>
                <c:pt idx="3178">
                  <c:v>42.3</c:v>
                </c:pt>
                <c:pt idx="3179">
                  <c:v>45.1</c:v>
                </c:pt>
                <c:pt idx="3180">
                  <c:v>47.5</c:v>
                </c:pt>
                <c:pt idx="3181">
                  <c:v>48.9</c:v>
                </c:pt>
                <c:pt idx="3182">
                  <c:v>50.2</c:v>
                </c:pt>
                <c:pt idx="3183">
                  <c:v>51.8</c:v>
                </c:pt>
                <c:pt idx="3184">
                  <c:v>52.9</c:v>
                </c:pt>
                <c:pt idx="3185">
                  <c:v>61.3</c:v>
                </c:pt>
                <c:pt idx="3186">
                  <c:v>62.6</c:v>
                </c:pt>
                <c:pt idx="3187">
                  <c:v>59.9</c:v>
                </c:pt>
                <c:pt idx="3188">
                  <c:v>57.6</c:v>
                </c:pt>
                <c:pt idx="3189">
                  <c:v>56.7</c:v>
                </c:pt>
                <c:pt idx="3190">
                  <c:v>56.5</c:v>
                </c:pt>
                <c:pt idx="3191">
                  <c:v>54.7</c:v>
                </c:pt>
                <c:pt idx="3192">
                  <c:v>54.7</c:v>
                </c:pt>
                <c:pt idx="3193">
                  <c:v>50.9</c:v>
                </c:pt>
                <c:pt idx="3194">
                  <c:v>50.7</c:v>
                </c:pt>
                <c:pt idx="3195">
                  <c:v>50.2</c:v>
                </c:pt>
                <c:pt idx="3196">
                  <c:v>49.1</c:v>
                </c:pt>
                <c:pt idx="3197">
                  <c:v>48.6</c:v>
                </c:pt>
                <c:pt idx="3198">
                  <c:v>48</c:v>
                </c:pt>
                <c:pt idx="3199">
                  <c:v>48.4</c:v>
                </c:pt>
                <c:pt idx="3200">
                  <c:v>47.8</c:v>
                </c:pt>
                <c:pt idx="3201">
                  <c:v>40.800000000000011</c:v>
                </c:pt>
                <c:pt idx="3202">
                  <c:v>40.5</c:v>
                </c:pt>
                <c:pt idx="3203">
                  <c:v>39.9</c:v>
                </c:pt>
                <c:pt idx="3204">
                  <c:v>39.6</c:v>
                </c:pt>
                <c:pt idx="3205">
                  <c:v>39</c:v>
                </c:pt>
                <c:pt idx="3206">
                  <c:v>38.800000000000011</c:v>
                </c:pt>
                <c:pt idx="3207">
                  <c:v>38.1</c:v>
                </c:pt>
                <c:pt idx="3208">
                  <c:v>37.9</c:v>
                </c:pt>
                <c:pt idx="3209">
                  <c:v>37.6</c:v>
                </c:pt>
                <c:pt idx="3210">
                  <c:v>37.200000000000003</c:v>
                </c:pt>
                <c:pt idx="3211">
                  <c:v>36.9</c:v>
                </c:pt>
                <c:pt idx="3212">
                  <c:v>34.9</c:v>
                </c:pt>
                <c:pt idx="3213">
                  <c:v>34.5</c:v>
                </c:pt>
                <c:pt idx="3214">
                  <c:v>34.200000000000003</c:v>
                </c:pt>
                <c:pt idx="3215">
                  <c:v>33.800000000000011</c:v>
                </c:pt>
                <c:pt idx="3216">
                  <c:v>33.4</c:v>
                </c:pt>
                <c:pt idx="3217">
                  <c:v>33.300000000000011</c:v>
                </c:pt>
                <c:pt idx="3218">
                  <c:v>32.9</c:v>
                </c:pt>
                <c:pt idx="3219">
                  <c:v>32.5</c:v>
                </c:pt>
                <c:pt idx="3220">
                  <c:v>32.4</c:v>
                </c:pt>
                <c:pt idx="3221">
                  <c:v>32</c:v>
                </c:pt>
                <c:pt idx="3222">
                  <c:v>31.8</c:v>
                </c:pt>
                <c:pt idx="3223">
                  <c:v>31.6</c:v>
                </c:pt>
                <c:pt idx="3224">
                  <c:v>31.3</c:v>
                </c:pt>
                <c:pt idx="3225">
                  <c:v>30.9</c:v>
                </c:pt>
                <c:pt idx="3226">
                  <c:v>30.7</c:v>
                </c:pt>
                <c:pt idx="3227">
                  <c:v>30.4</c:v>
                </c:pt>
                <c:pt idx="3228">
                  <c:v>30.4</c:v>
                </c:pt>
                <c:pt idx="3229">
                  <c:v>30.4</c:v>
                </c:pt>
                <c:pt idx="3230">
                  <c:v>29.8</c:v>
                </c:pt>
                <c:pt idx="3231">
                  <c:v>29.8</c:v>
                </c:pt>
                <c:pt idx="3232">
                  <c:v>29.7</c:v>
                </c:pt>
                <c:pt idx="3233">
                  <c:v>29.5</c:v>
                </c:pt>
                <c:pt idx="3234">
                  <c:v>29.1</c:v>
                </c:pt>
                <c:pt idx="3235">
                  <c:v>29.1</c:v>
                </c:pt>
                <c:pt idx="3236">
                  <c:v>28.9</c:v>
                </c:pt>
                <c:pt idx="3237">
                  <c:v>28.6</c:v>
                </c:pt>
                <c:pt idx="3238">
                  <c:v>28.6</c:v>
                </c:pt>
                <c:pt idx="3239">
                  <c:v>28.2</c:v>
                </c:pt>
                <c:pt idx="3240">
                  <c:v>28</c:v>
                </c:pt>
                <c:pt idx="3241">
                  <c:v>26.4</c:v>
                </c:pt>
                <c:pt idx="3242">
                  <c:v>26.6</c:v>
                </c:pt>
                <c:pt idx="3243">
                  <c:v>26.2</c:v>
                </c:pt>
                <c:pt idx="3244">
                  <c:v>26.2</c:v>
                </c:pt>
                <c:pt idx="3245">
                  <c:v>45.9</c:v>
                </c:pt>
                <c:pt idx="3246">
                  <c:v>47.5</c:v>
                </c:pt>
                <c:pt idx="3247">
                  <c:v>48.7</c:v>
                </c:pt>
                <c:pt idx="3248">
                  <c:v>50.4</c:v>
                </c:pt>
                <c:pt idx="3249">
                  <c:v>51.3</c:v>
                </c:pt>
                <c:pt idx="3250">
                  <c:v>52.5</c:v>
                </c:pt>
                <c:pt idx="3251">
                  <c:v>55.6</c:v>
                </c:pt>
                <c:pt idx="3252">
                  <c:v>54.9</c:v>
                </c:pt>
                <c:pt idx="3253">
                  <c:v>54</c:v>
                </c:pt>
                <c:pt idx="3254">
                  <c:v>52.9</c:v>
                </c:pt>
                <c:pt idx="3255">
                  <c:v>51.8</c:v>
                </c:pt>
                <c:pt idx="3256">
                  <c:v>50.9</c:v>
                </c:pt>
                <c:pt idx="3257">
                  <c:v>50.4</c:v>
                </c:pt>
                <c:pt idx="3258">
                  <c:v>48.7</c:v>
                </c:pt>
                <c:pt idx="3259">
                  <c:v>47.7</c:v>
                </c:pt>
                <c:pt idx="3260">
                  <c:v>46.8</c:v>
                </c:pt>
                <c:pt idx="3261">
                  <c:v>46</c:v>
                </c:pt>
                <c:pt idx="3262">
                  <c:v>35.6</c:v>
                </c:pt>
                <c:pt idx="3263">
                  <c:v>35.200000000000003</c:v>
                </c:pt>
                <c:pt idx="3264">
                  <c:v>35.200000000000003</c:v>
                </c:pt>
                <c:pt idx="3265">
                  <c:v>34.9</c:v>
                </c:pt>
                <c:pt idx="3266">
                  <c:v>34.700000000000003</c:v>
                </c:pt>
                <c:pt idx="3267">
                  <c:v>34.200000000000003</c:v>
                </c:pt>
                <c:pt idx="3268">
                  <c:v>34.200000000000003</c:v>
                </c:pt>
                <c:pt idx="3269">
                  <c:v>34.200000000000003</c:v>
                </c:pt>
                <c:pt idx="3270">
                  <c:v>33.800000000000011</c:v>
                </c:pt>
                <c:pt idx="3271">
                  <c:v>33.800000000000011</c:v>
                </c:pt>
                <c:pt idx="3272">
                  <c:v>34</c:v>
                </c:pt>
                <c:pt idx="3273">
                  <c:v>34.200000000000003</c:v>
                </c:pt>
                <c:pt idx="3274">
                  <c:v>34.300000000000011</c:v>
                </c:pt>
                <c:pt idx="3275">
                  <c:v>34.5</c:v>
                </c:pt>
                <c:pt idx="3276">
                  <c:v>34.700000000000003</c:v>
                </c:pt>
                <c:pt idx="3277">
                  <c:v>34.9</c:v>
                </c:pt>
                <c:pt idx="3278">
                  <c:v>34.9</c:v>
                </c:pt>
                <c:pt idx="3279">
                  <c:v>34.9</c:v>
                </c:pt>
                <c:pt idx="3280">
                  <c:v>35.1</c:v>
                </c:pt>
                <c:pt idx="3281">
                  <c:v>35.1</c:v>
                </c:pt>
                <c:pt idx="3282">
                  <c:v>35.1</c:v>
                </c:pt>
                <c:pt idx="3283">
                  <c:v>35.1</c:v>
                </c:pt>
                <c:pt idx="3284">
                  <c:v>34.9</c:v>
                </c:pt>
                <c:pt idx="3285">
                  <c:v>34.9</c:v>
                </c:pt>
                <c:pt idx="3286">
                  <c:v>34.700000000000003</c:v>
                </c:pt>
                <c:pt idx="3287">
                  <c:v>34.700000000000003</c:v>
                </c:pt>
                <c:pt idx="3288">
                  <c:v>34.700000000000003</c:v>
                </c:pt>
                <c:pt idx="3289">
                  <c:v>34.700000000000003</c:v>
                </c:pt>
                <c:pt idx="3290">
                  <c:v>34.5</c:v>
                </c:pt>
                <c:pt idx="3291">
                  <c:v>34</c:v>
                </c:pt>
                <c:pt idx="3292">
                  <c:v>34.200000000000003</c:v>
                </c:pt>
                <c:pt idx="3293">
                  <c:v>46.2</c:v>
                </c:pt>
                <c:pt idx="3294">
                  <c:v>48.6</c:v>
                </c:pt>
                <c:pt idx="3295">
                  <c:v>52.9</c:v>
                </c:pt>
                <c:pt idx="3296">
                  <c:v>55.4</c:v>
                </c:pt>
                <c:pt idx="3297">
                  <c:v>55.8</c:v>
                </c:pt>
                <c:pt idx="3298">
                  <c:v>58.1</c:v>
                </c:pt>
                <c:pt idx="3299">
                  <c:v>58.6</c:v>
                </c:pt>
                <c:pt idx="3300">
                  <c:v>58.8</c:v>
                </c:pt>
                <c:pt idx="3301">
                  <c:v>61</c:v>
                </c:pt>
                <c:pt idx="3302">
                  <c:v>63.1</c:v>
                </c:pt>
                <c:pt idx="3303">
                  <c:v>64.8</c:v>
                </c:pt>
                <c:pt idx="3304">
                  <c:v>62.4</c:v>
                </c:pt>
                <c:pt idx="3305">
                  <c:v>59.5</c:v>
                </c:pt>
                <c:pt idx="3306">
                  <c:v>63</c:v>
                </c:pt>
                <c:pt idx="3307">
                  <c:v>63.1</c:v>
                </c:pt>
                <c:pt idx="3308">
                  <c:v>62.4</c:v>
                </c:pt>
                <c:pt idx="3309">
                  <c:v>58.5</c:v>
                </c:pt>
                <c:pt idx="3310">
                  <c:v>57</c:v>
                </c:pt>
                <c:pt idx="3311">
                  <c:v>56.1</c:v>
                </c:pt>
                <c:pt idx="3312">
                  <c:v>56.1</c:v>
                </c:pt>
                <c:pt idx="3313">
                  <c:v>56.3</c:v>
                </c:pt>
                <c:pt idx="3314">
                  <c:v>55.9</c:v>
                </c:pt>
                <c:pt idx="3315">
                  <c:v>65.7</c:v>
                </c:pt>
                <c:pt idx="3316">
                  <c:v>65.8</c:v>
                </c:pt>
                <c:pt idx="3317">
                  <c:v>64.599999999999994</c:v>
                </c:pt>
                <c:pt idx="3318">
                  <c:v>63</c:v>
                </c:pt>
                <c:pt idx="3319">
                  <c:v>63.7</c:v>
                </c:pt>
                <c:pt idx="3320">
                  <c:v>60.8</c:v>
                </c:pt>
                <c:pt idx="3321">
                  <c:v>59</c:v>
                </c:pt>
                <c:pt idx="3322">
                  <c:v>57.6</c:v>
                </c:pt>
                <c:pt idx="3323">
                  <c:v>56.5</c:v>
                </c:pt>
                <c:pt idx="3324">
                  <c:v>55.9</c:v>
                </c:pt>
                <c:pt idx="3325">
                  <c:v>55.2</c:v>
                </c:pt>
                <c:pt idx="3326">
                  <c:v>54.7</c:v>
                </c:pt>
                <c:pt idx="3327">
                  <c:v>54.1</c:v>
                </c:pt>
                <c:pt idx="3328">
                  <c:v>53.4</c:v>
                </c:pt>
                <c:pt idx="3329">
                  <c:v>52.7</c:v>
                </c:pt>
                <c:pt idx="3330">
                  <c:v>52.2</c:v>
                </c:pt>
                <c:pt idx="3331">
                  <c:v>51.6</c:v>
                </c:pt>
                <c:pt idx="3332">
                  <c:v>51.4</c:v>
                </c:pt>
                <c:pt idx="3333">
                  <c:v>50.7</c:v>
                </c:pt>
                <c:pt idx="3334">
                  <c:v>50.4</c:v>
                </c:pt>
                <c:pt idx="3335">
                  <c:v>49.6</c:v>
                </c:pt>
                <c:pt idx="3336">
                  <c:v>49.3</c:v>
                </c:pt>
                <c:pt idx="3337">
                  <c:v>48.7</c:v>
                </c:pt>
                <c:pt idx="3338">
                  <c:v>45.1</c:v>
                </c:pt>
                <c:pt idx="3339">
                  <c:v>44.8</c:v>
                </c:pt>
                <c:pt idx="3340">
                  <c:v>44.6</c:v>
                </c:pt>
                <c:pt idx="3341">
                  <c:v>44.2</c:v>
                </c:pt>
                <c:pt idx="3342">
                  <c:v>43.9</c:v>
                </c:pt>
                <c:pt idx="3343">
                  <c:v>43.5</c:v>
                </c:pt>
                <c:pt idx="3344">
                  <c:v>43.5</c:v>
                </c:pt>
                <c:pt idx="3345">
                  <c:v>43.3</c:v>
                </c:pt>
                <c:pt idx="3346">
                  <c:v>37.800000000000011</c:v>
                </c:pt>
                <c:pt idx="3347">
                  <c:v>37.800000000000011</c:v>
                </c:pt>
                <c:pt idx="3348">
                  <c:v>37.4</c:v>
                </c:pt>
                <c:pt idx="3349">
                  <c:v>37.200000000000003</c:v>
                </c:pt>
                <c:pt idx="3350">
                  <c:v>37</c:v>
                </c:pt>
                <c:pt idx="3351">
                  <c:v>36.9</c:v>
                </c:pt>
                <c:pt idx="3352">
                  <c:v>36.700000000000003</c:v>
                </c:pt>
                <c:pt idx="3353">
                  <c:v>36.5</c:v>
                </c:pt>
                <c:pt idx="3354">
                  <c:v>36.300000000000011</c:v>
                </c:pt>
                <c:pt idx="3355">
                  <c:v>36.1</c:v>
                </c:pt>
                <c:pt idx="3356">
                  <c:v>36</c:v>
                </c:pt>
                <c:pt idx="3357">
                  <c:v>36</c:v>
                </c:pt>
                <c:pt idx="3358">
                  <c:v>35.800000000000011</c:v>
                </c:pt>
                <c:pt idx="3359">
                  <c:v>35.4</c:v>
                </c:pt>
                <c:pt idx="3360">
                  <c:v>35.4</c:v>
                </c:pt>
                <c:pt idx="3361">
                  <c:v>35.200000000000003</c:v>
                </c:pt>
                <c:pt idx="3362">
                  <c:v>35.1</c:v>
                </c:pt>
                <c:pt idx="3363">
                  <c:v>34.700000000000003</c:v>
                </c:pt>
                <c:pt idx="3364">
                  <c:v>34.200000000000003</c:v>
                </c:pt>
                <c:pt idx="3365">
                  <c:v>34</c:v>
                </c:pt>
                <c:pt idx="3366">
                  <c:v>33.800000000000011</c:v>
                </c:pt>
                <c:pt idx="3367">
                  <c:v>33.6</c:v>
                </c:pt>
                <c:pt idx="3368">
                  <c:v>33.6</c:v>
                </c:pt>
                <c:pt idx="3369">
                  <c:v>33.4</c:v>
                </c:pt>
                <c:pt idx="3370">
                  <c:v>32.9</c:v>
                </c:pt>
                <c:pt idx="3371">
                  <c:v>32.700000000000003</c:v>
                </c:pt>
                <c:pt idx="3372">
                  <c:v>32.5</c:v>
                </c:pt>
                <c:pt idx="3373">
                  <c:v>32.700000000000003</c:v>
                </c:pt>
                <c:pt idx="3374">
                  <c:v>32.700000000000003</c:v>
                </c:pt>
                <c:pt idx="3375">
                  <c:v>32.700000000000003</c:v>
                </c:pt>
                <c:pt idx="3376">
                  <c:v>32.700000000000003</c:v>
                </c:pt>
                <c:pt idx="3377">
                  <c:v>32.9</c:v>
                </c:pt>
                <c:pt idx="3378">
                  <c:v>32.9</c:v>
                </c:pt>
                <c:pt idx="3379">
                  <c:v>32.9</c:v>
                </c:pt>
                <c:pt idx="3380">
                  <c:v>32.9</c:v>
                </c:pt>
                <c:pt idx="3381">
                  <c:v>32.9</c:v>
                </c:pt>
                <c:pt idx="3382">
                  <c:v>32.9</c:v>
                </c:pt>
                <c:pt idx="3383">
                  <c:v>33.300000000000011</c:v>
                </c:pt>
                <c:pt idx="3384">
                  <c:v>33.6</c:v>
                </c:pt>
                <c:pt idx="3385">
                  <c:v>34.200000000000003</c:v>
                </c:pt>
                <c:pt idx="3386">
                  <c:v>34.700000000000003</c:v>
                </c:pt>
                <c:pt idx="3387">
                  <c:v>35.1</c:v>
                </c:pt>
                <c:pt idx="3388">
                  <c:v>35.200000000000003</c:v>
                </c:pt>
                <c:pt idx="3389">
                  <c:v>35.6</c:v>
                </c:pt>
                <c:pt idx="3390">
                  <c:v>36</c:v>
                </c:pt>
                <c:pt idx="3391">
                  <c:v>36.5</c:v>
                </c:pt>
                <c:pt idx="3392">
                  <c:v>37</c:v>
                </c:pt>
                <c:pt idx="3393">
                  <c:v>37.4</c:v>
                </c:pt>
                <c:pt idx="3394">
                  <c:v>37.9</c:v>
                </c:pt>
                <c:pt idx="3395">
                  <c:v>38.700000000000003</c:v>
                </c:pt>
                <c:pt idx="3396">
                  <c:v>39.200000000000003</c:v>
                </c:pt>
                <c:pt idx="3397">
                  <c:v>39.700000000000003</c:v>
                </c:pt>
                <c:pt idx="3398">
                  <c:v>40.6</c:v>
                </c:pt>
                <c:pt idx="3399">
                  <c:v>41.4</c:v>
                </c:pt>
                <c:pt idx="3400">
                  <c:v>42.6</c:v>
                </c:pt>
                <c:pt idx="3401">
                  <c:v>43.5</c:v>
                </c:pt>
                <c:pt idx="3402">
                  <c:v>43.9</c:v>
                </c:pt>
                <c:pt idx="3403">
                  <c:v>44.6</c:v>
                </c:pt>
                <c:pt idx="3404">
                  <c:v>45.7</c:v>
                </c:pt>
                <c:pt idx="3405">
                  <c:v>46.6</c:v>
                </c:pt>
                <c:pt idx="3406">
                  <c:v>48.2</c:v>
                </c:pt>
                <c:pt idx="3407">
                  <c:v>49.1</c:v>
                </c:pt>
                <c:pt idx="3408">
                  <c:v>50.5</c:v>
                </c:pt>
                <c:pt idx="3409">
                  <c:v>51.4</c:v>
                </c:pt>
                <c:pt idx="3410">
                  <c:v>52.2</c:v>
                </c:pt>
                <c:pt idx="3411">
                  <c:v>52.5</c:v>
                </c:pt>
                <c:pt idx="3412">
                  <c:v>54</c:v>
                </c:pt>
                <c:pt idx="3413">
                  <c:v>54.3</c:v>
                </c:pt>
                <c:pt idx="3414">
                  <c:v>55.4</c:v>
                </c:pt>
                <c:pt idx="3415">
                  <c:v>55.2</c:v>
                </c:pt>
                <c:pt idx="3416">
                  <c:v>55.9</c:v>
                </c:pt>
                <c:pt idx="3417">
                  <c:v>57</c:v>
                </c:pt>
                <c:pt idx="3418">
                  <c:v>57.6</c:v>
                </c:pt>
                <c:pt idx="3419">
                  <c:v>57.2</c:v>
                </c:pt>
                <c:pt idx="3420">
                  <c:v>56.5</c:v>
                </c:pt>
                <c:pt idx="3421">
                  <c:v>57</c:v>
                </c:pt>
                <c:pt idx="3422">
                  <c:v>57</c:v>
                </c:pt>
                <c:pt idx="3423">
                  <c:v>56.5</c:v>
                </c:pt>
                <c:pt idx="3424">
                  <c:v>56.1</c:v>
                </c:pt>
                <c:pt idx="3425">
                  <c:v>56.1</c:v>
                </c:pt>
                <c:pt idx="3426">
                  <c:v>56.5</c:v>
                </c:pt>
                <c:pt idx="3427">
                  <c:v>56.8</c:v>
                </c:pt>
                <c:pt idx="3428">
                  <c:v>57.7</c:v>
                </c:pt>
                <c:pt idx="3429">
                  <c:v>57.7</c:v>
                </c:pt>
                <c:pt idx="3430">
                  <c:v>56.8</c:v>
                </c:pt>
                <c:pt idx="3431">
                  <c:v>56.3</c:v>
                </c:pt>
                <c:pt idx="3432">
                  <c:v>55.4</c:v>
                </c:pt>
                <c:pt idx="3433">
                  <c:v>54.7</c:v>
                </c:pt>
                <c:pt idx="3434">
                  <c:v>53.6</c:v>
                </c:pt>
                <c:pt idx="3435">
                  <c:v>53.1</c:v>
                </c:pt>
                <c:pt idx="3436">
                  <c:v>51.6</c:v>
                </c:pt>
                <c:pt idx="3437">
                  <c:v>51.3</c:v>
                </c:pt>
                <c:pt idx="3438">
                  <c:v>50.5</c:v>
                </c:pt>
                <c:pt idx="3439">
                  <c:v>50</c:v>
                </c:pt>
                <c:pt idx="3440">
                  <c:v>49.3</c:v>
                </c:pt>
                <c:pt idx="3441">
                  <c:v>48.7</c:v>
                </c:pt>
                <c:pt idx="3442">
                  <c:v>48.2</c:v>
                </c:pt>
                <c:pt idx="3443">
                  <c:v>47.5</c:v>
                </c:pt>
                <c:pt idx="3444">
                  <c:v>47.1</c:v>
                </c:pt>
                <c:pt idx="3445">
                  <c:v>46.8</c:v>
                </c:pt>
                <c:pt idx="3446">
                  <c:v>46.4</c:v>
                </c:pt>
                <c:pt idx="3447">
                  <c:v>46.2</c:v>
                </c:pt>
                <c:pt idx="3448">
                  <c:v>46.2</c:v>
                </c:pt>
                <c:pt idx="3449">
                  <c:v>46</c:v>
                </c:pt>
                <c:pt idx="3450">
                  <c:v>45.9</c:v>
                </c:pt>
                <c:pt idx="3451">
                  <c:v>45.7</c:v>
                </c:pt>
                <c:pt idx="3452">
                  <c:v>45.3</c:v>
                </c:pt>
                <c:pt idx="3453">
                  <c:v>45.1</c:v>
                </c:pt>
                <c:pt idx="3454">
                  <c:v>45</c:v>
                </c:pt>
                <c:pt idx="3455">
                  <c:v>44.6</c:v>
                </c:pt>
                <c:pt idx="3456">
                  <c:v>44.2</c:v>
                </c:pt>
                <c:pt idx="3457">
                  <c:v>44.1</c:v>
                </c:pt>
                <c:pt idx="3458">
                  <c:v>43.7</c:v>
                </c:pt>
                <c:pt idx="3459">
                  <c:v>43.3</c:v>
                </c:pt>
                <c:pt idx="3460">
                  <c:v>43</c:v>
                </c:pt>
                <c:pt idx="3461">
                  <c:v>42.8</c:v>
                </c:pt>
                <c:pt idx="3462">
                  <c:v>42.4</c:v>
                </c:pt>
                <c:pt idx="3463">
                  <c:v>42.3</c:v>
                </c:pt>
                <c:pt idx="3464">
                  <c:v>42.4</c:v>
                </c:pt>
                <c:pt idx="3465">
                  <c:v>42.6</c:v>
                </c:pt>
                <c:pt idx="3466">
                  <c:v>42.4</c:v>
                </c:pt>
                <c:pt idx="3467">
                  <c:v>41.7</c:v>
                </c:pt>
                <c:pt idx="3468">
                  <c:v>41.4</c:v>
                </c:pt>
                <c:pt idx="3469">
                  <c:v>41.2</c:v>
                </c:pt>
                <c:pt idx="3470">
                  <c:v>40.800000000000011</c:v>
                </c:pt>
                <c:pt idx="3471">
                  <c:v>40.6</c:v>
                </c:pt>
                <c:pt idx="3472">
                  <c:v>40.1</c:v>
                </c:pt>
                <c:pt idx="3473">
                  <c:v>39</c:v>
                </c:pt>
                <c:pt idx="3474">
                  <c:v>38.5</c:v>
                </c:pt>
                <c:pt idx="3475">
                  <c:v>37.800000000000011</c:v>
                </c:pt>
                <c:pt idx="3476">
                  <c:v>37.4</c:v>
                </c:pt>
                <c:pt idx="3477">
                  <c:v>37</c:v>
                </c:pt>
                <c:pt idx="3478">
                  <c:v>36.5</c:v>
                </c:pt>
                <c:pt idx="3479">
                  <c:v>36.1</c:v>
                </c:pt>
                <c:pt idx="3480">
                  <c:v>35.800000000000011</c:v>
                </c:pt>
                <c:pt idx="3481">
                  <c:v>35.6</c:v>
                </c:pt>
                <c:pt idx="3482">
                  <c:v>35.200000000000003</c:v>
                </c:pt>
                <c:pt idx="3483">
                  <c:v>35.1</c:v>
                </c:pt>
                <c:pt idx="3484">
                  <c:v>34.700000000000003</c:v>
                </c:pt>
                <c:pt idx="3485">
                  <c:v>34.5</c:v>
                </c:pt>
                <c:pt idx="3486">
                  <c:v>34.300000000000011</c:v>
                </c:pt>
                <c:pt idx="3487">
                  <c:v>34</c:v>
                </c:pt>
                <c:pt idx="3488">
                  <c:v>65.8</c:v>
                </c:pt>
                <c:pt idx="3489">
                  <c:v>68</c:v>
                </c:pt>
                <c:pt idx="3490">
                  <c:v>68.7</c:v>
                </c:pt>
                <c:pt idx="3491">
                  <c:v>68.400000000000006</c:v>
                </c:pt>
                <c:pt idx="3492">
                  <c:v>67.3</c:v>
                </c:pt>
                <c:pt idx="3493">
                  <c:v>66.599999999999994</c:v>
                </c:pt>
                <c:pt idx="3494">
                  <c:v>65.099999999999994</c:v>
                </c:pt>
                <c:pt idx="3495">
                  <c:v>64</c:v>
                </c:pt>
                <c:pt idx="3496">
                  <c:v>61.7</c:v>
                </c:pt>
                <c:pt idx="3497">
                  <c:v>59.9</c:v>
                </c:pt>
                <c:pt idx="3498">
                  <c:v>57.9</c:v>
                </c:pt>
                <c:pt idx="3499">
                  <c:v>57.9</c:v>
                </c:pt>
                <c:pt idx="3500">
                  <c:v>57.6</c:v>
                </c:pt>
                <c:pt idx="3501">
                  <c:v>56.3</c:v>
                </c:pt>
                <c:pt idx="3502">
                  <c:v>54.9</c:v>
                </c:pt>
                <c:pt idx="3503">
                  <c:v>53.6</c:v>
                </c:pt>
                <c:pt idx="3504">
                  <c:v>52.3</c:v>
                </c:pt>
                <c:pt idx="3505">
                  <c:v>51.1</c:v>
                </c:pt>
                <c:pt idx="3506">
                  <c:v>49.5</c:v>
                </c:pt>
                <c:pt idx="3507">
                  <c:v>49.1</c:v>
                </c:pt>
                <c:pt idx="3508">
                  <c:v>48</c:v>
                </c:pt>
                <c:pt idx="3509">
                  <c:v>47.1</c:v>
                </c:pt>
                <c:pt idx="3510">
                  <c:v>46.6</c:v>
                </c:pt>
                <c:pt idx="3511">
                  <c:v>46</c:v>
                </c:pt>
                <c:pt idx="3512">
                  <c:v>45.5</c:v>
                </c:pt>
                <c:pt idx="3513">
                  <c:v>44.8</c:v>
                </c:pt>
                <c:pt idx="3514">
                  <c:v>44.2</c:v>
                </c:pt>
                <c:pt idx="3515">
                  <c:v>44.1</c:v>
                </c:pt>
                <c:pt idx="3516">
                  <c:v>43.5</c:v>
                </c:pt>
                <c:pt idx="3517">
                  <c:v>43.3</c:v>
                </c:pt>
                <c:pt idx="3518">
                  <c:v>42.6</c:v>
                </c:pt>
                <c:pt idx="3519">
                  <c:v>42.3</c:v>
                </c:pt>
                <c:pt idx="3520">
                  <c:v>41.9</c:v>
                </c:pt>
                <c:pt idx="3521">
                  <c:v>41.4</c:v>
                </c:pt>
                <c:pt idx="3522">
                  <c:v>41</c:v>
                </c:pt>
                <c:pt idx="3523">
                  <c:v>40.6</c:v>
                </c:pt>
                <c:pt idx="3524">
                  <c:v>40.6</c:v>
                </c:pt>
                <c:pt idx="3525">
                  <c:v>40.5</c:v>
                </c:pt>
                <c:pt idx="3526">
                  <c:v>40.1</c:v>
                </c:pt>
                <c:pt idx="3527">
                  <c:v>39.700000000000003</c:v>
                </c:pt>
                <c:pt idx="3528">
                  <c:v>39</c:v>
                </c:pt>
                <c:pt idx="3529">
                  <c:v>38.5</c:v>
                </c:pt>
                <c:pt idx="3530">
                  <c:v>38.5</c:v>
                </c:pt>
                <c:pt idx="3531">
                  <c:v>38.300000000000011</c:v>
                </c:pt>
                <c:pt idx="3532">
                  <c:v>37.800000000000011</c:v>
                </c:pt>
                <c:pt idx="3533">
                  <c:v>37</c:v>
                </c:pt>
                <c:pt idx="3534">
                  <c:v>36.700000000000003</c:v>
                </c:pt>
                <c:pt idx="3535">
                  <c:v>36.9</c:v>
                </c:pt>
                <c:pt idx="3536">
                  <c:v>37.200000000000003</c:v>
                </c:pt>
                <c:pt idx="3537">
                  <c:v>37.4</c:v>
                </c:pt>
                <c:pt idx="3538">
                  <c:v>37.4</c:v>
                </c:pt>
                <c:pt idx="3539">
                  <c:v>37.4</c:v>
                </c:pt>
                <c:pt idx="3540">
                  <c:v>37.4</c:v>
                </c:pt>
                <c:pt idx="3541">
                  <c:v>37.4</c:v>
                </c:pt>
                <c:pt idx="3542">
                  <c:v>37.4</c:v>
                </c:pt>
                <c:pt idx="3543">
                  <c:v>37.200000000000003</c:v>
                </c:pt>
                <c:pt idx="3544">
                  <c:v>37.200000000000003</c:v>
                </c:pt>
                <c:pt idx="3545">
                  <c:v>37.6</c:v>
                </c:pt>
                <c:pt idx="3546">
                  <c:v>37.6</c:v>
                </c:pt>
                <c:pt idx="3547">
                  <c:v>37.9</c:v>
                </c:pt>
                <c:pt idx="3548">
                  <c:v>38.300000000000011</c:v>
                </c:pt>
                <c:pt idx="3549">
                  <c:v>38.5</c:v>
                </c:pt>
                <c:pt idx="3550">
                  <c:v>38.700000000000003</c:v>
                </c:pt>
                <c:pt idx="3551">
                  <c:v>39</c:v>
                </c:pt>
                <c:pt idx="3552">
                  <c:v>39.9</c:v>
                </c:pt>
                <c:pt idx="3553">
                  <c:v>40.5</c:v>
                </c:pt>
                <c:pt idx="3554">
                  <c:v>40.5</c:v>
                </c:pt>
                <c:pt idx="3555">
                  <c:v>41.2</c:v>
                </c:pt>
                <c:pt idx="3556">
                  <c:v>41.9</c:v>
                </c:pt>
                <c:pt idx="3557">
                  <c:v>42.8</c:v>
                </c:pt>
                <c:pt idx="3558">
                  <c:v>43.5</c:v>
                </c:pt>
                <c:pt idx="3559">
                  <c:v>43.9</c:v>
                </c:pt>
                <c:pt idx="3560">
                  <c:v>46.4</c:v>
                </c:pt>
                <c:pt idx="3561">
                  <c:v>48</c:v>
                </c:pt>
                <c:pt idx="3562">
                  <c:v>52</c:v>
                </c:pt>
                <c:pt idx="3563">
                  <c:v>50.5</c:v>
                </c:pt>
                <c:pt idx="3564">
                  <c:v>50.7</c:v>
                </c:pt>
                <c:pt idx="3565">
                  <c:v>51.1</c:v>
                </c:pt>
                <c:pt idx="3566">
                  <c:v>51.6</c:v>
                </c:pt>
                <c:pt idx="3567">
                  <c:v>50.7</c:v>
                </c:pt>
                <c:pt idx="3568">
                  <c:v>50.5</c:v>
                </c:pt>
                <c:pt idx="3569">
                  <c:v>51.4</c:v>
                </c:pt>
                <c:pt idx="3570">
                  <c:v>51.8</c:v>
                </c:pt>
                <c:pt idx="3571">
                  <c:v>51.6</c:v>
                </c:pt>
                <c:pt idx="3572">
                  <c:v>50.5</c:v>
                </c:pt>
                <c:pt idx="3573">
                  <c:v>50.2</c:v>
                </c:pt>
                <c:pt idx="3574">
                  <c:v>49.6</c:v>
                </c:pt>
                <c:pt idx="3575">
                  <c:v>49.3</c:v>
                </c:pt>
                <c:pt idx="3576">
                  <c:v>48.7</c:v>
                </c:pt>
                <c:pt idx="3577">
                  <c:v>48.2</c:v>
                </c:pt>
                <c:pt idx="3578">
                  <c:v>48</c:v>
                </c:pt>
                <c:pt idx="3579">
                  <c:v>48</c:v>
                </c:pt>
                <c:pt idx="3580">
                  <c:v>47.7</c:v>
                </c:pt>
                <c:pt idx="3581">
                  <c:v>47.7</c:v>
                </c:pt>
                <c:pt idx="3582">
                  <c:v>46.9</c:v>
                </c:pt>
                <c:pt idx="3583">
                  <c:v>46.9</c:v>
                </c:pt>
                <c:pt idx="3584">
                  <c:v>46.8</c:v>
                </c:pt>
                <c:pt idx="3585">
                  <c:v>46.2</c:v>
                </c:pt>
                <c:pt idx="3586">
                  <c:v>46.2</c:v>
                </c:pt>
                <c:pt idx="3587">
                  <c:v>45</c:v>
                </c:pt>
                <c:pt idx="3588">
                  <c:v>45</c:v>
                </c:pt>
                <c:pt idx="3589">
                  <c:v>45.5</c:v>
                </c:pt>
                <c:pt idx="3590">
                  <c:v>45.5</c:v>
                </c:pt>
                <c:pt idx="3591">
                  <c:v>45.5</c:v>
                </c:pt>
                <c:pt idx="3592">
                  <c:v>45.1</c:v>
                </c:pt>
                <c:pt idx="3593">
                  <c:v>44.2</c:v>
                </c:pt>
                <c:pt idx="3594">
                  <c:v>44.6</c:v>
                </c:pt>
                <c:pt idx="3595">
                  <c:v>44.2</c:v>
                </c:pt>
                <c:pt idx="3596">
                  <c:v>43.9</c:v>
                </c:pt>
                <c:pt idx="3597">
                  <c:v>43.7</c:v>
                </c:pt>
                <c:pt idx="3598">
                  <c:v>44.2</c:v>
                </c:pt>
                <c:pt idx="3599">
                  <c:v>42.3</c:v>
                </c:pt>
                <c:pt idx="3600">
                  <c:v>41.7</c:v>
                </c:pt>
                <c:pt idx="3601">
                  <c:v>41.2</c:v>
                </c:pt>
                <c:pt idx="3602">
                  <c:v>41.2</c:v>
                </c:pt>
                <c:pt idx="3603">
                  <c:v>41.4</c:v>
                </c:pt>
                <c:pt idx="3604">
                  <c:v>41.9</c:v>
                </c:pt>
                <c:pt idx="3605">
                  <c:v>42.1</c:v>
                </c:pt>
                <c:pt idx="3606">
                  <c:v>42.1</c:v>
                </c:pt>
                <c:pt idx="3607">
                  <c:v>42.3</c:v>
                </c:pt>
                <c:pt idx="3608">
                  <c:v>42.1</c:v>
                </c:pt>
                <c:pt idx="3609">
                  <c:v>41.7</c:v>
                </c:pt>
                <c:pt idx="3610">
                  <c:v>41.5</c:v>
                </c:pt>
                <c:pt idx="3611">
                  <c:v>41.4</c:v>
                </c:pt>
                <c:pt idx="3612">
                  <c:v>41.5</c:v>
                </c:pt>
                <c:pt idx="3613">
                  <c:v>40.800000000000011</c:v>
                </c:pt>
                <c:pt idx="3614">
                  <c:v>40.800000000000011</c:v>
                </c:pt>
                <c:pt idx="3615">
                  <c:v>40.6</c:v>
                </c:pt>
                <c:pt idx="3616">
                  <c:v>40.300000000000011</c:v>
                </c:pt>
                <c:pt idx="3617">
                  <c:v>39.6</c:v>
                </c:pt>
                <c:pt idx="3618">
                  <c:v>39</c:v>
                </c:pt>
                <c:pt idx="3619">
                  <c:v>40.1</c:v>
                </c:pt>
                <c:pt idx="3620">
                  <c:v>40.1</c:v>
                </c:pt>
                <c:pt idx="3621">
                  <c:v>40.1</c:v>
                </c:pt>
                <c:pt idx="3622">
                  <c:v>39.700000000000003</c:v>
                </c:pt>
                <c:pt idx="3623">
                  <c:v>39</c:v>
                </c:pt>
                <c:pt idx="3624">
                  <c:v>38.5</c:v>
                </c:pt>
                <c:pt idx="3625">
                  <c:v>38.1</c:v>
                </c:pt>
                <c:pt idx="3626">
                  <c:v>37.9</c:v>
                </c:pt>
                <c:pt idx="3627">
                  <c:v>37.9</c:v>
                </c:pt>
                <c:pt idx="3628">
                  <c:v>37.4</c:v>
                </c:pt>
                <c:pt idx="3629">
                  <c:v>37.9</c:v>
                </c:pt>
                <c:pt idx="3630">
                  <c:v>38.300000000000011</c:v>
                </c:pt>
                <c:pt idx="3631">
                  <c:v>38.300000000000011</c:v>
                </c:pt>
                <c:pt idx="3632">
                  <c:v>38.300000000000011</c:v>
                </c:pt>
                <c:pt idx="3633">
                  <c:v>38.700000000000003</c:v>
                </c:pt>
                <c:pt idx="3634">
                  <c:v>38.700000000000003</c:v>
                </c:pt>
                <c:pt idx="3635">
                  <c:v>38.700000000000003</c:v>
                </c:pt>
                <c:pt idx="3636">
                  <c:v>38.5</c:v>
                </c:pt>
                <c:pt idx="3637">
                  <c:v>38.700000000000003</c:v>
                </c:pt>
                <c:pt idx="3638">
                  <c:v>38.800000000000011</c:v>
                </c:pt>
                <c:pt idx="3639">
                  <c:v>39.9</c:v>
                </c:pt>
                <c:pt idx="3640">
                  <c:v>41.9</c:v>
                </c:pt>
                <c:pt idx="3641">
                  <c:v>44.4</c:v>
                </c:pt>
                <c:pt idx="3642">
                  <c:v>46.2</c:v>
                </c:pt>
                <c:pt idx="3643">
                  <c:v>50.4</c:v>
                </c:pt>
                <c:pt idx="3644">
                  <c:v>52.3</c:v>
                </c:pt>
                <c:pt idx="3645">
                  <c:v>53.8</c:v>
                </c:pt>
                <c:pt idx="3646">
                  <c:v>55.4</c:v>
                </c:pt>
                <c:pt idx="3647">
                  <c:v>56.8</c:v>
                </c:pt>
                <c:pt idx="3648">
                  <c:v>57.7</c:v>
                </c:pt>
                <c:pt idx="3649">
                  <c:v>58.3</c:v>
                </c:pt>
                <c:pt idx="3650">
                  <c:v>58.6</c:v>
                </c:pt>
                <c:pt idx="3651">
                  <c:v>60.6</c:v>
                </c:pt>
                <c:pt idx="3652">
                  <c:v>59.2</c:v>
                </c:pt>
                <c:pt idx="3653">
                  <c:v>64.2</c:v>
                </c:pt>
                <c:pt idx="3654">
                  <c:v>65.5</c:v>
                </c:pt>
                <c:pt idx="3655">
                  <c:v>66.7</c:v>
                </c:pt>
                <c:pt idx="3656">
                  <c:v>68</c:v>
                </c:pt>
                <c:pt idx="3657">
                  <c:v>69.3</c:v>
                </c:pt>
                <c:pt idx="3658">
                  <c:v>70.7</c:v>
                </c:pt>
                <c:pt idx="3659">
                  <c:v>68.900000000000006</c:v>
                </c:pt>
                <c:pt idx="3660">
                  <c:v>68.7</c:v>
                </c:pt>
                <c:pt idx="3661">
                  <c:v>70.2</c:v>
                </c:pt>
                <c:pt idx="3662">
                  <c:v>70.7</c:v>
                </c:pt>
                <c:pt idx="3663">
                  <c:v>71.599999999999994</c:v>
                </c:pt>
                <c:pt idx="3664">
                  <c:v>71.099999999999994</c:v>
                </c:pt>
                <c:pt idx="3665">
                  <c:v>71.099999999999994</c:v>
                </c:pt>
                <c:pt idx="3666">
                  <c:v>71.099999999999994</c:v>
                </c:pt>
                <c:pt idx="3667">
                  <c:v>70.7</c:v>
                </c:pt>
                <c:pt idx="3668">
                  <c:v>69.599999999999994</c:v>
                </c:pt>
                <c:pt idx="3669">
                  <c:v>68.900000000000006</c:v>
                </c:pt>
                <c:pt idx="3670">
                  <c:v>68.400000000000006</c:v>
                </c:pt>
                <c:pt idx="3671">
                  <c:v>67.599999999999994</c:v>
                </c:pt>
                <c:pt idx="3672">
                  <c:v>66.900000000000006</c:v>
                </c:pt>
                <c:pt idx="3673">
                  <c:v>64.900000000000006</c:v>
                </c:pt>
                <c:pt idx="3674">
                  <c:v>63.9</c:v>
                </c:pt>
                <c:pt idx="3675">
                  <c:v>63</c:v>
                </c:pt>
                <c:pt idx="3676">
                  <c:v>61.7</c:v>
                </c:pt>
                <c:pt idx="3677">
                  <c:v>60.4</c:v>
                </c:pt>
                <c:pt idx="3678">
                  <c:v>58.1</c:v>
                </c:pt>
                <c:pt idx="3679">
                  <c:v>56.7</c:v>
                </c:pt>
                <c:pt idx="3680">
                  <c:v>55</c:v>
                </c:pt>
                <c:pt idx="3681">
                  <c:v>53.8</c:v>
                </c:pt>
                <c:pt idx="3682">
                  <c:v>52.7</c:v>
                </c:pt>
                <c:pt idx="3683">
                  <c:v>51.3</c:v>
                </c:pt>
                <c:pt idx="3684">
                  <c:v>50.5</c:v>
                </c:pt>
                <c:pt idx="3685">
                  <c:v>50</c:v>
                </c:pt>
                <c:pt idx="3686">
                  <c:v>49.6</c:v>
                </c:pt>
                <c:pt idx="3687">
                  <c:v>49.6</c:v>
                </c:pt>
                <c:pt idx="3688">
                  <c:v>49.5</c:v>
                </c:pt>
                <c:pt idx="3689">
                  <c:v>49.5</c:v>
                </c:pt>
                <c:pt idx="3690">
                  <c:v>48.6</c:v>
                </c:pt>
                <c:pt idx="3691">
                  <c:v>48.4</c:v>
                </c:pt>
                <c:pt idx="3692">
                  <c:v>48</c:v>
                </c:pt>
                <c:pt idx="3693">
                  <c:v>46.2</c:v>
                </c:pt>
                <c:pt idx="3694">
                  <c:v>45.9</c:v>
                </c:pt>
                <c:pt idx="3695">
                  <c:v>45.3</c:v>
                </c:pt>
                <c:pt idx="3696">
                  <c:v>45.3</c:v>
                </c:pt>
                <c:pt idx="3697">
                  <c:v>45</c:v>
                </c:pt>
                <c:pt idx="3698">
                  <c:v>44.6</c:v>
                </c:pt>
                <c:pt idx="3699">
                  <c:v>44.4</c:v>
                </c:pt>
                <c:pt idx="3700">
                  <c:v>43.5</c:v>
                </c:pt>
                <c:pt idx="3701">
                  <c:v>43.2</c:v>
                </c:pt>
                <c:pt idx="3702">
                  <c:v>42.8</c:v>
                </c:pt>
                <c:pt idx="3703">
                  <c:v>42.3</c:v>
                </c:pt>
                <c:pt idx="3704">
                  <c:v>42.1</c:v>
                </c:pt>
                <c:pt idx="3705">
                  <c:v>41.9</c:v>
                </c:pt>
                <c:pt idx="3706">
                  <c:v>41.4</c:v>
                </c:pt>
                <c:pt idx="3707">
                  <c:v>41.2</c:v>
                </c:pt>
                <c:pt idx="3708">
                  <c:v>40.300000000000011</c:v>
                </c:pt>
                <c:pt idx="3709">
                  <c:v>40.300000000000011</c:v>
                </c:pt>
                <c:pt idx="3710">
                  <c:v>39.9</c:v>
                </c:pt>
                <c:pt idx="3711">
                  <c:v>39.4</c:v>
                </c:pt>
                <c:pt idx="3712">
                  <c:v>38.5</c:v>
                </c:pt>
                <c:pt idx="3713">
                  <c:v>37.9</c:v>
                </c:pt>
                <c:pt idx="3714">
                  <c:v>37.6</c:v>
                </c:pt>
                <c:pt idx="3715">
                  <c:v>37.200000000000003</c:v>
                </c:pt>
                <c:pt idx="3716">
                  <c:v>36.9</c:v>
                </c:pt>
                <c:pt idx="3717">
                  <c:v>36.9</c:v>
                </c:pt>
                <c:pt idx="3718">
                  <c:v>36.700000000000003</c:v>
                </c:pt>
                <c:pt idx="3719">
                  <c:v>36.5</c:v>
                </c:pt>
                <c:pt idx="3720">
                  <c:v>36.5</c:v>
                </c:pt>
                <c:pt idx="3721">
                  <c:v>36.700000000000003</c:v>
                </c:pt>
                <c:pt idx="3722">
                  <c:v>36.9</c:v>
                </c:pt>
                <c:pt idx="3723">
                  <c:v>36.700000000000003</c:v>
                </c:pt>
                <c:pt idx="3724">
                  <c:v>36.9</c:v>
                </c:pt>
                <c:pt idx="3725">
                  <c:v>36.5</c:v>
                </c:pt>
                <c:pt idx="3726">
                  <c:v>36.1</c:v>
                </c:pt>
                <c:pt idx="3727">
                  <c:v>35.200000000000003</c:v>
                </c:pt>
                <c:pt idx="3728">
                  <c:v>35.200000000000003</c:v>
                </c:pt>
                <c:pt idx="3729">
                  <c:v>35.200000000000003</c:v>
                </c:pt>
                <c:pt idx="3730">
                  <c:v>35.4</c:v>
                </c:pt>
                <c:pt idx="3731">
                  <c:v>36</c:v>
                </c:pt>
                <c:pt idx="3732">
                  <c:v>36.5</c:v>
                </c:pt>
                <c:pt idx="3733">
                  <c:v>36.5</c:v>
                </c:pt>
                <c:pt idx="3734">
                  <c:v>36.5</c:v>
                </c:pt>
                <c:pt idx="3735">
                  <c:v>36.1</c:v>
                </c:pt>
                <c:pt idx="3736">
                  <c:v>35.800000000000011</c:v>
                </c:pt>
                <c:pt idx="3737">
                  <c:v>35.6</c:v>
                </c:pt>
                <c:pt idx="3738">
                  <c:v>35.200000000000003</c:v>
                </c:pt>
                <c:pt idx="3739">
                  <c:v>35.4</c:v>
                </c:pt>
                <c:pt idx="3740">
                  <c:v>35.4</c:v>
                </c:pt>
                <c:pt idx="3741">
                  <c:v>35.6</c:v>
                </c:pt>
                <c:pt idx="3742">
                  <c:v>51.1</c:v>
                </c:pt>
                <c:pt idx="3743">
                  <c:v>52.9</c:v>
                </c:pt>
                <c:pt idx="3744">
                  <c:v>52.3</c:v>
                </c:pt>
                <c:pt idx="3745">
                  <c:v>50.7</c:v>
                </c:pt>
                <c:pt idx="3746">
                  <c:v>49.3</c:v>
                </c:pt>
                <c:pt idx="3747">
                  <c:v>47.8</c:v>
                </c:pt>
                <c:pt idx="3748">
                  <c:v>46.2</c:v>
                </c:pt>
                <c:pt idx="3749">
                  <c:v>45.5</c:v>
                </c:pt>
                <c:pt idx="3750">
                  <c:v>44.8</c:v>
                </c:pt>
                <c:pt idx="3751">
                  <c:v>45.1</c:v>
                </c:pt>
                <c:pt idx="3752">
                  <c:v>44.2</c:v>
                </c:pt>
                <c:pt idx="3753">
                  <c:v>43.5</c:v>
                </c:pt>
                <c:pt idx="3754">
                  <c:v>43.3</c:v>
                </c:pt>
                <c:pt idx="3755">
                  <c:v>43.2</c:v>
                </c:pt>
                <c:pt idx="3756">
                  <c:v>42.8</c:v>
                </c:pt>
                <c:pt idx="3757">
                  <c:v>42.8</c:v>
                </c:pt>
                <c:pt idx="3758">
                  <c:v>42.3</c:v>
                </c:pt>
                <c:pt idx="3759">
                  <c:v>41.9</c:v>
                </c:pt>
                <c:pt idx="3760">
                  <c:v>41.4</c:v>
                </c:pt>
                <c:pt idx="3761">
                  <c:v>41.2</c:v>
                </c:pt>
                <c:pt idx="3762">
                  <c:v>40.800000000000011</c:v>
                </c:pt>
                <c:pt idx="3763">
                  <c:v>40.300000000000011</c:v>
                </c:pt>
                <c:pt idx="3764">
                  <c:v>40.1</c:v>
                </c:pt>
                <c:pt idx="3765">
                  <c:v>39.9</c:v>
                </c:pt>
                <c:pt idx="3766">
                  <c:v>39.4</c:v>
                </c:pt>
                <c:pt idx="3767">
                  <c:v>37.800000000000011</c:v>
                </c:pt>
                <c:pt idx="3768">
                  <c:v>37.200000000000003</c:v>
                </c:pt>
                <c:pt idx="3769">
                  <c:v>37.6</c:v>
                </c:pt>
                <c:pt idx="3770">
                  <c:v>37.200000000000003</c:v>
                </c:pt>
                <c:pt idx="3771">
                  <c:v>37.4</c:v>
                </c:pt>
                <c:pt idx="3772">
                  <c:v>37.4</c:v>
                </c:pt>
                <c:pt idx="3773">
                  <c:v>37.4</c:v>
                </c:pt>
                <c:pt idx="3774">
                  <c:v>37.4</c:v>
                </c:pt>
                <c:pt idx="3775">
                  <c:v>37.6</c:v>
                </c:pt>
                <c:pt idx="3776">
                  <c:v>37.200000000000003</c:v>
                </c:pt>
                <c:pt idx="3777">
                  <c:v>36.700000000000003</c:v>
                </c:pt>
                <c:pt idx="3778">
                  <c:v>35.800000000000011</c:v>
                </c:pt>
                <c:pt idx="3779">
                  <c:v>36.1</c:v>
                </c:pt>
                <c:pt idx="3780">
                  <c:v>36.300000000000011</c:v>
                </c:pt>
                <c:pt idx="3781">
                  <c:v>36.300000000000011</c:v>
                </c:pt>
                <c:pt idx="3782">
                  <c:v>36.700000000000003</c:v>
                </c:pt>
                <c:pt idx="3783">
                  <c:v>36.700000000000003</c:v>
                </c:pt>
                <c:pt idx="3784">
                  <c:v>36.5</c:v>
                </c:pt>
                <c:pt idx="3785">
                  <c:v>36.700000000000003</c:v>
                </c:pt>
                <c:pt idx="3786">
                  <c:v>36.700000000000003</c:v>
                </c:pt>
                <c:pt idx="3787">
                  <c:v>36.9</c:v>
                </c:pt>
                <c:pt idx="3788">
                  <c:v>36.9</c:v>
                </c:pt>
                <c:pt idx="3789">
                  <c:v>36.9</c:v>
                </c:pt>
                <c:pt idx="3790">
                  <c:v>36.700000000000003</c:v>
                </c:pt>
                <c:pt idx="3791">
                  <c:v>36.9</c:v>
                </c:pt>
                <c:pt idx="3792">
                  <c:v>36.700000000000003</c:v>
                </c:pt>
                <c:pt idx="3793">
                  <c:v>36.5</c:v>
                </c:pt>
                <c:pt idx="3794">
                  <c:v>36.700000000000003</c:v>
                </c:pt>
                <c:pt idx="3795">
                  <c:v>36.700000000000003</c:v>
                </c:pt>
                <c:pt idx="3796">
                  <c:v>36.5</c:v>
                </c:pt>
                <c:pt idx="3797">
                  <c:v>36.700000000000003</c:v>
                </c:pt>
                <c:pt idx="3798">
                  <c:v>36.9</c:v>
                </c:pt>
                <c:pt idx="3799">
                  <c:v>36.9</c:v>
                </c:pt>
                <c:pt idx="3800">
                  <c:v>36.9</c:v>
                </c:pt>
                <c:pt idx="3801">
                  <c:v>36.9</c:v>
                </c:pt>
                <c:pt idx="3802">
                  <c:v>36.700000000000003</c:v>
                </c:pt>
                <c:pt idx="3803">
                  <c:v>36.700000000000003</c:v>
                </c:pt>
                <c:pt idx="3804">
                  <c:v>36.700000000000003</c:v>
                </c:pt>
                <c:pt idx="3805">
                  <c:v>36.700000000000003</c:v>
                </c:pt>
                <c:pt idx="3806">
                  <c:v>36.9</c:v>
                </c:pt>
                <c:pt idx="3807">
                  <c:v>36.9</c:v>
                </c:pt>
                <c:pt idx="3808">
                  <c:v>36.9</c:v>
                </c:pt>
                <c:pt idx="3809">
                  <c:v>36.9</c:v>
                </c:pt>
                <c:pt idx="3810">
                  <c:v>36.9</c:v>
                </c:pt>
                <c:pt idx="3811">
                  <c:v>36.9</c:v>
                </c:pt>
                <c:pt idx="3812">
                  <c:v>36.9</c:v>
                </c:pt>
                <c:pt idx="3813">
                  <c:v>36.9</c:v>
                </c:pt>
                <c:pt idx="3814">
                  <c:v>36.9</c:v>
                </c:pt>
                <c:pt idx="3815">
                  <c:v>36.9</c:v>
                </c:pt>
                <c:pt idx="3816">
                  <c:v>36.700000000000003</c:v>
                </c:pt>
                <c:pt idx="3817">
                  <c:v>36.9</c:v>
                </c:pt>
                <c:pt idx="3818">
                  <c:v>36.700000000000003</c:v>
                </c:pt>
                <c:pt idx="3819">
                  <c:v>36.700000000000003</c:v>
                </c:pt>
                <c:pt idx="3820">
                  <c:v>36.700000000000003</c:v>
                </c:pt>
                <c:pt idx="3821">
                  <c:v>36.700000000000003</c:v>
                </c:pt>
                <c:pt idx="3822">
                  <c:v>36.700000000000003</c:v>
                </c:pt>
                <c:pt idx="3823">
                  <c:v>36.700000000000003</c:v>
                </c:pt>
                <c:pt idx="3824">
                  <c:v>36.9</c:v>
                </c:pt>
                <c:pt idx="3825">
                  <c:v>36.9</c:v>
                </c:pt>
                <c:pt idx="3826">
                  <c:v>36.9</c:v>
                </c:pt>
                <c:pt idx="3827">
                  <c:v>36.9</c:v>
                </c:pt>
                <c:pt idx="3828">
                  <c:v>36.9</c:v>
                </c:pt>
                <c:pt idx="3829">
                  <c:v>36.9</c:v>
                </c:pt>
                <c:pt idx="3830">
                  <c:v>36.9</c:v>
                </c:pt>
                <c:pt idx="3831">
                  <c:v>36.700000000000003</c:v>
                </c:pt>
                <c:pt idx="3832">
                  <c:v>36.9</c:v>
                </c:pt>
                <c:pt idx="3833">
                  <c:v>36.9</c:v>
                </c:pt>
                <c:pt idx="3834">
                  <c:v>36.9</c:v>
                </c:pt>
                <c:pt idx="3835">
                  <c:v>36.9</c:v>
                </c:pt>
                <c:pt idx="3836">
                  <c:v>37</c:v>
                </c:pt>
                <c:pt idx="3837">
                  <c:v>37.4</c:v>
                </c:pt>
                <c:pt idx="3838">
                  <c:v>37.6</c:v>
                </c:pt>
                <c:pt idx="3839">
                  <c:v>37.800000000000011</c:v>
                </c:pt>
                <c:pt idx="3840">
                  <c:v>37.9</c:v>
                </c:pt>
                <c:pt idx="3841">
                  <c:v>38.300000000000011</c:v>
                </c:pt>
                <c:pt idx="3842">
                  <c:v>39</c:v>
                </c:pt>
                <c:pt idx="3843">
                  <c:v>39.200000000000003</c:v>
                </c:pt>
                <c:pt idx="3844">
                  <c:v>39.9</c:v>
                </c:pt>
                <c:pt idx="3845">
                  <c:v>40.1</c:v>
                </c:pt>
                <c:pt idx="3846">
                  <c:v>40.800000000000011</c:v>
                </c:pt>
                <c:pt idx="3847">
                  <c:v>42.1</c:v>
                </c:pt>
                <c:pt idx="3848">
                  <c:v>42.8</c:v>
                </c:pt>
                <c:pt idx="3849">
                  <c:v>43.2</c:v>
                </c:pt>
                <c:pt idx="3850">
                  <c:v>43.5</c:v>
                </c:pt>
                <c:pt idx="3851">
                  <c:v>43.9</c:v>
                </c:pt>
                <c:pt idx="3852">
                  <c:v>43.7</c:v>
                </c:pt>
                <c:pt idx="3853">
                  <c:v>44.1</c:v>
                </c:pt>
                <c:pt idx="3854">
                  <c:v>45</c:v>
                </c:pt>
                <c:pt idx="3855">
                  <c:v>46.8</c:v>
                </c:pt>
                <c:pt idx="3856">
                  <c:v>48.6</c:v>
                </c:pt>
                <c:pt idx="3857">
                  <c:v>50.2</c:v>
                </c:pt>
                <c:pt idx="3858">
                  <c:v>50.2</c:v>
                </c:pt>
                <c:pt idx="3859">
                  <c:v>50</c:v>
                </c:pt>
                <c:pt idx="3860">
                  <c:v>50.5</c:v>
                </c:pt>
                <c:pt idx="3861">
                  <c:v>50</c:v>
                </c:pt>
                <c:pt idx="3862">
                  <c:v>49.1</c:v>
                </c:pt>
                <c:pt idx="3863">
                  <c:v>48.6</c:v>
                </c:pt>
                <c:pt idx="3864">
                  <c:v>48.7</c:v>
                </c:pt>
                <c:pt idx="3865">
                  <c:v>48.6</c:v>
                </c:pt>
                <c:pt idx="3866">
                  <c:v>48.4</c:v>
                </c:pt>
                <c:pt idx="3867">
                  <c:v>47.3</c:v>
                </c:pt>
                <c:pt idx="3868">
                  <c:v>46.8</c:v>
                </c:pt>
                <c:pt idx="3869">
                  <c:v>45.7</c:v>
                </c:pt>
                <c:pt idx="3870">
                  <c:v>46.4</c:v>
                </c:pt>
                <c:pt idx="3871">
                  <c:v>47.3</c:v>
                </c:pt>
                <c:pt idx="3872">
                  <c:v>48</c:v>
                </c:pt>
                <c:pt idx="3873">
                  <c:v>47.8</c:v>
                </c:pt>
                <c:pt idx="3874">
                  <c:v>47.3</c:v>
                </c:pt>
                <c:pt idx="3875">
                  <c:v>46.8</c:v>
                </c:pt>
                <c:pt idx="3876">
                  <c:v>46</c:v>
                </c:pt>
                <c:pt idx="3877">
                  <c:v>46.4</c:v>
                </c:pt>
                <c:pt idx="3878">
                  <c:v>46.4</c:v>
                </c:pt>
                <c:pt idx="3879">
                  <c:v>46.6</c:v>
                </c:pt>
                <c:pt idx="3880">
                  <c:v>46.4</c:v>
                </c:pt>
                <c:pt idx="3881">
                  <c:v>46.2</c:v>
                </c:pt>
                <c:pt idx="3882">
                  <c:v>44.4</c:v>
                </c:pt>
                <c:pt idx="3883">
                  <c:v>43.7</c:v>
                </c:pt>
                <c:pt idx="3884">
                  <c:v>43.3</c:v>
                </c:pt>
                <c:pt idx="3885">
                  <c:v>42.6</c:v>
                </c:pt>
                <c:pt idx="3886">
                  <c:v>42.1</c:v>
                </c:pt>
                <c:pt idx="3887">
                  <c:v>41.4</c:v>
                </c:pt>
                <c:pt idx="3888">
                  <c:v>41.2</c:v>
                </c:pt>
                <c:pt idx="3889">
                  <c:v>40.800000000000011</c:v>
                </c:pt>
                <c:pt idx="3890">
                  <c:v>40.6</c:v>
                </c:pt>
                <c:pt idx="3891">
                  <c:v>40.6</c:v>
                </c:pt>
                <c:pt idx="3892">
                  <c:v>40.6</c:v>
                </c:pt>
                <c:pt idx="3893">
                  <c:v>40.6</c:v>
                </c:pt>
                <c:pt idx="3894">
                  <c:v>40.5</c:v>
                </c:pt>
                <c:pt idx="3895">
                  <c:v>40.6</c:v>
                </c:pt>
                <c:pt idx="3896">
                  <c:v>40.6</c:v>
                </c:pt>
                <c:pt idx="3897">
                  <c:v>40.800000000000011</c:v>
                </c:pt>
                <c:pt idx="3898">
                  <c:v>40.800000000000011</c:v>
                </c:pt>
                <c:pt idx="3899">
                  <c:v>40.6</c:v>
                </c:pt>
                <c:pt idx="3900">
                  <c:v>40.6</c:v>
                </c:pt>
                <c:pt idx="3901">
                  <c:v>40.6</c:v>
                </c:pt>
                <c:pt idx="3902">
                  <c:v>40.6</c:v>
                </c:pt>
                <c:pt idx="3903">
                  <c:v>40.5</c:v>
                </c:pt>
                <c:pt idx="3904">
                  <c:v>40.300000000000011</c:v>
                </c:pt>
                <c:pt idx="3905">
                  <c:v>39.200000000000003</c:v>
                </c:pt>
                <c:pt idx="3906">
                  <c:v>39</c:v>
                </c:pt>
                <c:pt idx="3907">
                  <c:v>39</c:v>
                </c:pt>
                <c:pt idx="3908">
                  <c:v>39</c:v>
                </c:pt>
                <c:pt idx="3909">
                  <c:v>39</c:v>
                </c:pt>
                <c:pt idx="3910">
                  <c:v>39</c:v>
                </c:pt>
                <c:pt idx="3911">
                  <c:v>38.800000000000011</c:v>
                </c:pt>
                <c:pt idx="3912">
                  <c:v>38.700000000000003</c:v>
                </c:pt>
                <c:pt idx="3913">
                  <c:v>38.5</c:v>
                </c:pt>
                <c:pt idx="3914">
                  <c:v>38.300000000000011</c:v>
                </c:pt>
                <c:pt idx="3915">
                  <c:v>37.9</c:v>
                </c:pt>
                <c:pt idx="3916">
                  <c:v>37.800000000000011</c:v>
                </c:pt>
                <c:pt idx="3917">
                  <c:v>37.800000000000011</c:v>
                </c:pt>
                <c:pt idx="3918">
                  <c:v>37.800000000000011</c:v>
                </c:pt>
                <c:pt idx="3919">
                  <c:v>37.6</c:v>
                </c:pt>
                <c:pt idx="3920">
                  <c:v>37.800000000000011</c:v>
                </c:pt>
                <c:pt idx="3921">
                  <c:v>37.800000000000011</c:v>
                </c:pt>
                <c:pt idx="3922">
                  <c:v>37.800000000000011</c:v>
                </c:pt>
                <c:pt idx="3923">
                  <c:v>37.800000000000011</c:v>
                </c:pt>
                <c:pt idx="3924">
                  <c:v>37.800000000000011</c:v>
                </c:pt>
                <c:pt idx="3925">
                  <c:v>37.800000000000011</c:v>
                </c:pt>
                <c:pt idx="3926">
                  <c:v>37.800000000000011</c:v>
                </c:pt>
                <c:pt idx="3927">
                  <c:v>37.800000000000011</c:v>
                </c:pt>
                <c:pt idx="3928">
                  <c:v>37.9</c:v>
                </c:pt>
                <c:pt idx="3929">
                  <c:v>37.9</c:v>
                </c:pt>
                <c:pt idx="3930">
                  <c:v>37.9</c:v>
                </c:pt>
                <c:pt idx="3931">
                  <c:v>37.9</c:v>
                </c:pt>
                <c:pt idx="3932">
                  <c:v>38.1</c:v>
                </c:pt>
                <c:pt idx="3933">
                  <c:v>38.1</c:v>
                </c:pt>
                <c:pt idx="3934">
                  <c:v>38.1</c:v>
                </c:pt>
                <c:pt idx="3935">
                  <c:v>38.1</c:v>
                </c:pt>
                <c:pt idx="3936">
                  <c:v>37.9</c:v>
                </c:pt>
                <c:pt idx="3937">
                  <c:v>37.9</c:v>
                </c:pt>
                <c:pt idx="3938">
                  <c:v>38.1</c:v>
                </c:pt>
                <c:pt idx="3939">
                  <c:v>38.1</c:v>
                </c:pt>
                <c:pt idx="3940">
                  <c:v>38.300000000000011</c:v>
                </c:pt>
                <c:pt idx="3941">
                  <c:v>38.300000000000011</c:v>
                </c:pt>
                <c:pt idx="3942">
                  <c:v>38.5</c:v>
                </c:pt>
                <c:pt idx="3943">
                  <c:v>39</c:v>
                </c:pt>
                <c:pt idx="3944">
                  <c:v>39.200000000000003</c:v>
                </c:pt>
                <c:pt idx="3945">
                  <c:v>39.4</c:v>
                </c:pt>
                <c:pt idx="3946">
                  <c:v>39.4</c:v>
                </c:pt>
                <c:pt idx="3947">
                  <c:v>40.1</c:v>
                </c:pt>
                <c:pt idx="3948">
                  <c:v>55.4</c:v>
                </c:pt>
                <c:pt idx="3949">
                  <c:v>56.7</c:v>
                </c:pt>
                <c:pt idx="3950">
                  <c:v>56.5</c:v>
                </c:pt>
                <c:pt idx="3951">
                  <c:v>56.1</c:v>
                </c:pt>
                <c:pt idx="3952">
                  <c:v>57.6</c:v>
                </c:pt>
                <c:pt idx="3953">
                  <c:v>58.5</c:v>
                </c:pt>
                <c:pt idx="3954">
                  <c:v>56.5</c:v>
                </c:pt>
                <c:pt idx="3955">
                  <c:v>58.5</c:v>
                </c:pt>
                <c:pt idx="3956">
                  <c:v>55.4</c:v>
                </c:pt>
                <c:pt idx="3957">
                  <c:v>54.5</c:v>
                </c:pt>
                <c:pt idx="3958">
                  <c:v>54.3</c:v>
                </c:pt>
                <c:pt idx="3959">
                  <c:v>52.9</c:v>
                </c:pt>
                <c:pt idx="3960">
                  <c:v>51.8</c:v>
                </c:pt>
                <c:pt idx="3961">
                  <c:v>51.3</c:v>
                </c:pt>
                <c:pt idx="3962">
                  <c:v>50.5</c:v>
                </c:pt>
                <c:pt idx="3963">
                  <c:v>50</c:v>
                </c:pt>
                <c:pt idx="3964">
                  <c:v>49.3</c:v>
                </c:pt>
                <c:pt idx="3965">
                  <c:v>48.6</c:v>
                </c:pt>
                <c:pt idx="3966">
                  <c:v>47.8</c:v>
                </c:pt>
                <c:pt idx="3967">
                  <c:v>47.1</c:v>
                </c:pt>
                <c:pt idx="3968">
                  <c:v>46.2</c:v>
                </c:pt>
                <c:pt idx="3969">
                  <c:v>45.3</c:v>
                </c:pt>
                <c:pt idx="3970">
                  <c:v>44.8</c:v>
                </c:pt>
                <c:pt idx="3971">
                  <c:v>44.6</c:v>
                </c:pt>
                <c:pt idx="3972">
                  <c:v>44.4</c:v>
                </c:pt>
                <c:pt idx="3973">
                  <c:v>44.2</c:v>
                </c:pt>
                <c:pt idx="3974">
                  <c:v>43.7</c:v>
                </c:pt>
                <c:pt idx="3975">
                  <c:v>43.5</c:v>
                </c:pt>
                <c:pt idx="3976">
                  <c:v>43.2</c:v>
                </c:pt>
                <c:pt idx="3977">
                  <c:v>43.2</c:v>
                </c:pt>
                <c:pt idx="3978">
                  <c:v>42.8</c:v>
                </c:pt>
                <c:pt idx="3979">
                  <c:v>42.3</c:v>
                </c:pt>
                <c:pt idx="3980">
                  <c:v>42.3</c:v>
                </c:pt>
                <c:pt idx="3981">
                  <c:v>41.9</c:v>
                </c:pt>
                <c:pt idx="3982">
                  <c:v>36.1</c:v>
                </c:pt>
                <c:pt idx="3983">
                  <c:v>36.300000000000011</c:v>
                </c:pt>
                <c:pt idx="3984">
                  <c:v>36.300000000000011</c:v>
                </c:pt>
                <c:pt idx="3985">
                  <c:v>36.1</c:v>
                </c:pt>
                <c:pt idx="3986">
                  <c:v>36.1</c:v>
                </c:pt>
                <c:pt idx="3987">
                  <c:v>36.1</c:v>
                </c:pt>
                <c:pt idx="3988">
                  <c:v>36</c:v>
                </c:pt>
                <c:pt idx="3989">
                  <c:v>36</c:v>
                </c:pt>
                <c:pt idx="3990">
                  <c:v>35.800000000000011</c:v>
                </c:pt>
                <c:pt idx="3991">
                  <c:v>35.4</c:v>
                </c:pt>
                <c:pt idx="3992">
                  <c:v>35.1</c:v>
                </c:pt>
                <c:pt idx="3993">
                  <c:v>35.1</c:v>
                </c:pt>
                <c:pt idx="3994">
                  <c:v>35.200000000000003</c:v>
                </c:pt>
                <c:pt idx="3995">
                  <c:v>35.1</c:v>
                </c:pt>
                <c:pt idx="3996">
                  <c:v>34.9</c:v>
                </c:pt>
                <c:pt idx="3997">
                  <c:v>34.700000000000003</c:v>
                </c:pt>
                <c:pt idx="3998">
                  <c:v>34.300000000000011</c:v>
                </c:pt>
                <c:pt idx="3999">
                  <c:v>34</c:v>
                </c:pt>
                <c:pt idx="4000">
                  <c:v>34</c:v>
                </c:pt>
                <c:pt idx="4001">
                  <c:v>34.200000000000003</c:v>
                </c:pt>
                <c:pt idx="4002">
                  <c:v>34.300000000000011</c:v>
                </c:pt>
                <c:pt idx="4003">
                  <c:v>34.200000000000003</c:v>
                </c:pt>
                <c:pt idx="4004">
                  <c:v>34.200000000000003</c:v>
                </c:pt>
                <c:pt idx="4005">
                  <c:v>34.200000000000003</c:v>
                </c:pt>
                <c:pt idx="4006">
                  <c:v>34.5</c:v>
                </c:pt>
                <c:pt idx="4007">
                  <c:v>34.700000000000003</c:v>
                </c:pt>
                <c:pt idx="4008">
                  <c:v>34.9</c:v>
                </c:pt>
                <c:pt idx="4009">
                  <c:v>35.200000000000003</c:v>
                </c:pt>
                <c:pt idx="4010">
                  <c:v>35.4</c:v>
                </c:pt>
                <c:pt idx="4011">
                  <c:v>35.4</c:v>
                </c:pt>
                <c:pt idx="4012">
                  <c:v>36.1</c:v>
                </c:pt>
                <c:pt idx="4013">
                  <c:v>36.5</c:v>
                </c:pt>
                <c:pt idx="4014">
                  <c:v>37</c:v>
                </c:pt>
                <c:pt idx="4015">
                  <c:v>37.4</c:v>
                </c:pt>
                <c:pt idx="4016">
                  <c:v>38.1</c:v>
                </c:pt>
                <c:pt idx="4017">
                  <c:v>38.800000000000011</c:v>
                </c:pt>
                <c:pt idx="4018">
                  <c:v>39.200000000000003</c:v>
                </c:pt>
                <c:pt idx="4019">
                  <c:v>39.9</c:v>
                </c:pt>
                <c:pt idx="4020">
                  <c:v>40.1</c:v>
                </c:pt>
                <c:pt idx="4021">
                  <c:v>40.300000000000011</c:v>
                </c:pt>
                <c:pt idx="4022">
                  <c:v>42.4</c:v>
                </c:pt>
                <c:pt idx="4023">
                  <c:v>43.7</c:v>
                </c:pt>
                <c:pt idx="4024">
                  <c:v>43.9</c:v>
                </c:pt>
                <c:pt idx="4025">
                  <c:v>43.5</c:v>
                </c:pt>
                <c:pt idx="4026">
                  <c:v>43.2</c:v>
                </c:pt>
                <c:pt idx="4027">
                  <c:v>44.1</c:v>
                </c:pt>
                <c:pt idx="4028">
                  <c:v>45.1</c:v>
                </c:pt>
                <c:pt idx="4029">
                  <c:v>45.5</c:v>
                </c:pt>
                <c:pt idx="4030">
                  <c:v>46.4</c:v>
                </c:pt>
                <c:pt idx="4031">
                  <c:v>46.9</c:v>
                </c:pt>
                <c:pt idx="4032">
                  <c:v>47.3</c:v>
                </c:pt>
                <c:pt idx="4033">
                  <c:v>46.8</c:v>
                </c:pt>
                <c:pt idx="4034">
                  <c:v>46.6</c:v>
                </c:pt>
                <c:pt idx="4035">
                  <c:v>46.8</c:v>
                </c:pt>
                <c:pt idx="4036">
                  <c:v>47.3</c:v>
                </c:pt>
                <c:pt idx="4037">
                  <c:v>47.8</c:v>
                </c:pt>
                <c:pt idx="4038">
                  <c:v>48</c:v>
                </c:pt>
                <c:pt idx="4039">
                  <c:v>49.3</c:v>
                </c:pt>
                <c:pt idx="4040">
                  <c:v>49.3</c:v>
                </c:pt>
                <c:pt idx="4041">
                  <c:v>49.6</c:v>
                </c:pt>
                <c:pt idx="4042">
                  <c:v>50.4</c:v>
                </c:pt>
                <c:pt idx="4043">
                  <c:v>49.8</c:v>
                </c:pt>
                <c:pt idx="4044">
                  <c:v>49.6</c:v>
                </c:pt>
                <c:pt idx="4045">
                  <c:v>48.9</c:v>
                </c:pt>
                <c:pt idx="4046">
                  <c:v>48.4</c:v>
                </c:pt>
                <c:pt idx="4047">
                  <c:v>47.5</c:v>
                </c:pt>
                <c:pt idx="4048">
                  <c:v>47.1</c:v>
                </c:pt>
                <c:pt idx="4049">
                  <c:v>45.9</c:v>
                </c:pt>
                <c:pt idx="4050">
                  <c:v>45.1</c:v>
                </c:pt>
                <c:pt idx="4051">
                  <c:v>44.4</c:v>
                </c:pt>
                <c:pt idx="4052">
                  <c:v>44.2</c:v>
                </c:pt>
                <c:pt idx="4053">
                  <c:v>43.7</c:v>
                </c:pt>
                <c:pt idx="4054">
                  <c:v>42.8</c:v>
                </c:pt>
                <c:pt idx="4055">
                  <c:v>42.3</c:v>
                </c:pt>
                <c:pt idx="4056">
                  <c:v>42.1</c:v>
                </c:pt>
                <c:pt idx="4057">
                  <c:v>42.1</c:v>
                </c:pt>
                <c:pt idx="4058">
                  <c:v>41.9</c:v>
                </c:pt>
                <c:pt idx="4059">
                  <c:v>41.5</c:v>
                </c:pt>
                <c:pt idx="4060">
                  <c:v>41.4</c:v>
                </c:pt>
                <c:pt idx="4061">
                  <c:v>41.2</c:v>
                </c:pt>
                <c:pt idx="4062">
                  <c:v>41</c:v>
                </c:pt>
                <c:pt idx="4063">
                  <c:v>40.800000000000011</c:v>
                </c:pt>
                <c:pt idx="4064">
                  <c:v>40.5</c:v>
                </c:pt>
                <c:pt idx="4065">
                  <c:v>40.300000000000011</c:v>
                </c:pt>
                <c:pt idx="4066">
                  <c:v>40.1</c:v>
                </c:pt>
                <c:pt idx="4067">
                  <c:v>39.9</c:v>
                </c:pt>
                <c:pt idx="4068">
                  <c:v>39.9</c:v>
                </c:pt>
                <c:pt idx="4069">
                  <c:v>39.700000000000003</c:v>
                </c:pt>
                <c:pt idx="4070">
                  <c:v>39.700000000000003</c:v>
                </c:pt>
                <c:pt idx="4071">
                  <c:v>39.6</c:v>
                </c:pt>
                <c:pt idx="4072">
                  <c:v>39.6</c:v>
                </c:pt>
                <c:pt idx="4073">
                  <c:v>39.4</c:v>
                </c:pt>
                <c:pt idx="4074">
                  <c:v>39.200000000000003</c:v>
                </c:pt>
                <c:pt idx="4075">
                  <c:v>39.200000000000003</c:v>
                </c:pt>
                <c:pt idx="4076">
                  <c:v>39.200000000000003</c:v>
                </c:pt>
                <c:pt idx="4077">
                  <c:v>38.800000000000011</c:v>
                </c:pt>
                <c:pt idx="4078">
                  <c:v>39</c:v>
                </c:pt>
                <c:pt idx="4079">
                  <c:v>38.800000000000011</c:v>
                </c:pt>
                <c:pt idx="4080">
                  <c:v>38.800000000000011</c:v>
                </c:pt>
                <c:pt idx="4081">
                  <c:v>38.700000000000003</c:v>
                </c:pt>
                <c:pt idx="4082">
                  <c:v>38.5</c:v>
                </c:pt>
                <c:pt idx="4083">
                  <c:v>38.5</c:v>
                </c:pt>
                <c:pt idx="4084">
                  <c:v>38.300000000000011</c:v>
                </c:pt>
                <c:pt idx="4085">
                  <c:v>38.1</c:v>
                </c:pt>
                <c:pt idx="4086">
                  <c:v>37.6</c:v>
                </c:pt>
                <c:pt idx="4087">
                  <c:v>37</c:v>
                </c:pt>
                <c:pt idx="4088">
                  <c:v>36.700000000000003</c:v>
                </c:pt>
                <c:pt idx="4089">
                  <c:v>36.1</c:v>
                </c:pt>
                <c:pt idx="4090">
                  <c:v>35.6</c:v>
                </c:pt>
                <c:pt idx="4091">
                  <c:v>34.5</c:v>
                </c:pt>
                <c:pt idx="4092">
                  <c:v>34</c:v>
                </c:pt>
                <c:pt idx="4093">
                  <c:v>33.800000000000011</c:v>
                </c:pt>
                <c:pt idx="4094">
                  <c:v>33.4</c:v>
                </c:pt>
                <c:pt idx="4095">
                  <c:v>33.300000000000011</c:v>
                </c:pt>
                <c:pt idx="4096">
                  <c:v>32.4</c:v>
                </c:pt>
                <c:pt idx="4097">
                  <c:v>32.200000000000003</c:v>
                </c:pt>
                <c:pt idx="4098">
                  <c:v>31.8</c:v>
                </c:pt>
                <c:pt idx="4099">
                  <c:v>31.6</c:v>
                </c:pt>
                <c:pt idx="4100">
                  <c:v>31.6</c:v>
                </c:pt>
                <c:pt idx="4101">
                  <c:v>31.6</c:v>
                </c:pt>
                <c:pt idx="4102">
                  <c:v>31.6</c:v>
                </c:pt>
                <c:pt idx="4103">
                  <c:v>31.3</c:v>
                </c:pt>
                <c:pt idx="4104">
                  <c:v>30.9</c:v>
                </c:pt>
                <c:pt idx="4105">
                  <c:v>30.6</c:v>
                </c:pt>
                <c:pt idx="4106">
                  <c:v>30.9</c:v>
                </c:pt>
                <c:pt idx="4107">
                  <c:v>31.6</c:v>
                </c:pt>
                <c:pt idx="4108">
                  <c:v>32.200000000000003</c:v>
                </c:pt>
                <c:pt idx="4109">
                  <c:v>32.5</c:v>
                </c:pt>
                <c:pt idx="4110">
                  <c:v>32</c:v>
                </c:pt>
                <c:pt idx="4111">
                  <c:v>32</c:v>
                </c:pt>
                <c:pt idx="4112">
                  <c:v>31.8</c:v>
                </c:pt>
                <c:pt idx="4113">
                  <c:v>31.5</c:v>
                </c:pt>
                <c:pt idx="4114">
                  <c:v>31.3</c:v>
                </c:pt>
                <c:pt idx="4115">
                  <c:v>31.1</c:v>
                </c:pt>
                <c:pt idx="4116">
                  <c:v>30.9</c:v>
                </c:pt>
                <c:pt idx="4117">
                  <c:v>30.6</c:v>
                </c:pt>
                <c:pt idx="4118">
                  <c:v>30.7</c:v>
                </c:pt>
                <c:pt idx="4119">
                  <c:v>30.2</c:v>
                </c:pt>
                <c:pt idx="4120">
                  <c:v>30.4</c:v>
                </c:pt>
                <c:pt idx="4121">
                  <c:v>31.3</c:v>
                </c:pt>
                <c:pt idx="4122">
                  <c:v>32</c:v>
                </c:pt>
                <c:pt idx="4123">
                  <c:v>32.5</c:v>
                </c:pt>
                <c:pt idx="4124">
                  <c:v>33.4</c:v>
                </c:pt>
                <c:pt idx="4125">
                  <c:v>34.300000000000011</c:v>
                </c:pt>
                <c:pt idx="4126">
                  <c:v>36.9</c:v>
                </c:pt>
                <c:pt idx="4127">
                  <c:v>37.9</c:v>
                </c:pt>
                <c:pt idx="4128">
                  <c:v>39.6</c:v>
                </c:pt>
                <c:pt idx="4129">
                  <c:v>41.4</c:v>
                </c:pt>
                <c:pt idx="4130">
                  <c:v>42.6</c:v>
                </c:pt>
                <c:pt idx="4131">
                  <c:v>45.7</c:v>
                </c:pt>
                <c:pt idx="4132">
                  <c:v>47.3</c:v>
                </c:pt>
                <c:pt idx="4133">
                  <c:v>48.6</c:v>
                </c:pt>
                <c:pt idx="4134">
                  <c:v>50</c:v>
                </c:pt>
                <c:pt idx="4135">
                  <c:v>51.6</c:v>
                </c:pt>
                <c:pt idx="4136">
                  <c:v>54.5</c:v>
                </c:pt>
                <c:pt idx="4137">
                  <c:v>54.3</c:v>
                </c:pt>
                <c:pt idx="4138">
                  <c:v>55.4</c:v>
                </c:pt>
                <c:pt idx="4139">
                  <c:v>57.7</c:v>
                </c:pt>
                <c:pt idx="4140">
                  <c:v>57.6</c:v>
                </c:pt>
                <c:pt idx="4141">
                  <c:v>59.9</c:v>
                </c:pt>
                <c:pt idx="4142">
                  <c:v>57.6</c:v>
                </c:pt>
                <c:pt idx="4143">
                  <c:v>61.7</c:v>
                </c:pt>
                <c:pt idx="4144">
                  <c:v>58.6</c:v>
                </c:pt>
                <c:pt idx="4145">
                  <c:v>59.9</c:v>
                </c:pt>
                <c:pt idx="4146">
                  <c:v>49.6</c:v>
                </c:pt>
                <c:pt idx="4147">
                  <c:v>45.7</c:v>
                </c:pt>
                <c:pt idx="4148">
                  <c:v>45.3</c:v>
                </c:pt>
                <c:pt idx="4149">
                  <c:v>45</c:v>
                </c:pt>
                <c:pt idx="4150">
                  <c:v>44.6</c:v>
                </c:pt>
                <c:pt idx="4151">
                  <c:v>44.6</c:v>
                </c:pt>
                <c:pt idx="4152">
                  <c:v>44.2</c:v>
                </c:pt>
                <c:pt idx="4153">
                  <c:v>44.1</c:v>
                </c:pt>
                <c:pt idx="4154">
                  <c:v>43.5</c:v>
                </c:pt>
                <c:pt idx="4155">
                  <c:v>43.5</c:v>
                </c:pt>
                <c:pt idx="4156">
                  <c:v>43.2</c:v>
                </c:pt>
                <c:pt idx="4157">
                  <c:v>43.2</c:v>
                </c:pt>
                <c:pt idx="4158">
                  <c:v>43</c:v>
                </c:pt>
                <c:pt idx="4159">
                  <c:v>42.6</c:v>
                </c:pt>
                <c:pt idx="4160">
                  <c:v>42.6</c:v>
                </c:pt>
                <c:pt idx="4161">
                  <c:v>42.4</c:v>
                </c:pt>
                <c:pt idx="4162">
                  <c:v>42.4</c:v>
                </c:pt>
                <c:pt idx="4163">
                  <c:v>42.4</c:v>
                </c:pt>
                <c:pt idx="4164">
                  <c:v>42.4</c:v>
                </c:pt>
                <c:pt idx="4165">
                  <c:v>42.4</c:v>
                </c:pt>
                <c:pt idx="4166">
                  <c:v>42.4</c:v>
                </c:pt>
                <c:pt idx="4167">
                  <c:v>42.4</c:v>
                </c:pt>
                <c:pt idx="4168">
                  <c:v>42.3</c:v>
                </c:pt>
                <c:pt idx="4169">
                  <c:v>39.6</c:v>
                </c:pt>
                <c:pt idx="4170">
                  <c:v>39</c:v>
                </c:pt>
                <c:pt idx="4171">
                  <c:v>38.800000000000011</c:v>
                </c:pt>
                <c:pt idx="4172">
                  <c:v>38.5</c:v>
                </c:pt>
                <c:pt idx="4173">
                  <c:v>38.300000000000011</c:v>
                </c:pt>
                <c:pt idx="4174">
                  <c:v>38.300000000000011</c:v>
                </c:pt>
                <c:pt idx="4175">
                  <c:v>38.1</c:v>
                </c:pt>
                <c:pt idx="4176">
                  <c:v>38.300000000000011</c:v>
                </c:pt>
                <c:pt idx="4177">
                  <c:v>38.1</c:v>
                </c:pt>
                <c:pt idx="4178">
                  <c:v>38.1</c:v>
                </c:pt>
                <c:pt idx="4179">
                  <c:v>38.1</c:v>
                </c:pt>
                <c:pt idx="4180">
                  <c:v>37.9</c:v>
                </c:pt>
                <c:pt idx="4181">
                  <c:v>37.9</c:v>
                </c:pt>
                <c:pt idx="4182">
                  <c:v>37.9</c:v>
                </c:pt>
                <c:pt idx="4183">
                  <c:v>37.9</c:v>
                </c:pt>
                <c:pt idx="4184">
                  <c:v>37.9</c:v>
                </c:pt>
                <c:pt idx="4185">
                  <c:v>37.9</c:v>
                </c:pt>
                <c:pt idx="4186">
                  <c:v>37.9</c:v>
                </c:pt>
                <c:pt idx="4187">
                  <c:v>37.800000000000011</c:v>
                </c:pt>
                <c:pt idx="4188">
                  <c:v>37.9</c:v>
                </c:pt>
                <c:pt idx="4189">
                  <c:v>37.9</c:v>
                </c:pt>
                <c:pt idx="4190">
                  <c:v>38.1</c:v>
                </c:pt>
                <c:pt idx="4191">
                  <c:v>38.1</c:v>
                </c:pt>
                <c:pt idx="4192">
                  <c:v>38.1</c:v>
                </c:pt>
                <c:pt idx="4193">
                  <c:v>38.1</c:v>
                </c:pt>
                <c:pt idx="4194">
                  <c:v>38.300000000000011</c:v>
                </c:pt>
                <c:pt idx="4195">
                  <c:v>38.800000000000011</c:v>
                </c:pt>
                <c:pt idx="4196">
                  <c:v>39.200000000000003</c:v>
                </c:pt>
                <c:pt idx="4197">
                  <c:v>47.1</c:v>
                </c:pt>
                <c:pt idx="4198">
                  <c:v>48</c:v>
                </c:pt>
                <c:pt idx="4199">
                  <c:v>48.6</c:v>
                </c:pt>
                <c:pt idx="4200">
                  <c:v>48.6</c:v>
                </c:pt>
                <c:pt idx="4201">
                  <c:v>49.3</c:v>
                </c:pt>
                <c:pt idx="4202">
                  <c:v>51.8</c:v>
                </c:pt>
                <c:pt idx="4203">
                  <c:v>55</c:v>
                </c:pt>
                <c:pt idx="4204">
                  <c:v>57.7</c:v>
                </c:pt>
                <c:pt idx="4205">
                  <c:v>59.7</c:v>
                </c:pt>
                <c:pt idx="4206">
                  <c:v>61</c:v>
                </c:pt>
                <c:pt idx="4207">
                  <c:v>63.1</c:v>
                </c:pt>
                <c:pt idx="4208">
                  <c:v>62.2</c:v>
                </c:pt>
                <c:pt idx="4209">
                  <c:v>60.1</c:v>
                </c:pt>
                <c:pt idx="4210">
                  <c:v>59.5</c:v>
                </c:pt>
                <c:pt idx="4211">
                  <c:v>60.1</c:v>
                </c:pt>
                <c:pt idx="4212">
                  <c:v>62.8</c:v>
                </c:pt>
                <c:pt idx="4213">
                  <c:v>63.3</c:v>
                </c:pt>
                <c:pt idx="4214">
                  <c:v>64.8</c:v>
                </c:pt>
                <c:pt idx="4215">
                  <c:v>63.1</c:v>
                </c:pt>
                <c:pt idx="4216">
                  <c:v>63</c:v>
                </c:pt>
                <c:pt idx="4217">
                  <c:v>60.3</c:v>
                </c:pt>
                <c:pt idx="4218">
                  <c:v>60.4</c:v>
                </c:pt>
                <c:pt idx="4219">
                  <c:v>60.1</c:v>
                </c:pt>
                <c:pt idx="4220">
                  <c:v>58.6</c:v>
                </c:pt>
                <c:pt idx="4221">
                  <c:v>58.3</c:v>
                </c:pt>
                <c:pt idx="4222">
                  <c:v>57.6</c:v>
                </c:pt>
                <c:pt idx="4223">
                  <c:v>57.4</c:v>
                </c:pt>
                <c:pt idx="4224">
                  <c:v>57.6</c:v>
                </c:pt>
                <c:pt idx="4225">
                  <c:v>56.7</c:v>
                </c:pt>
                <c:pt idx="4226">
                  <c:v>57.2</c:v>
                </c:pt>
                <c:pt idx="4227">
                  <c:v>45</c:v>
                </c:pt>
                <c:pt idx="4228">
                  <c:v>44.6</c:v>
                </c:pt>
                <c:pt idx="4229">
                  <c:v>44.4</c:v>
                </c:pt>
                <c:pt idx="4230">
                  <c:v>44.1</c:v>
                </c:pt>
                <c:pt idx="4231">
                  <c:v>43.9</c:v>
                </c:pt>
                <c:pt idx="4232">
                  <c:v>43.7</c:v>
                </c:pt>
                <c:pt idx="4233">
                  <c:v>43.3</c:v>
                </c:pt>
                <c:pt idx="4234">
                  <c:v>43.5</c:v>
                </c:pt>
                <c:pt idx="4235">
                  <c:v>43.5</c:v>
                </c:pt>
                <c:pt idx="4236">
                  <c:v>43</c:v>
                </c:pt>
                <c:pt idx="4237">
                  <c:v>42.6</c:v>
                </c:pt>
                <c:pt idx="4238">
                  <c:v>42.8</c:v>
                </c:pt>
                <c:pt idx="4239">
                  <c:v>43.3</c:v>
                </c:pt>
                <c:pt idx="4240">
                  <c:v>43.7</c:v>
                </c:pt>
                <c:pt idx="4241">
                  <c:v>43.5</c:v>
                </c:pt>
                <c:pt idx="4242">
                  <c:v>42.3</c:v>
                </c:pt>
                <c:pt idx="4243">
                  <c:v>41.9</c:v>
                </c:pt>
                <c:pt idx="4244">
                  <c:v>41.7</c:v>
                </c:pt>
                <c:pt idx="4245">
                  <c:v>41.2</c:v>
                </c:pt>
                <c:pt idx="4246">
                  <c:v>41</c:v>
                </c:pt>
                <c:pt idx="4247">
                  <c:v>40.1</c:v>
                </c:pt>
                <c:pt idx="4248">
                  <c:v>39.700000000000003</c:v>
                </c:pt>
                <c:pt idx="4249">
                  <c:v>39.4</c:v>
                </c:pt>
                <c:pt idx="4250">
                  <c:v>38.800000000000011</c:v>
                </c:pt>
                <c:pt idx="4251">
                  <c:v>38.5</c:v>
                </c:pt>
                <c:pt idx="4252">
                  <c:v>37.800000000000011</c:v>
                </c:pt>
                <c:pt idx="4253">
                  <c:v>37.6</c:v>
                </c:pt>
                <c:pt idx="4254">
                  <c:v>37.200000000000003</c:v>
                </c:pt>
                <c:pt idx="4255">
                  <c:v>37.200000000000003</c:v>
                </c:pt>
                <c:pt idx="4256">
                  <c:v>36.9</c:v>
                </c:pt>
                <c:pt idx="4257">
                  <c:v>36.5</c:v>
                </c:pt>
                <c:pt idx="4258">
                  <c:v>36.1</c:v>
                </c:pt>
                <c:pt idx="4259">
                  <c:v>36</c:v>
                </c:pt>
                <c:pt idx="4260">
                  <c:v>35.800000000000011</c:v>
                </c:pt>
                <c:pt idx="4261">
                  <c:v>35.4</c:v>
                </c:pt>
                <c:pt idx="4262">
                  <c:v>35.200000000000003</c:v>
                </c:pt>
                <c:pt idx="4263">
                  <c:v>34.9</c:v>
                </c:pt>
                <c:pt idx="4264">
                  <c:v>34.700000000000003</c:v>
                </c:pt>
                <c:pt idx="4265">
                  <c:v>34.700000000000003</c:v>
                </c:pt>
                <c:pt idx="4266">
                  <c:v>34.5</c:v>
                </c:pt>
                <c:pt idx="4267">
                  <c:v>34.200000000000003</c:v>
                </c:pt>
                <c:pt idx="4268">
                  <c:v>34.200000000000003</c:v>
                </c:pt>
                <c:pt idx="4269">
                  <c:v>34.5</c:v>
                </c:pt>
                <c:pt idx="4270">
                  <c:v>34.300000000000011</c:v>
                </c:pt>
                <c:pt idx="4271">
                  <c:v>34.200000000000003</c:v>
                </c:pt>
                <c:pt idx="4272">
                  <c:v>34.200000000000003</c:v>
                </c:pt>
                <c:pt idx="4273">
                  <c:v>34.300000000000011</c:v>
                </c:pt>
                <c:pt idx="4274">
                  <c:v>34.300000000000011</c:v>
                </c:pt>
                <c:pt idx="4275">
                  <c:v>34.200000000000003</c:v>
                </c:pt>
                <c:pt idx="4276">
                  <c:v>34</c:v>
                </c:pt>
                <c:pt idx="4277">
                  <c:v>34.200000000000003</c:v>
                </c:pt>
                <c:pt idx="4278">
                  <c:v>33.800000000000011</c:v>
                </c:pt>
                <c:pt idx="4279">
                  <c:v>33.800000000000011</c:v>
                </c:pt>
                <c:pt idx="4280">
                  <c:v>33.800000000000011</c:v>
                </c:pt>
                <c:pt idx="4281">
                  <c:v>34.200000000000003</c:v>
                </c:pt>
                <c:pt idx="4282">
                  <c:v>35.6</c:v>
                </c:pt>
                <c:pt idx="4283">
                  <c:v>36.700000000000003</c:v>
                </c:pt>
                <c:pt idx="4284">
                  <c:v>37.200000000000003</c:v>
                </c:pt>
                <c:pt idx="4285">
                  <c:v>37.4</c:v>
                </c:pt>
                <c:pt idx="4286">
                  <c:v>37.800000000000011</c:v>
                </c:pt>
                <c:pt idx="4287">
                  <c:v>39.4</c:v>
                </c:pt>
                <c:pt idx="4288">
                  <c:v>40.5</c:v>
                </c:pt>
                <c:pt idx="4289">
                  <c:v>41.5</c:v>
                </c:pt>
                <c:pt idx="4290">
                  <c:v>42.8</c:v>
                </c:pt>
                <c:pt idx="4291">
                  <c:v>44.8</c:v>
                </c:pt>
                <c:pt idx="4292">
                  <c:v>48.6</c:v>
                </c:pt>
                <c:pt idx="4293">
                  <c:v>50.5</c:v>
                </c:pt>
                <c:pt idx="4294">
                  <c:v>70.3</c:v>
                </c:pt>
                <c:pt idx="4295">
                  <c:v>70.5</c:v>
                </c:pt>
                <c:pt idx="4296">
                  <c:v>69.8</c:v>
                </c:pt>
                <c:pt idx="4297">
                  <c:v>69.3</c:v>
                </c:pt>
                <c:pt idx="4298">
                  <c:v>67.3</c:v>
                </c:pt>
                <c:pt idx="4299">
                  <c:v>66</c:v>
                </c:pt>
                <c:pt idx="4300">
                  <c:v>65.099999999999994</c:v>
                </c:pt>
                <c:pt idx="4301">
                  <c:v>63.9</c:v>
                </c:pt>
                <c:pt idx="4302">
                  <c:v>61.7</c:v>
                </c:pt>
                <c:pt idx="4303">
                  <c:v>59.2</c:v>
                </c:pt>
                <c:pt idx="4304">
                  <c:v>58.1</c:v>
                </c:pt>
                <c:pt idx="4305">
                  <c:v>57.2</c:v>
                </c:pt>
                <c:pt idx="4306">
                  <c:v>56.1</c:v>
                </c:pt>
                <c:pt idx="4307">
                  <c:v>55.2</c:v>
                </c:pt>
                <c:pt idx="4308">
                  <c:v>53.2</c:v>
                </c:pt>
                <c:pt idx="4309">
                  <c:v>52.5</c:v>
                </c:pt>
                <c:pt idx="4310">
                  <c:v>51.8</c:v>
                </c:pt>
                <c:pt idx="4311">
                  <c:v>51.1</c:v>
                </c:pt>
                <c:pt idx="4312">
                  <c:v>50.9</c:v>
                </c:pt>
                <c:pt idx="4313">
                  <c:v>50.2</c:v>
                </c:pt>
                <c:pt idx="4314">
                  <c:v>49.6</c:v>
                </c:pt>
                <c:pt idx="4315">
                  <c:v>49.3</c:v>
                </c:pt>
                <c:pt idx="4316">
                  <c:v>48.9</c:v>
                </c:pt>
                <c:pt idx="4317">
                  <c:v>48.6</c:v>
                </c:pt>
                <c:pt idx="4318">
                  <c:v>46.8</c:v>
                </c:pt>
                <c:pt idx="4319">
                  <c:v>46.4</c:v>
                </c:pt>
                <c:pt idx="4320">
                  <c:v>46</c:v>
                </c:pt>
                <c:pt idx="4321">
                  <c:v>45.7</c:v>
                </c:pt>
                <c:pt idx="4322">
                  <c:v>45.3</c:v>
                </c:pt>
                <c:pt idx="4323">
                  <c:v>45</c:v>
                </c:pt>
                <c:pt idx="4324">
                  <c:v>44.6</c:v>
                </c:pt>
                <c:pt idx="4325">
                  <c:v>44.1</c:v>
                </c:pt>
                <c:pt idx="4326">
                  <c:v>44.1</c:v>
                </c:pt>
                <c:pt idx="4327">
                  <c:v>43.9</c:v>
                </c:pt>
                <c:pt idx="4328">
                  <c:v>43.5</c:v>
                </c:pt>
                <c:pt idx="4329">
                  <c:v>43.2</c:v>
                </c:pt>
                <c:pt idx="4330">
                  <c:v>42.4</c:v>
                </c:pt>
                <c:pt idx="4331">
                  <c:v>42.3</c:v>
                </c:pt>
                <c:pt idx="4332">
                  <c:v>42.1</c:v>
                </c:pt>
                <c:pt idx="4333">
                  <c:v>41.5</c:v>
                </c:pt>
                <c:pt idx="4334">
                  <c:v>41.4</c:v>
                </c:pt>
                <c:pt idx="4335">
                  <c:v>41.2</c:v>
                </c:pt>
                <c:pt idx="4336">
                  <c:v>40.800000000000011</c:v>
                </c:pt>
                <c:pt idx="4337">
                  <c:v>40.300000000000011</c:v>
                </c:pt>
                <c:pt idx="4338">
                  <c:v>39.700000000000003</c:v>
                </c:pt>
                <c:pt idx="4339">
                  <c:v>39.4</c:v>
                </c:pt>
                <c:pt idx="4340">
                  <c:v>38.700000000000003</c:v>
                </c:pt>
                <c:pt idx="4341">
                  <c:v>38.300000000000011</c:v>
                </c:pt>
                <c:pt idx="4342">
                  <c:v>37.9</c:v>
                </c:pt>
                <c:pt idx="4343">
                  <c:v>37.800000000000011</c:v>
                </c:pt>
                <c:pt idx="4344">
                  <c:v>37.200000000000003</c:v>
                </c:pt>
                <c:pt idx="4345">
                  <c:v>36.9</c:v>
                </c:pt>
                <c:pt idx="4346">
                  <c:v>36.5</c:v>
                </c:pt>
                <c:pt idx="4347">
                  <c:v>36.5</c:v>
                </c:pt>
                <c:pt idx="4348">
                  <c:v>36.5</c:v>
                </c:pt>
                <c:pt idx="4349">
                  <c:v>36.1</c:v>
                </c:pt>
                <c:pt idx="4350">
                  <c:v>36</c:v>
                </c:pt>
                <c:pt idx="4351">
                  <c:v>35.800000000000011</c:v>
                </c:pt>
                <c:pt idx="4352">
                  <c:v>35.6</c:v>
                </c:pt>
                <c:pt idx="4353">
                  <c:v>35.4</c:v>
                </c:pt>
                <c:pt idx="4354">
                  <c:v>35.4</c:v>
                </c:pt>
                <c:pt idx="4355">
                  <c:v>34.9</c:v>
                </c:pt>
                <c:pt idx="4356">
                  <c:v>34.700000000000003</c:v>
                </c:pt>
                <c:pt idx="4357">
                  <c:v>34.5</c:v>
                </c:pt>
                <c:pt idx="4358">
                  <c:v>34.300000000000011</c:v>
                </c:pt>
                <c:pt idx="4359">
                  <c:v>34.300000000000011</c:v>
                </c:pt>
                <c:pt idx="4360">
                  <c:v>34</c:v>
                </c:pt>
                <c:pt idx="4361">
                  <c:v>33.800000000000011</c:v>
                </c:pt>
                <c:pt idx="4362">
                  <c:v>33.6</c:v>
                </c:pt>
                <c:pt idx="4363">
                  <c:v>48</c:v>
                </c:pt>
                <c:pt idx="4364">
                  <c:v>49.8</c:v>
                </c:pt>
                <c:pt idx="4365">
                  <c:v>52.3</c:v>
                </c:pt>
                <c:pt idx="4366">
                  <c:v>54.5</c:v>
                </c:pt>
                <c:pt idx="4367">
                  <c:v>56.8</c:v>
                </c:pt>
                <c:pt idx="4368">
                  <c:v>58.6</c:v>
                </c:pt>
                <c:pt idx="4369">
                  <c:v>59.9</c:v>
                </c:pt>
                <c:pt idx="4370">
                  <c:v>61.5</c:v>
                </c:pt>
                <c:pt idx="4371">
                  <c:v>62.8</c:v>
                </c:pt>
                <c:pt idx="4372">
                  <c:v>65.099999999999994</c:v>
                </c:pt>
                <c:pt idx="4373">
                  <c:v>66.2</c:v>
                </c:pt>
                <c:pt idx="4374">
                  <c:v>67.3</c:v>
                </c:pt>
                <c:pt idx="4375">
                  <c:v>68.2</c:v>
                </c:pt>
                <c:pt idx="4376">
                  <c:v>67.5</c:v>
                </c:pt>
                <c:pt idx="4377">
                  <c:v>70.3</c:v>
                </c:pt>
                <c:pt idx="4378">
                  <c:v>70.900000000000006</c:v>
                </c:pt>
                <c:pt idx="4379">
                  <c:v>71.8</c:v>
                </c:pt>
                <c:pt idx="4380">
                  <c:v>72</c:v>
                </c:pt>
                <c:pt idx="4381">
                  <c:v>72.099999999999994</c:v>
                </c:pt>
                <c:pt idx="4382">
                  <c:v>73.2</c:v>
                </c:pt>
                <c:pt idx="4383">
                  <c:v>73.2</c:v>
                </c:pt>
                <c:pt idx="4384">
                  <c:v>73</c:v>
                </c:pt>
                <c:pt idx="4385">
                  <c:v>73.400000000000006</c:v>
                </c:pt>
                <c:pt idx="4386">
                  <c:v>73</c:v>
                </c:pt>
                <c:pt idx="4387">
                  <c:v>72.5</c:v>
                </c:pt>
                <c:pt idx="4388">
                  <c:v>72.3</c:v>
                </c:pt>
                <c:pt idx="4389">
                  <c:v>71.2</c:v>
                </c:pt>
                <c:pt idx="4390">
                  <c:v>69.599999999999994</c:v>
                </c:pt>
                <c:pt idx="4391">
                  <c:v>68</c:v>
                </c:pt>
                <c:pt idx="4392">
                  <c:v>65.7</c:v>
                </c:pt>
                <c:pt idx="4393">
                  <c:v>65.099999999999994</c:v>
                </c:pt>
                <c:pt idx="4394">
                  <c:v>65.099999999999994</c:v>
                </c:pt>
                <c:pt idx="4395">
                  <c:v>64</c:v>
                </c:pt>
                <c:pt idx="4396">
                  <c:v>63.1</c:v>
                </c:pt>
                <c:pt idx="4397">
                  <c:v>60.4</c:v>
                </c:pt>
                <c:pt idx="4398">
                  <c:v>59.2</c:v>
                </c:pt>
                <c:pt idx="4399">
                  <c:v>58.3</c:v>
                </c:pt>
                <c:pt idx="4400">
                  <c:v>57.4</c:v>
                </c:pt>
                <c:pt idx="4401">
                  <c:v>56.7</c:v>
                </c:pt>
                <c:pt idx="4402">
                  <c:v>55</c:v>
                </c:pt>
                <c:pt idx="4403">
                  <c:v>54.1</c:v>
                </c:pt>
                <c:pt idx="4404">
                  <c:v>53.6</c:v>
                </c:pt>
                <c:pt idx="4405">
                  <c:v>52.7</c:v>
                </c:pt>
                <c:pt idx="4406">
                  <c:v>52.2</c:v>
                </c:pt>
                <c:pt idx="4407">
                  <c:v>51.3</c:v>
                </c:pt>
                <c:pt idx="4408">
                  <c:v>50.7</c:v>
                </c:pt>
                <c:pt idx="4409">
                  <c:v>50.4</c:v>
                </c:pt>
                <c:pt idx="4410">
                  <c:v>49.8</c:v>
                </c:pt>
                <c:pt idx="4411">
                  <c:v>49.5</c:v>
                </c:pt>
                <c:pt idx="4412">
                  <c:v>48.9</c:v>
                </c:pt>
                <c:pt idx="4413">
                  <c:v>48.7</c:v>
                </c:pt>
                <c:pt idx="4414">
                  <c:v>48.4</c:v>
                </c:pt>
                <c:pt idx="4415">
                  <c:v>47.8</c:v>
                </c:pt>
                <c:pt idx="4416">
                  <c:v>47.7</c:v>
                </c:pt>
                <c:pt idx="4417">
                  <c:v>47.1</c:v>
                </c:pt>
                <c:pt idx="4418">
                  <c:v>46.9</c:v>
                </c:pt>
                <c:pt idx="4419">
                  <c:v>46.8</c:v>
                </c:pt>
                <c:pt idx="4420">
                  <c:v>46.6</c:v>
                </c:pt>
                <c:pt idx="4421">
                  <c:v>46.4</c:v>
                </c:pt>
                <c:pt idx="4422">
                  <c:v>45.5</c:v>
                </c:pt>
                <c:pt idx="4423">
                  <c:v>45.1</c:v>
                </c:pt>
                <c:pt idx="4424">
                  <c:v>45</c:v>
                </c:pt>
                <c:pt idx="4425">
                  <c:v>44.6</c:v>
                </c:pt>
                <c:pt idx="4426">
                  <c:v>44.1</c:v>
                </c:pt>
                <c:pt idx="4427">
                  <c:v>43.3</c:v>
                </c:pt>
                <c:pt idx="4428">
                  <c:v>43</c:v>
                </c:pt>
                <c:pt idx="4429">
                  <c:v>42.8</c:v>
                </c:pt>
                <c:pt idx="4430">
                  <c:v>42.3</c:v>
                </c:pt>
                <c:pt idx="4431">
                  <c:v>41.9</c:v>
                </c:pt>
                <c:pt idx="4432">
                  <c:v>41.4</c:v>
                </c:pt>
                <c:pt idx="4433">
                  <c:v>41</c:v>
                </c:pt>
                <c:pt idx="4434">
                  <c:v>40.6</c:v>
                </c:pt>
                <c:pt idx="4435">
                  <c:v>40.1</c:v>
                </c:pt>
                <c:pt idx="4436">
                  <c:v>39.6</c:v>
                </c:pt>
                <c:pt idx="4437">
                  <c:v>39</c:v>
                </c:pt>
                <c:pt idx="4438">
                  <c:v>38.5</c:v>
                </c:pt>
                <c:pt idx="4439">
                  <c:v>38.300000000000011</c:v>
                </c:pt>
                <c:pt idx="4440">
                  <c:v>37.800000000000011</c:v>
                </c:pt>
                <c:pt idx="4441">
                  <c:v>37.4</c:v>
                </c:pt>
                <c:pt idx="4442">
                  <c:v>36.700000000000003</c:v>
                </c:pt>
                <c:pt idx="4443">
                  <c:v>36.5</c:v>
                </c:pt>
                <c:pt idx="4444">
                  <c:v>36.5</c:v>
                </c:pt>
                <c:pt idx="4445">
                  <c:v>36.1</c:v>
                </c:pt>
                <c:pt idx="4446">
                  <c:v>35.800000000000011</c:v>
                </c:pt>
                <c:pt idx="4447">
                  <c:v>35.200000000000003</c:v>
                </c:pt>
                <c:pt idx="4448">
                  <c:v>35.1</c:v>
                </c:pt>
                <c:pt idx="4449">
                  <c:v>34.9</c:v>
                </c:pt>
                <c:pt idx="4450">
                  <c:v>34.700000000000003</c:v>
                </c:pt>
                <c:pt idx="4451">
                  <c:v>34.5</c:v>
                </c:pt>
                <c:pt idx="4452">
                  <c:v>34.200000000000003</c:v>
                </c:pt>
                <c:pt idx="4453">
                  <c:v>33.800000000000011</c:v>
                </c:pt>
                <c:pt idx="4454">
                  <c:v>33.6</c:v>
                </c:pt>
                <c:pt idx="4455">
                  <c:v>33.4</c:v>
                </c:pt>
                <c:pt idx="4456">
                  <c:v>33.300000000000011</c:v>
                </c:pt>
                <c:pt idx="4457">
                  <c:v>33.1</c:v>
                </c:pt>
                <c:pt idx="4458">
                  <c:v>32.9</c:v>
                </c:pt>
                <c:pt idx="4459">
                  <c:v>32.700000000000003</c:v>
                </c:pt>
                <c:pt idx="4460">
                  <c:v>32.5</c:v>
                </c:pt>
                <c:pt idx="4461">
                  <c:v>32.4</c:v>
                </c:pt>
                <c:pt idx="4462">
                  <c:v>32</c:v>
                </c:pt>
                <c:pt idx="4463">
                  <c:v>32</c:v>
                </c:pt>
                <c:pt idx="4464">
                  <c:v>31.8</c:v>
                </c:pt>
                <c:pt idx="4465">
                  <c:v>31.6</c:v>
                </c:pt>
                <c:pt idx="4466">
                  <c:v>31.5</c:v>
                </c:pt>
                <c:pt idx="4467">
                  <c:v>31.3</c:v>
                </c:pt>
                <c:pt idx="4468">
                  <c:v>31.6</c:v>
                </c:pt>
                <c:pt idx="4469">
                  <c:v>31.6</c:v>
                </c:pt>
                <c:pt idx="4470">
                  <c:v>31.3</c:v>
                </c:pt>
                <c:pt idx="4471">
                  <c:v>31.1</c:v>
                </c:pt>
                <c:pt idx="4472">
                  <c:v>32.4</c:v>
                </c:pt>
                <c:pt idx="4473">
                  <c:v>33.4</c:v>
                </c:pt>
                <c:pt idx="4474">
                  <c:v>33.800000000000011</c:v>
                </c:pt>
                <c:pt idx="4475">
                  <c:v>33.6</c:v>
                </c:pt>
                <c:pt idx="4476">
                  <c:v>34.300000000000011</c:v>
                </c:pt>
                <c:pt idx="4477">
                  <c:v>39.700000000000003</c:v>
                </c:pt>
                <c:pt idx="4478">
                  <c:v>41</c:v>
                </c:pt>
                <c:pt idx="4479">
                  <c:v>41.5</c:v>
                </c:pt>
                <c:pt idx="4480">
                  <c:v>42.3</c:v>
                </c:pt>
                <c:pt idx="4481">
                  <c:v>45.3</c:v>
                </c:pt>
                <c:pt idx="4482">
                  <c:v>45.3</c:v>
                </c:pt>
                <c:pt idx="4483">
                  <c:v>45.3</c:v>
                </c:pt>
                <c:pt idx="4484">
                  <c:v>46.2</c:v>
                </c:pt>
                <c:pt idx="4485">
                  <c:v>47.7</c:v>
                </c:pt>
                <c:pt idx="4486">
                  <c:v>47.8</c:v>
                </c:pt>
                <c:pt idx="4487">
                  <c:v>50.2</c:v>
                </c:pt>
                <c:pt idx="4488">
                  <c:v>50.9</c:v>
                </c:pt>
                <c:pt idx="4489">
                  <c:v>51.1</c:v>
                </c:pt>
                <c:pt idx="4490">
                  <c:v>51.4</c:v>
                </c:pt>
                <c:pt idx="4491">
                  <c:v>55.8</c:v>
                </c:pt>
                <c:pt idx="4492">
                  <c:v>59.5</c:v>
                </c:pt>
                <c:pt idx="4493">
                  <c:v>59.7</c:v>
                </c:pt>
                <c:pt idx="4494">
                  <c:v>64.400000000000006</c:v>
                </c:pt>
                <c:pt idx="4495">
                  <c:v>65.099999999999994</c:v>
                </c:pt>
                <c:pt idx="4496">
                  <c:v>66.2</c:v>
                </c:pt>
                <c:pt idx="4497">
                  <c:v>62.2</c:v>
                </c:pt>
                <c:pt idx="4498">
                  <c:v>62.8</c:v>
                </c:pt>
                <c:pt idx="4499">
                  <c:v>65.5</c:v>
                </c:pt>
                <c:pt idx="4500">
                  <c:v>64.599999999999994</c:v>
                </c:pt>
                <c:pt idx="4501">
                  <c:v>67.8</c:v>
                </c:pt>
                <c:pt idx="4502">
                  <c:v>69.8</c:v>
                </c:pt>
                <c:pt idx="4503">
                  <c:v>68</c:v>
                </c:pt>
                <c:pt idx="4504">
                  <c:v>64.900000000000006</c:v>
                </c:pt>
                <c:pt idx="4505">
                  <c:v>63.3</c:v>
                </c:pt>
                <c:pt idx="4506">
                  <c:v>63</c:v>
                </c:pt>
                <c:pt idx="4507">
                  <c:v>64</c:v>
                </c:pt>
                <c:pt idx="4508">
                  <c:v>63.3</c:v>
                </c:pt>
                <c:pt idx="4509">
                  <c:v>64.900000000000006</c:v>
                </c:pt>
                <c:pt idx="4510">
                  <c:v>63.5</c:v>
                </c:pt>
                <c:pt idx="4511">
                  <c:v>63</c:v>
                </c:pt>
                <c:pt idx="4512">
                  <c:v>62.4</c:v>
                </c:pt>
                <c:pt idx="4513">
                  <c:v>61.5</c:v>
                </c:pt>
                <c:pt idx="4514">
                  <c:v>61</c:v>
                </c:pt>
                <c:pt idx="4515">
                  <c:v>60.4</c:v>
                </c:pt>
                <c:pt idx="4516">
                  <c:v>61.3</c:v>
                </c:pt>
                <c:pt idx="4517">
                  <c:v>58.8</c:v>
                </c:pt>
                <c:pt idx="4518">
                  <c:v>57.7</c:v>
                </c:pt>
                <c:pt idx="4519">
                  <c:v>56.8</c:v>
                </c:pt>
                <c:pt idx="4520">
                  <c:v>55.9</c:v>
                </c:pt>
                <c:pt idx="4521">
                  <c:v>55.2</c:v>
                </c:pt>
                <c:pt idx="4522">
                  <c:v>53.2</c:v>
                </c:pt>
                <c:pt idx="4523">
                  <c:v>52.5</c:v>
                </c:pt>
                <c:pt idx="4524">
                  <c:v>52</c:v>
                </c:pt>
                <c:pt idx="4525">
                  <c:v>51.6</c:v>
                </c:pt>
                <c:pt idx="4526">
                  <c:v>51.1</c:v>
                </c:pt>
                <c:pt idx="4527">
                  <c:v>50.5</c:v>
                </c:pt>
                <c:pt idx="4528">
                  <c:v>50.4</c:v>
                </c:pt>
                <c:pt idx="4529">
                  <c:v>50.4</c:v>
                </c:pt>
                <c:pt idx="4530">
                  <c:v>50.4</c:v>
                </c:pt>
                <c:pt idx="4531">
                  <c:v>50.2</c:v>
                </c:pt>
                <c:pt idx="4532">
                  <c:v>50</c:v>
                </c:pt>
                <c:pt idx="4533">
                  <c:v>50</c:v>
                </c:pt>
                <c:pt idx="4534">
                  <c:v>50</c:v>
                </c:pt>
                <c:pt idx="4535">
                  <c:v>50</c:v>
                </c:pt>
                <c:pt idx="4536">
                  <c:v>49.6</c:v>
                </c:pt>
                <c:pt idx="4537">
                  <c:v>49.6</c:v>
                </c:pt>
                <c:pt idx="4538">
                  <c:v>49.5</c:v>
                </c:pt>
                <c:pt idx="4539">
                  <c:v>49.3</c:v>
                </c:pt>
                <c:pt idx="4540">
                  <c:v>49.3</c:v>
                </c:pt>
                <c:pt idx="4541">
                  <c:v>49.1</c:v>
                </c:pt>
                <c:pt idx="4542">
                  <c:v>49.1</c:v>
                </c:pt>
                <c:pt idx="4543">
                  <c:v>48.9</c:v>
                </c:pt>
                <c:pt idx="4544">
                  <c:v>48.7</c:v>
                </c:pt>
                <c:pt idx="4545">
                  <c:v>48.7</c:v>
                </c:pt>
                <c:pt idx="4546">
                  <c:v>48.4</c:v>
                </c:pt>
                <c:pt idx="4547">
                  <c:v>47.3</c:v>
                </c:pt>
                <c:pt idx="4548">
                  <c:v>47.3</c:v>
                </c:pt>
                <c:pt idx="4549">
                  <c:v>47.5</c:v>
                </c:pt>
                <c:pt idx="4550">
                  <c:v>47.5</c:v>
                </c:pt>
                <c:pt idx="4551">
                  <c:v>47.5</c:v>
                </c:pt>
                <c:pt idx="4552">
                  <c:v>47.3</c:v>
                </c:pt>
                <c:pt idx="4553">
                  <c:v>47.1</c:v>
                </c:pt>
                <c:pt idx="4554">
                  <c:v>46.9</c:v>
                </c:pt>
                <c:pt idx="4555">
                  <c:v>46.8</c:v>
                </c:pt>
                <c:pt idx="4556">
                  <c:v>46.4</c:v>
                </c:pt>
                <c:pt idx="4557">
                  <c:v>46</c:v>
                </c:pt>
                <c:pt idx="4558">
                  <c:v>45.9</c:v>
                </c:pt>
                <c:pt idx="4559">
                  <c:v>45.9</c:v>
                </c:pt>
                <c:pt idx="4560">
                  <c:v>45.5</c:v>
                </c:pt>
                <c:pt idx="4561">
                  <c:v>45.7</c:v>
                </c:pt>
                <c:pt idx="4562">
                  <c:v>45.7</c:v>
                </c:pt>
                <c:pt idx="4563">
                  <c:v>45.7</c:v>
                </c:pt>
                <c:pt idx="4564">
                  <c:v>45.7</c:v>
                </c:pt>
                <c:pt idx="4565">
                  <c:v>45.7</c:v>
                </c:pt>
                <c:pt idx="4566">
                  <c:v>45.3</c:v>
                </c:pt>
                <c:pt idx="4567">
                  <c:v>45.3</c:v>
                </c:pt>
                <c:pt idx="4568">
                  <c:v>45</c:v>
                </c:pt>
                <c:pt idx="4569">
                  <c:v>44.2</c:v>
                </c:pt>
                <c:pt idx="4570">
                  <c:v>43.5</c:v>
                </c:pt>
                <c:pt idx="4571">
                  <c:v>42.6</c:v>
                </c:pt>
                <c:pt idx="4572">
                  <c:v>42.1</c:v>
                </c:pt>
                <c:pt idx="4573">
                  <c:v>41.9</c:v>
                </c:pt>
                <c:pt idx="4574">
                  <c:v>41.9</c:v>
                </c:pt>
                <c:pt idx="4575">
                  <c:v>41.5</c:v>
                </c:pt>
                <c:pt idx="4576">
                  <c:v>41.2</c:v>
                </c:pt>
                <c:pt idx="4577">
                  <c:v>40.6</c:v>
                </c:pt>
                <c:pt idx="4578">
                  <c:v>40.300000000000011</c:v>
                </c:pt>
                <c:pt idx="4579">
                  <c:v>40.1</c:v>
                </c:pt>
                <c:pt idx="4580">
                  <c:v>39.9</c:v>
                </c:pt>
                <c:pt idx="4581">
                  <c:v>39.6</c:v>
                </c:pt>
                <c:pt idx="4582">
                  <c:v>39</c:v>
                </c:pt>
                <c:pt idx="4583">
                  <c:v>39</c:v>
                </c:pt>
                <c:pt idx="4584">
                  <c:v>38.800000000000011</c:v>
                </c:pt>
                <c:pt idx="4585">
                  <c:v>38.700000000000003</c:v>
                </c:pt>
                <c:pt idx="4586">
                  <c:v>38.700000000000003</c:v>
                </c:pt>
                <c:pt idx="4587">
                  <c:v>38.5</c:v>
                </c:pt>
                <c:pt idx="4588">
                  <c:v>38.5</c:v>
                </c:pt>
                <c:pt idx="4589">
                  <c:v>38.700000000000003</c:v>
                </c:pt>
                <c:pt idx="4590">
                  <c:v>38.700000000000003</c:v>
                </c:pt>
                <c:pt idx="4591">
                  <c:v>39.9</c:v>
                </c:pt>
                <c:pt idx="4592">
                  <c:v>39.9</c:v>
                </c:pt>
                <c:pt idx="4593">
                  <c:v>40.300000000000011</c:v>
                </c:pt>
                <c:pt idx="4594">
                  <c:v>42.1</c:v>
                </c:pt>
                <c:pt idx="4595">
                  <c:v>57.6</c:v>
                </c:pt>
                <c:pt idx="4596">
                  <c:v>59.2</c:v>
                </c:pt>
                <c:pt idx="4597">
                  <c:v>60.8</c:v>
                </c:pt>
                <c:pt idx="4598">
                  <c:v>63.9</c:v>
                </c:pt>
                <c:pt idx="4599">
                  <c:v>65.099999999999994</c:v>
                </c:pt>
                <c:pt idx="4600">
                  <c:v>66.7</c:v>
                </c:pt>
                <c:pt idx="4601">
                  <c:v>67.8</c:v>
                </c:pt>
                <c:pt idx="4602">
                  <c:v>68.5</c:v>
                </c:pt>
                <c:pt idx="4603">
                  <c:v>71.099999999999994</c:v>
                </c:pt>
                <c:pt idx="4604">
                  <c:v>72.099999999999994</c:v>
                </c:pt>
                <c:pt idx="4605">
                  <c:v>72.5</c:v>
                </c:pt>
                <c:pt idx="4606">
                  <c:v>72.7</c:v>
                </c:pt>
                <c:pt idx="4607">
                  <c:v>73.900000000000006</c:v>
                </c:pt>
                <c:pt idx="4608">
                  <c:v>74.7</c:v>
                </c:pt>
                <c:pt idx="4609">
                  <c:v>75.2</c:v>
                </c:pt>
                <c:pt idx="4610">
                  <c:v>75.7</c:v>
                </c:pt>
                <c:pt idx="4611">
                  <c:v>76.599999999999994</c:v>
                </c:pt>
                <c:pt idx="4612">
                  <c:v>76.599999999999994</c:v>
                </c:pt>
                <c:pt idx="4613">
                  <c:v>77.400000000000006</c:v>
                </c:pt>
                <c:pt idx="4614">
                  <c:v>77.2</c:v>
                </c:pt>
                <c:pt idx="4615">
                  <c:v>77.2</c:v>
                </c:pt>
                <c:pt idx="4616">
                  <c:v>77</c:v>
                </c:pt>
                <c:pt idx="4617">
                  <c:v>76.8</c:v>
                </c:pt>
                <c:pt idx="4618">
                  <c:v>52.9</c:v>
                </c:pt>
                <c:pt idx="4619">
                  <c:v>43.7</c:v>
                </c:pt>
                <c:pt idx="4620">
                  <c:v>43.2</c:v>
                </c:pt>
                <c:pt idx="4621">
                  <c:v>43</c:v>
                </c:pt>
                <c:pt idx="4622">
                  <c:v>42.8</c:v>
                </c:pt>
                <c:pt idx="4623">
                  <c:v>42.6</c:v>
                </c:pt>
                <c:pt idx="4624">
                  <c:v>42.6</c:v>
                </c:pt>
                <c:pt idx="4625">
                  <c:v>42.1</c:v>
                </c:pt>
                <c:pt idx="4626">
                  <c:v>41.9</c:v>
                </c:pt>
                <c:pt idx="4627">
                  <c:v>41.5</c:v>
                </c:pt>
                <c:pt idx="4628">
                  <c:v>41.4</c:v>
                </c:pt>
                <c:pt idx="4629">
                  <c:v>41</c:v>
                </c:pt>
                <c:pt idx="4630">
                  <c:v>40.6</c:v>
                </c:pt>
                <c:pt idx="4631">
                  <c:v>40.300000000000011</c:v>
                </c:pt>
                <c:pt idx="4632">
                  <c:v>40.1</c:v>
                </c:pt>
                <c:pt idx="4633">
                  <c:v>39.9</c:v>
                </c:pt>
                <c:pt idx="4634">
                  <c:v>39.700000000000003</c:v>
                </c:pt>
                <c:pt idx="4635">
                  <c:v>39.700000000000003</c:v>
                </c:pt>
                <c:pt idx="4636">
                  <c:v>39.6</c:v>
                </c:pt>
                <c:pt idx="4637">
                  <c:v>39.6</c:v>
                </c:pt>
                <c:pt idx="4638">
                  <c:v>39.700000000000003</c:v>
                </c:pt>
                <c:pt idx="4639">
                  <c:v>39.700000000000003</c:v>
                </c:pt>
                <c:pt idx="4640">
                  <c:v>39.700000000000003</c:v>
                </c:pt>
                <c:pt idx="4641">
                  <c:v>39.9</c:v>
                </c:pt>
                <c:pt idx="4642">
                  <c:v>39.9</c:v>
                </c:pt>
                <c:pt idx="4643">
                  <c:v>39.700000000000003</c:v>
                </c:pt>
                <c:pt idx="4644">
                  <c:v>39.700000000000003</c:v>
                </c:pt>
                <c:pt idx="4645">
                  <c:v>39.4</c:v>
                </c:pt>
                <c:pt idx="4646">
                  <c:v>39.4</c:v>
                </c:pt>
                <c:pt idx="4647">
                  <c:v>39.200000000000003</c:v>
                </c:pt>
                <c:pt idx="4648">
                  <c:v>39.700000000000003</c:v>
                </c:pt>
                <c:pt idx="4649">
                  <c:v>39.700000000000003</c:v>
                </c:pt>
                <c:pt idx="4650">
                  <c:v>72.900000000000006</c:v>
                </c:pt>
                <c:pt idx="4651">
                  <c:v>75.2</c:v>
                </c:pt>
                <c:pt idx="4652">
                  <c:v>75.7</c:v>
                </c:pt>
                <c:pt idx="4653">
                  <c:v>76.3</c:v>
                </c:pt>
                <c:pt idx="4654">
                  <c:v>75.900000000000006</c:v>
                </c:pt>
                <c:pt idx="4655">
                  <c:v>75.400000000000006</c:v>
                </c:pt>
                <c:pt idx="4656">
                  <c:v>73.2</c:v>
                </c:pt>
                <c:pt idx="4657">
                  <c:v>74.099999999999994</c:v>
                </c:pt>
                <c:pt idx="4658">
                  <c:v>74.7</c:v>
                </c:pt>
                <c:pt idx="4659">
                  <c:v>75.400000000000006</c:v>
                </c:pt>
                <c:pt idx="4660">
                  <c:v>74.8</c:v>
                </c:pt>
                <c:pt idx="4661">
                  <c:v>73.900000000000006</c:v>
                </c:pt>
                <c:pt idx="4662">
                  <c:v>73</c:v>
                </c:pt>
                <c:pt idx="4663">
                  <c:v>73.2</c:v>
                </c:pt>
                <c:pt idx="4664">
                  <c:v>72.099999999999994</c:v>
                </c:pt>
                <c:pt idx="4665">
                  <c:v>70.2</c:v>
                </c:pt>
                <c:pt idx="4666">
                  <c:v>70</c:v>
                </c:pt>
                <c:pt idx="4667">
                  <c:v>70</c:v>
                </c:pt>
                <c:pt idx="4668">
                  <c:v>68.2</c:v>
                </c:pt>
                <c:pt idx="4669">
                  <c:v>66.7</c:v>
                </c:pt>
                <c:pt idx="4670">
                  <c:v>65.8</c:v>
                </c:pt>
                <c:pt idx="4671">
                  <c:v>64</c:v>
                </c:pt>
                <c:pt idx="4672">
                  <c:v>63.3</c:v>
                </c:pt>
                <c:pt idx="4673">
                  <c:v>62.4</c:v>
                </c:pt>
                <c:pt idx="4674">
                  <c:v>61.3</c:v>
                </c:pt>
                <c:pt idx="4675">
                  <c:v>60.1</c:v>
                </c:pt>
                <c:pt idx="4676">
                  <c:v>57.7</c:v>
                </c:pt>
                <c:pt idx="4677">
                  <c:v>56.7</c:v>
                </c:pt>
                <c:pt idx="4678">
                  <c:v>56.1</c:v>
                </c:pt>
                <c:pt idx="4679">
                  <c:v>55.4</c:v>
                </c:pt>
                <c:pt idx="4680">
                  <c:v>55</c:v>
                </c:pt>
                <c:pt idx="4681">
                  <c:v>54.1</c:v>
                </c:pt>
                <c:pt idx="4682">
                  <c:v>53.8</c:v>
                </c:pt>
                <c:pt idx="4683">
                  <c:v>53.2</c:v>
                </c:pt>
                <c:pt idx="4684">
                  <c:v>52.9</c:v>
                </c:pt>
                <c:pt idx="4685">
                  <c:v>52.5</c:v>
                </c:pt>
                <c:pt idx="4686">
                  <c:v>51.6</c:v>
                </c:pt>
                <c:pt idx="4687">
                  <c:v>51.4</c:v>
                </c:pt>
                <c:pt idx="4688">
                  <c:v>50.9</c:v>
                </c:pt>
                <c:pt idx="4689">
                  <c:v>50.7</c:v>
                </c:pt>
                <c:pt idx="4690">
                  <c:v>50.5</c:v>
                </c:pt>
                <c:pt idx="4691">
                  <c:v>50.4</c:v>
                </c:pt>
                <c:pt idx="4692">
                  <c:v>50.4</c:v>
                </c:pt>
                <c:pt idx="4693">
                  <c:v>50.7</c:v>
                </c:pt>
                <c:pt idx="4694">
                  <c:v>50.7</c:v>
                </c:pt>
                <c:pt idx="4695">
                  <c:v>50.2</c:v>
                </c:pt>
                <c:pt idx="4696">
                  <c:v>50</c:v>
                </c:pt>
                <c:pt idx="4697">
                  <c:v>49.1</c:v>
                </c:pt>
                <c:pt idx="4698">
                  <c:v>48</c:v>
                </c:pt>
                <c:pt idx="4699">
                  <c:v>47.7</c:v>
                </c:pt>
                <c:pt idx="4700">
                  <c:v>47.3</c:v>
                </c:pt>
                <c:pt idx="4701">
                  <c:v>46.8</c:v>
                </c:pt>
                <c:pt idx="4702">
                  <c:v>46.6</c:v>
                </c:pt>
                <c:pt idx="4703">
                  <c:v>45.9</c:v>
                </c:pt>
                <c:pt idx="4704">
                  <c:v>45.7</c:v>
                </c:pt>
                <c:pt idx="4705">
                  <c:v>45.5</c:v>
                </c:pt>
                <c:pt idx="4706">
                  <c:v>45.3</c:v>
                </c:pt>
                <c:pt idx="4707">
                  <c:v>45</c:v>
                </c:pt>
                <c:pt idx="4708">
                  <c:v>44.6</c:v>
                </c:pt>
                <c:pt idx="4709">
                  <c:v>44.1</c:v>
                </c:pt>
                <c:pt idx="4710">
                  <c:v>43.7</c:v>
                </c:pt>
                <c:pt idx="4711">
                  <c:v>43.3</c:v>
                </c:pt>
                <c:pt idx="4712">
                  <c:v>43.2</c:v>
                </c:pt>
                <c:pt idx="4713">
                  <c:v>42.8</c:v>
                </c:pt>
                <c:pt idx="4714">
                  <c:v>42.4</c:v>
                </c:pt>
                <c:pt idx="4715">
                  <c:v>42.1</c:v>
                </c:pt>
                <c:pt idx="4716">
                  <c:v>41.7</c:v>
                </c:pt>
                <c:pt idx="4717">
                  <c:v>41.4</c:v>
                </c:pt>
                <c:pt idx="4718">
                  <c:v>41</c:v>
                </c:pt>
                <c:pt idx="4719">
                  <c:v>40.800000000000011</c:v>
                </c:pt>
                <c:pt idx="4720">
                  <c:v>40.6</c:v>
                </c:pt>
                <c:pt idx="4721">
                  <c:v>40.5</c:v>
                </c:pt>
                <c:pt idx="4722">
                  <c:v>39.9</c:v>
                </c:pt>
                <c:pt idx="4723">
                  <c:v>39.6</c:v>
                </c:pt>
                <c:pt idx="4724">
                  <c:v>39.6</c:v>
                </c:pt>
                <c:pt idx="4725">
                  <c:v>39.200000000000003</c:v>
                </c:pt>
                <c:pt idx="4726">
                  <c:v>38.800000000000011</c:v>
                </c:pt>
                <c:pt idx="4727">
                  <c:v>38.700000000000003</c:v>
                </c:pt>
                <c:pt idx="4728">
                  <c:v>38.300000000000011</c:v>
                </c:pt>
                <c:pt idx="4729">
                  <c:v>37.9</c:v>
                </c:pt>
                <c:pt idx="4730">
                  <c:v>37.9</c:v>
                </c:pt>
                <c:pt idx="4731">
                  <c:v>37.6</c:v>
                </c:pt>
                <c:pt idx="4732">
                  <c:v>37.4</c:v>
                </c:pt>
                <c:pt idx="4733">
                  <c:v>37.200000000000003</c:v>
                </c:pt>
                <c:pt idx="4734">
                  <c:v>37.4</c:v>
                </c:pt>
                <c:pt idx="4735">
                  <c:v>37.4</c:v>
                </c:pt>
                <c:pt idx="4736">
                  <c:v>37.4</c:v>
                </c:pt>
                <c:pt idx="4737">
                  <c:v>37.4</c:v>
                </c:pt>
                <c:pt idx="4738">
                  <c:v>36.700000000000003</c:v>
                </c:pt>
                <c:pt idx="4739">
                  <c:v>36.9</c:v>
                </c:pt>
                <c:pt idx="4740">
                  <c:v>36.9</c:v>
                </c:pt>
                <c:pt idx="4741">
                  <c:v>36.9</c:v>
                </c:pt>
                <c:pt idx="4742">
                  <c:v>37</c:v>
                </c:pt>
                <c:pt idx="4743">
                  <c:v>38.5</c:v>
                </c:pt>
                <c:pt idx="4744">
                  <c:v>39</c:v>
                </c:pt>
                <c:pt idx="4745">
                  <c:v>39.9</c:v>
                </c:pt>
                <c:pt idx="4746">
                  <c:v>41.2</c:v>
                </c:pt>
                <c:pt idx="4747">
                  <c:v>42.3</c:v>
                </c:pt>
                <c:pt idx="4748">
                  <c:v>45</c:v>
                </c:pt>
                <c:pt idx="4749">
                  <c:v>46.2</c:v>
                </c:pt>
                <c:pt idx="4750">
                  <c:v>47.5</c:v>
                </c:pt>
                <c:pt idx="4751">
                  <c:v>48.9</c:v>
                </c:pt>
                <c:pt idx="4752">
                  <c:v>50.4</c:v>
                </c:pt>
                <c:pt idx="4753">
                  <c:v>51.8</c:v>
                </c:pt>
                <c:pt idx="4754">
                  <c:v>53.1</c:v>
                </c:pt>
                <c:pt idx="4755">
                  <c:v>54.9</c:v>
                </c:pt>
                <c:pt idx="4756">
                  <c:v>56.3</c:v>
                </c:pt>
                <c:pt idx="4757">
                  <c:v>57.9</c:v>
                </c:pt>
                <c:pt idx="4758">
                  <c:v>59.7</c:v>
                </c:pt>
                <c:pt idx="4759">
                  <c:v>61</c:v>
                </c:pt>
                <c:pt idx="4760">
                  <c:v>62.1</c:v>
                </c:pt>
                <c:pt idx="4761">
                  <c:v>63.9</c:v>
                </c:pt>
                <c:pt idx="4762">
                  <c:v>64.900000000000006</c:v>
                </c:pt>
                <c:pt idx="4763">
                  <c:v>66.2</c:v>
                </c:pt>
                <c:pt idx="4764">
                  <c:v>67.5</c:v>
                </c:pt>
                <c:pt idx="4765">
                  <c:v>68.5</c:v>
                </c:pt>
                <c:pt idx="4766">
                  <c:v>69.400000000000006</c:v>
                </c:pt>
                <c:pt idx="4767">
                  <c:v>70.7</c:v>
                </c:pt>
                <c:pt idx="4768">
                  <c:v>71.2</c:v>
                </c:pt>
                <c:pt idx="4769">
                  <c:v>72.5</c:v>
                </c:pt>
                <c:pt idx="4770">
                  <c:v>73.2</c:v>
                </c:pt>
                <c:pt idx="4771">
                  <c:v>73.8</c:v>
                </c:pt>
                <c:pt idx="4772">
                  <c:v>74.8</c:v>
                </c:pt>
                <c:pt idx="4773">
                  <c:v>74.7</c:v>
                </c:pt>
                <c:pt idx="4774">
                  <c:v>75.400000000000006</c:v>
                </c:pt>
                <c:pt idx="4775">
                  <c:v>75.900000000000006</c:v>
                </c:pt>
                <c:pt idx="4776">
                  <c:v>76.099999999999994</c:v>
                </c:pt>
                <c:pt idx="4777">
                  <c:v>76.099999999999994</c:v>
                </c:pt>
                <c:pt idx="4778">
                  <c:v>76.099999999999994</c:v>
                </c:pt>
                <c:pt idx="4779">
                  <c:v>75.900000000000006</c:v>
                </c:pt>
                <c:pt idx="4780">
                  <c:v>76.099999999999994</c:v>
                </c:pt>
                <c:pt idx="4781">
                  <c:v>76.099999999999994</c:v>
                </c:pt>
                <c:pt idx="4782">
                  <c:v>75.599999999999994</c:v>
                </c:pt>
                <c:pt idx="4783">
                  <c:v>75.2</c:v>
                </c:pt>
                <c:pt idx="4784">
                  <c:v>74.8</c:v>
                </c:pt>
                <c:pt idx="4785">
                  <c:v>74.7</c:v>
                </c:pt>
                <c:pt idx="4786">
                  <c:v>74.099999999999994</c:v>
                </c:pt>
                <c:pt idx="4787">
                  <c:v>73.599999999999994</c:v>
                </c:pt>
                <c:pt idx="4788">
                  <c:v>72.900000000000006</c:v>
                </c:pt>
                <c:pt idx="4789">
                  <c:v>71.8</c:v>
                </c:pt>
                <c:pt idx="4790">
                  <c:v>71.099999999999994</c:v>
                </c:pt>
                <c:pt idx="4791">
                  <c:v>70</c:v>
                </c:pt>
                <c:pt idx="4792">
                  <c:v>69.099999999999994</c:v>
                </c:pt>
                <c:pt idx="4793">
                  <c:v>68.400000000000006</c:v>
                </c:pt>
                <c:pt idx="4794">
                  <c:v>66.7</c:v>
                </c:pt>
                <c:pt idx="4795">
                  <c:v>65.7</c:v>
                </c:pt>
                <c:pt idx="4796">
                  <c:v>64.8</c:v>
                </c:pt>
                <c:pt idx="4797">
                  <c:v>63.3</c:v>
                </c:pt>
                <c:pt idx="4798">
                  <c:v>62.2</c:v>
                </c:pt>
                <c:pt idx="4799">
                  <c:v>61.5</c:v>
                </c:pt>
                <c:pt idx="4800">
                  <c:v>60.6</c:v>
                </c:pt>
                <c:pt idx="4801">
                  <c:v>59.5</c:v>
                </c:pt>
                <c:pt idx="4802">
                  <c:v>58.6</c:v>
                </c:pt>
                <c:pt idx="4803">
                  <c:v>57.9</c:v>
                </c:pt>
                <c:pt idx="4804">
                  <c:v>57.2</c:v>
                </c:pt>
                <c:pt idx="4805">
                  <c:v>56.3</c:v>
                </c:pt>
                <c:pt idx="4806">
                  <c:v>55.8</c:v>
                </c:pt>
                <c:pt idx="4807">
                  <c:v>55.4</c:v>
                </c:pt>
                <c:pt idx="4808">
                  <c:v>54.7</c:v>
                </c:pt>
                <c:pt idx="4809">
                  <c:v>54.3</c:v>
                </c:pt>
                <c:pt idx="4810">
                  <c:v>54</c:v>
                </c:pt>
                <c:pt idx="4811">
                  <c:v>53.1</c:v>
                </c:pt>
                <c:pt idx="4812">
                  <c:v>52.7</c:v>
                </c:pt>
                <c:pt idx="4813">
                  <c:v>52.2</c:v>
                </c:pt>
                <c:pt idx="4814">
                  <c:v>51.6</c:v>
                </c:pt>
                <c:pt idx="4815">
                  <c:v>50.4</c:v>
                </c:pt>
                <c:pt idx="4816">
                  <c:v>49.8</c:v>
                </c:pt>
                <c:pt idx="4817">
                  <c:v>49.6</c:v>
                </c:pt>
                <c:pt idx="4818">
                  <c:v>49.3</c:v>
                </c:pt>
                <c:pt idx="4819">
                  <c:v>48.7</c:v>
                </c:pt>
                <c:pt idx="4820">
                  <c:v>48.7</c:v>
                </c:pt>
                <c:pt idx="4821">
                  <c:v>48.2</c:v>
                </c:pt>
                <c:pt idx="4822">
                  <c:v>47.8</c:v>
                </c:pt>
                <c:pt idx="4823">
                  <c:v>47.1</c:v>
                </c:pt>
                <c:pt idx="4824">
                  <c:v>46.8</c:v>
                </c:pt>
                <c:pt idx="4825">
                  <c:v>46.6</c:v>
                </c:pt>
                <c:pt idx="4826">
                  <c:v>46.2</c:v>
                </c:pt>
                <c:pt idx="4827">
                  <c:v>45.9</c:v>
                </c:pt>
                <c:pt idx="4828">
                  <c:v>45.5</c:v>
                </c:pt>
                <c:pt idx="4829">
                  <c:v>45.5</c:v>
                </c:pt>
                <c:pt idx="4830">
                  <c:v>45.1</c:v>
                </c:pt>
                <c:pt idx="4831">
                  <c:v>44.4</c:v>
                </c:pt>
                <c:pt idx="4832">
                  <c:v>44.1</c:v>
                </c:pt>
                <c:pt idx="4833">
                  <c:v>43.7</c:v>
                </c:pt>
                <c:pt idx="4834">
                  <c:v>43.5</c:v>
                </c:pt>
                <c:pt idx="4835">
                  <c:v>43.2</c:v>
                </c:pt>
                <c:pt idx="4836">
                  <c:v>42.8</c:v>
                </c:pt>
                <c:pt idx="4837">
                  <c:v>42.4</c:v>
                </c:pt>
                <c:pt idx="4838">
                  <c:v>42.1</c:v>
                </c:pt>
                <c:pt idx="4839">
                  <c:v>41.7</c:v>
                </c:pt>
                <c:pt idx="4840">
                  <c:v>35.4</c:v>
                </c:pt>
                <c:pt idx="4841">
                  <c:v>35.4</c:v>
                </c:pt>
                <c:pt idx="4842">
                  <c:v>35.200000000000003</c:v>
                </c:pt>
                <c:pt idx="4843">
                  <c:v>35.1</c:v>
                </c:pt>
                <c:pt idx="4844">
                  <c:v>35.1</c:v>
                </c:pt>
                <c:pt idx="4845">
                  <c:v>34.700000000000003</c:v>
                </c:pt>
                <c:pt idx="4846">
                  <c:v>34.700000000000003</c:v>
                </c:pt>
                <c:pt idx="4847">
                  <c:v>34.5</c:v>
                </c:pt>
                <c:pt idx="4848">
                  <c:v>34.700000000000003</c:v>
                </c:pt>
                <c:pt idx="4849">
                  <c:v>34.5</c:v>
                </c:pt>
                <c:pt idx="4850">
                  <c:v>34.5</c:v>
                </c:pt>
                <c:pt idx="4851">
                  <c:v>34.5</c:v>
                </c:pt>
                <c:pt idx="4852">
                  <c:v>34.5</c:v>
                </c:pt>
                <c:pt idx="4853">
                  <c:v>34.700000000000003</c:v>
                </c:pt>
                <c:pt idx="4854">
                  <c:v>34.9</c:v>
                </c:pt>
                <c:pt idx="4855">
                  <c:v>35.1</c:v>
                </c:pt>
                <c:pt idx="4856">
                  <c:v>36.300000000000011</c:v>
                </c:pt>
                <c:pt idx="4857">
                  <c:v>37.200000000000003</c:v>
                </c:pt>
                <c:pt idx="4858">
                  <c:v>38.5</c:v>
                </c:pt>
                <c:pt idx="4859">
                  <c:v>39.4</c:v>
                </c:pt>
                <c:pt idx="4860">
                  <c:v>40.5</c:v>
                </c:pt>
                <c:pt idx="4861">
                  <c:v>42.1</c:v>
                </c:pt>
                <c:pt idx="4862">
                  <c:v>43.5</c:v>
                </c:pt>
                <c:pt idx="4863">
                  <c:v>45.9</c:v>
                </c:pt>
                <c:pt idx="4864">
                  <c:v>48</c:v>
                </c:pt>
                <c:pt idx="4865">
                  <c:v>49.6</c:v>
                </c:pt>
                <c:pt idx="4866">
                  <c:v>50.4</c:v>
                </c:pt>
                <c:pt idx="4867">
                  <c:v>51.6</c:v>
                </c:pt>
                <c:pt idx="4868">
                  <c:v>53.2</c:v>
                </c:pt>
                <c:pt idx="4869">
                  <c:v>54.7</c:v>
                </c:pt>
                <c:pt idx="4870">
                  <c:v>56.5</c:v>
                </c:pt>
                <c:pt idx="4871">
                  <c:v>58.1</c:v>
                </c:pt>
                <c:pt idx="4872">
                  <c:v>59.4</c:v>
                </c:pt>
                <c:pt idx="4873">
                  <c:v>61.2</c:v>
                </c:pt>
                <c:pt idx="4874">
                  <c:v>62.4</c:v>
                </c:pt>
                <c:pt idx="4875">
                  <c:v>63.5</c:v>
                </c:pt>
                <c:pt idx="4876">
                  <c:v>64.900000000000006</c:v>
                </c:pt>
                <c:pt idx="4877">
                  <c:v>66.2</c:v>
                </c:pt>
                <c:pt idx="4878">
                  <c:v>67.3</c:v>
                </c:pt>
                <c:pt idx="4879">
                  <c:v>68.400000000000006</c:v>
                </c:pt>
                <c:pt idx="4880">
                  <c:v>69.3</c:v>
                </c:pt>
                <c:pt idx="4881">
                  <c:v>70.3</c:v>
                </c:pt>
                <c:pt idx="4882">
                  <c:v>71.400000000000006</c:v>
                </c:pt>
                <c:pt idx="4883">
                  <c:v>72.7</c:v>
                </c:pt>
                <c:pt idx="4884">
                  <c:v>73</c:v>
                </c:pt>
                <c:pt idx="4885">
                  <c:v>73.900000000000006</c:v>
                </c:pt>
                <c:pt idx="4886">
                  <c:v>76.3</c:v>
                </c:pt>
                <c:pt idx="4887">
                  <c:v>75.7</c:v>
                </c:pt>
                <c:pt idx="4888">
                  <c:v>75</c:v>
                </c:pt>
                <c:pt idx="4889">
                  <c:v>74.7</c:v>
                </c:pt>
                <c:pt idx="4890">
                  <c:v>73.900000000000006</c:v>
                </c:pt>
                <c:pt idx="4891">
                  <c:v>75.2</c:v>
                </c:pt>
                <c:pt idx="4892">
                  <c:v>74.3</c:v>
                </c:pt>
                <c:pt idx="4893">
                  <c:v>71.2</c:v>
                </c:pt>
                <c:pt idx="4894">
                  <c:v>67.8</c:v>
                </c:pt>
                <c:pt idx="4895">
                  <c:v>65.7</c:v>
                </c:pt>
                <c:pt idx="4896">
                  <c:v>64</c:v>
                </c:pt>
                <c:pt idx="4897">
                  <c:v>63.1</c:v>
                </c:pt>
                <c:pt idx="4898">
                  <c:v>63</c:v>
                </c:pt>
                <c:pt idx="4899">
                  <c:v>62.1</c:v>
                </c:pt>
                <c:pt idx="4900">
                  <c:v>60.8</c:v>
                </c:pt>
                <c:pt idx="4901">
                  <c:v>60.6</c:v>
                </c:pt>
                <c:pt idx="4902">
                  <c:v>55.2</c:v>
                </c:pt>
                <c:pt idx="4903">
                  <c:v>54.5</c:v>
                </c:pt>
                <c:pt idx="4904">
                  <c:v>53.8</c:v>
                </c:pt>
                <c:pt idx="4905">
                  <c:v>53.1</c:v>
                </c:pt>
                <c:pt idx="4906">
                  <c:v>52</c:v>
                </c:pt>
                <c:pt idx="4907">
                  <c:v>51.6</c:v>
                </c:pt>
                <c:pt idx="4908">
                  <c:v>50.7</c:v>
                </c:pt>
                <c:pt idx="4909">
                  <c:v>50.2</c:v>
                </c:pt>
                <c:pt idx="4910">
                  <c:v>50</c:v>
                </c:pt>
                <c:pt idx="4911">
                  <c:v>49.5</c:v>
                </c:pt>
                <c:pt idx="4912">
                  <c:v>49.3</c:v>
                </c:pt>
                <c:pt idx="4913">
                  <c:v>48.7</c:v>
                </c:pt>
                <c:pt idx="4914">
                  <c:v>48.4</c:v>
                </c:pt>
                <c:pt idx="4915">
                  <c:v>48.2</c:v>
                </c:pt>
                <c:pt idx="4916">
                  <c:v>47.5</c:v>
                </c:pt>
                <c:pt idx="4917">
                  <c:v>47.1</c:v>
                </c:pt>
                <c:pt idx="4918">
                  <c:v>46.9</c:v>
                </c:pt>
                <c:pt idx="4919">
                  <c:v>46.6</c:v>
                </c:pt>
                <c:pt idx="4920">
                  <c:v>46</c:v>
                </c:pt>
                <c:pt idx="4921">
                  <c:v>45.9</c:v>
                </c:pt>
                <c:pt idx="4922">
                  <c:v>45.3</c:v>
                </c:pt>
                <c:pt idx="4923">
                  <c:v>45</c:v>
                </c:pt>
                <c:pt idx="4924">
                  <c:v>44.6</c:v>
                </c:pt>
                <c:pt idx="4925">
                  <c:v>44.4</c:v>
                </c:pt>
                <c:pt idx="4926">
                  <c:v>44.1</c:v>
                </c:pt>
                <c:pt idx="4927">
                  <c:v>43.9</c:v>
                </c:pt>
                <c:pt idx="4928">
                  <c:v>43.7</c:v>
                </c:pt>
                <c:pt idx="4929">
                  <c:v>43.5</c:v>
                </c:pt>
                <c:pt idx="4930">
                  <c:v>43.3</c:v>
                </c:pt>
                <c:pt idx="4931">
                  <c:v>43.3</c:v>
                </c:pt>
                <c:pt idx="4932">
                  <c:v>43</c:v>
                </c:pt>
                <c:pt idx="4933">
                  <c:v>42.8</c:v>
                </c:pt>
                <c:pt idx="4934">
                  <c:v>42.3</c:v>
                </c:pt>
                <c:pt idx="4935">
                  <c:v>42.1</c:v>
                </c:pt>
                <c:pt idx="4936">
                  <c:v>41.9</c:v>
                </c:pt>
                <c:pt idx="4937">
                  <c:v>35.1</c:v>
                </c:pt>
                <c:pt idx="4938">
                  <c:v>34.9</c:v>
                </c:pt>
                <c:pt idx="4939">
                  <c:v>34.9</c:v>
                </c:pt>
                <c:pt idx="4940">
                  <c:v>34.700000000000003</c:v>
                </c:pt>
                <c:pt idx="4941">
                  <c:v>34.5</c:v>
                </c:pt>
                <c:pt idx="4942">
                  <c:v>34.5</c:v>
                </c:pt>
                <c:pt idx="4943">
                  <c:v>34.5</c:v>
                </c:pt>
                <c:pt idx="4944">
                  <c:v>34.700000000000003</c:v>
                </c:pt>
                <c:pt idx="4945">
                  <c:v>34.5</c:v>
                </c:pt>
                <c:pt idx="4946">
                  <c:v>34.200000000000003</c:v>
                </c:pt>
                <c:pt idx="4947">
                  <c:v>34.200000000000003</c:v>
                </c:pt>
                <c:pt idx="4948">
                  <c:v>33.800000000000011</c:v>
                </c:pt>
                <c:pt idx="4949">
                  <c:v>33.800000000000011</c:v>
                </c:pt>
                <c:pt idx="4950">
                  <c:v>34</c:v>
                </c:pt>
                <c:pt idx="4951">
                  <c:v>34.300000000000011</c:v>
                </c:pt>
                <c:pt idx="4952">
                  <c:v>34.5</c:v>
                </c:pt>
                <c:pt idx="4953">
                  <c:v>34.700000000000003</c:v>
                </c:pt>
                <c:pt idx="4954">
                  <c:v>48.4</c:v>
                </c:pt>
                <c:pt idx="4955">
                  <c:v>49.6</c:v>
                </c:pt>
                <c:pt idx="4956">
                  <c:v>51.1</c:v>
                </c:pt>
                <c:pt idx="4957">
                  <c:v>52.7</c:v>
                </c:pt>
                <c:pt idx="4958">
                  <c:v>54.3</c:v>
                </c:pt>
                <c:pt idx="4959">
                  <c:v>55.9</c:v>
                </c:pt>
                <c:pt idx="4960">
                  <c:v>57.2</c:v>
                </c:pt>
                <c:pt idx="4961">
                  <c:v>58.5</c:v>
                </c:pt>
                <c:pt idx="4962">
                  <c:v>59.7</c:v>
                </c:pt>
                <c:pt idx="4963">
                  <c:v>61.2</c:v>
                </c:pt>
                <c:pt idx="4964">
                  <c:v>62.6</c:v>
                </c:pt>
                <c:pt idx="4965">
                  <c:v>64</c:v>
                </c:pt>
                <c:pt idx="4966">
                  <c:v>65.099999999999994</c:v>
                </c:pt>
                <c:pt idx="4967">
                  <c:v>66.400000000000006</c:v>
                </c:pt>
                <c:pt idx="4968">
                  <c:v>67.599999999999994</c:v>
                </c:pt>
                <c:pt idx="4969">
                  <c:v>68.2</c:v>
                </c:pt>
                <c:pt idx="4970">
                  <c:v>76.8</c:v>
                </c:pt>
                <c:pt idx="4971">
                  <c:v>76.5</c:v>
                </c:pt>
                <c:pt idx="4972">
                  <c:v>71.099999999999994</c:v>
                </c:pt>
                <c:pt idx="4973">
                  <c:v>67.3</c:v>
                </c:pt>
                <c:pt idx="4974">
                  <c:v>66</c:v>
                </c:pt>
                <c:pt idx="4975">
                  <c:v>65.099999999999994</c:v>
                </c:pt>
                <c:pt idx="4976">
                  <c:v>64</c:v>
                </c:pt>
                <c:pt idx="4977">
                  <c:v>63.7</c:v>
                </c:pt>
                <c:pt idx="4978">
                  <c:v>62.1</c:v>
                </c:pt>
                <c:pt idx="4979">
                  <c:v>60.1</c:v>
                </c:pt>
                <c:pt idx="4980">
                  <c:v>56.8</c:v>
                </c:pt>
                <c:pt idx="4981">
                  <c:v>54.5</c:v>
                </c:pt>
                <c:pt idx="4982">
                  <c:v>52.9</c:v>
                </c:pt>
                <c:pt idx="4983">
                  <c:v>52.7</c:v>
                </c:pt>
                <c:pt idx="4984">
                  <c:v>53.8</c:v>
                </c:pt>
                <c:pt idx="4985">
                  <c:v>52</c:v>
                </c:pt>
                <c:pt idx="4986">
                  <c:v>51.6</c:v>
                </c:pt>
                <c:pt idx="4987">
                  <c:v>52.3</c:v>
                </c:pt>
                <c:pt idx="4988">
                  <c:v>52.3</c:v>
                </c:pt>
                <c:pt idx="4989">
                  <c:v>52.2</c:v>
                </c:pt>
                <c:pt idx="4990">
                  <c:v>51.4</c:v>
                </c:pt>
                <c:pt idx="4991">
                  <c:v>50.7</c:v>
                </c:pt>
                <c:pt idx="4992">
                  <c:v>50.4</c:v>
                </c:pt>
                <c:pt idx="4993">
                  <c:v>50.4</c:v>
                </c:pt>
                <c:pt idx="4994">
                  <c:v>50.2</c:v>
                </c:pt>
                <c:pt idx="4995">
                  <c:v>49.5</c:v>
                </c:pt>
                <c:pt idx="4996">
                  <c:v>49.1</c:v>
                </c:pt>
                <c:pt idx="4997">
                  <c:v>48</c:v>
                </c:pt>
                <c:pt idx="4998">
                  <c:v>47.7</c:v>
                </c:pt>
                <c:pt idx="4999">
                  <c:v>47.3</c:v>
                </c:pt>
                <c:pt idx="5000">
                  <c:v>46.4</c:v>
                </c:pt>
                <c:pt idx="5001">
                  <c:v>46.2</c:v>
                </c:pt>
                <c:pt idx="5002">
                  <c:v>46.2</c:v>
                </c:pt>
                <c:pt idx="5003">
                  <c:v>46</c:v>
                </c:pt>
                <c:pt idx="5004">
                  <c:v>45.7</c:v>
                </c:pt>
                <c:pt idx="5005">
                  <c:v>46</c:v>
                </c:pt>
                <c:pt idx="5006">
                  <c:v>46.4</c:v>
                </c:pt>
                <c:pt idx="5007">
                  <c:v>45</c:v>
                </c:pt>
                <c:pt idx="5008">
                  <c:v>44.4</c:v>
                </c:pt>
                <c:pt idx="5009">
                  <c:v>44.2</c:v>
                </c:pt>
                <c:pt idx="5010">
                  <c:v>43.9</c:v>
                </c:pt>
                <c:pt idx="5011">
                  <c:v>43.7</c:v>
                </c:pt>
                <c:pt idx="5012">
                  <c:v>43.3</c:v>
                </c:pt>
                <c:pt idx="5013">
                  <c:v>43.2</c:v>
                </c:pt>
                <c:pt idx="5014">
                  <c:v>42.6</c:v>
                </c:pt>
                <c:pt idx="5015">
                  <c:v>42.3</c:v>
                </c:pt>
                <c:pt idx="5016">
                  <c:v>42.1</c:v>
                </c:pt>
                <c:pt idx="5017">
                  <c:v>41.9</c:v>
                </c:pt>
                <c:pt idx="5018">
                  <c:v>42.1</c:v>
                </c:pt>
                <c:pt idx="5019">
                  <c:v>41.9</c:v>
                </c:pt>
                <c:pt idx="5020">
                  <c:v>42.1</c:v>
                </c:pt>
                <c:pt idx="5021">
                  <c:v>42.3</c:v>
                </c:pt>
                <c:pt idx="5022">
                  <c:v>42.3</c:v>
                </c:pt>
                <c:pt idx="5023">
                  <c:v>42.3</c:v>
                </c:pt>
                <c:pt idx="5024">
                  <c:v>42.3</c:v>
                </c:pt>
                <c:pt idx="5025">
                  <c:v>42.3</c:v>
                </c:pt>
                <c:pt idx="5026">
                  <c:v>42.3</c:v>
                </c:pt>
                <c:pt idx="5027">
                  <c:v>42.3</c:v>
                </c:pt>
                <c:pt idx="5028">
                  <c:v>42.1</c:v>
                </c:pt>
                <c:pt idx="5029">
                  <c:v>41.9</c:v>
                </c:pt>
                <c:pt idx="5030">
                  <c:v>41.7</c:v>
                </c:pt>
                <c:pt idx="5031">
                  <c:v>41.4</c:v>
                </c:pt>
                <c:pt idx="5032">
                  <c:v>41.2</c:v>
                </c:pt>
                <c:pt idx="5033">
                  <c:v>41.2</c:v>
                </c:pt>
                <c:pt idx="5034">
                  <c:v>41</c:v>
                </c:pt>
                <c:pt idx="5035">
                  <c:v>40.6</c:v>
                </c:pt>
                <c:pt idx="5036">
                  <c:v>40.1</c:v>
                </c:pt>
                <c:pt idx="5037">
                  <c:v>39.4</c:v>
                </c:pt>
                <c:pt idx="5038">
                  <c:v>38.800000000000011</c:v>
                </c:pt>
                <c:pt idx="5039">
                  <c:v>38.5</c:v>
                </c:pt>
                <c:pt idx="5040">
                  <c:v>38.1</c:v>
                </c:pt>
                <c:pt idx="5041">
                  <c:v>38.1</c:v>
                </c:pt>
                <c:pt idx="5042">
                  <c:v>37</c:v>
                </c:pt>
                <c:pt idx="5043">
                  <c:v>37</c:v>
                </c:pt>
                <c:pt idx="5044">
                  <c:v>37.200000000000003</c:v>
                </c:pt>
                <c:pt idx="5045">
                  <c:v>37</c:v>
                </c:pt>
                <c:pt idx="5046">
                  <c:v>36.5</c:v>
                </c:pt>
                <c:pt idx="5047">
                  <c:v>36.300000000000011</c:v>
                </c:pt>
                <c:pt idx="5048">
                  <c:v>36.300000000000011</c:v>
                </c:pt>
                <c:pt idx="5049">
                  <c:v>36.1</c:v>
                </c:pt>
                <c:pt idx="5050">
                  <c:v>36</c:v>
                </c:pt>
                <c:pt idx="5051">
                  <c:v>36.300000000000011</c:v>
                </c:pt>
                <c:pt idx="5052">
                  <c:v>36.9</c:v>
                </c:pt>
                <c:pt idx="5053">
                  <c:v>37</c:v>
                </c:pt>
                <c:pt idx="5054">
                  <c:v>37</c:v>
                </c:pt>
                <c:pt idx="5055">
                  <c:v>37</c:v>
                </c:pt>
                <c:pt idx="5056">
                  <c:v>36.700000000000003</c:v>
                </c:pt>
                <c:pt idx="5057">
                  <c:v>36.5</c:v>
                </c:pt>
                <c:pt idx="5058">
                  <c:v>36.9</c:v>
                </c:pt>
                <c:pt idx="5059">
                  <c:v>37</c:v>
                </c:pt>
                <c:pt idx="5060">
                  <c:v>37.200000000000003</c:v>
                </c:pt>
                <c:pt idx="5061">
                  <c:v>37.4</c:v>
                </c:pt>
                <c:pt idx="5062">
                  <c:v>37.6</c:v>
                </c:pt>
                <c:pt idx="5063">
                  <c:v>37.800000000000011</c:v>
                </c:pt>
                <c:pt idx="5064">
                  <c:v>37.6</c:v>
                </c:pt>
                <c:pt idx="5065">
                  <c:v>37.4</c:v>
                </c:pt>
                <c:pt idx="5066">
                  <c:v>36.9</c:v>
                </c:pt>
                <c:pt idx="5067">
                  <c:v>50</c:v>
                </c:pt>
                <c:pt idx="5068">
                  <c:v>52</c:v>
                </c:pt>
                <c:pt idx="5069">
                  <c:v>53.2</c:v>
                </c:pt>
                <c:pt idx="5070">
                  <c:v>55.2</c:v>
                </c:pt>
                <c:pt idx="5071">
                  <c:v>56.7</c:v>
                </c:pt>
                <c:pt idx="5072">
                  <c:v>57.2</c:v>
                </c:pt>
                <c:pt idx="5073">
                  <c:v>56.1</c:v>
                </c:pt>
                <c:pt idx="5074">
                  <c:v>56.3</c:v>
                </c:pt>
                <c:pt idx="5075">
                  <c:v>57</c:v>
                </c:pt>
                <c:pt idx="5076">
                  <c:v>57.7</c:v>
                </c:pt>
                <c:pt idx="5077">
                  <c:v>59.7</c:v>
                </c:pt>
                <c:pt idx="5078">
                  <c:v>60.6</c:v>
                </c:pt>
                <c:pt idx="5079">
                  <c:v>60.4</c:v>
                </c:pt>
                <c:pt idx="5080">
                  <c:v>61.3</c:v>
                </c:pt>
                <c:pt idx="5081">
                  <c:v>64.599999999999994</c:v>
                </c:pt>
                <c:pt idx="5082">
                  <c:v>66.400000000000006</c:v>
                </c:pt>
                <c:pt idx="5083">
                  <c:v>67.8</c:v>
                </c:pt>
                <c:pt idx="5084">
                  <c:v>68.7</c:v>
                </c:pt>
                <c:pt idx="5085">
                  <c:v>68.900000000000006</c:v>
                </c:pt>
                <c:pt idx="5086">
                  <c:v>70</c:v>
                </c:pt>
                <c:pt idx="5087">
                  <c:v>70.2</c:v>
                </c:pt>
                <c:pt idx="5088">
                  <c:v>70.900000000000006</c:v>
                </c:pt>
                <c:pt idx="5089">
                  <c:v>70.7</c:v>
                </c:pt>
                <c:pt idx="5090">
                  <c:v>71.400000000000006</c:v>
                </c:pt>
                <c:pt idx="5091">
                  <c:v>72.099999999999994</c:v>
                </c:pt>
                <c:pt idx="5092">
                  <c:v>71.599999999999994</c:v>
                </c:pt>
                <c:pt idx="5093">
                  <c:v>69.400000000000006</c:v>
                </c:pt>
                <c:pt idx="5094">
                  <c:v>68.5</c:v>
                </c:pt>
                <c:pt idx="5095">
                  <c:v>64.2</c:v>
                </c:pt>
                <c:pt idx="5096">
                  <c:v>62.1</c:v>
                </c:pt>
                <c:pt idx="5097">
                  <c:v>60.8</c:v>
                </c:pt>
                <c:pt idx="5098">
                  <c:v>60.6</c:v>
                </c:pt>
                <c:pt idx="5099">
                  <c:v>62.6</c:v>
                </c:pt>
                <c:pt idx="5100">
                  <c:v>57.7</c:v>
                </c:pt>
                <c:pt idx="5101">
                  <c:v>54.7</c:v>
                </c:pt>
                <c:pt idx="5102">
                  <c:v>53.6</c:v>
                </c:pt>
                <c:pt idx="5103">
                  <c:v>55.4</c:v>
                </c:pt>
                <c:pt idx="5104">
                  <c:v>55.6</c:v>
                </c:pt>
                <c:pt idx="5105">
                  <c:v>55.4</c:v>
                </c:pt>
                <c:pt idx="5106">
                  <c:v>53.1</c:v>
                </c:pt>
                <c:pt idx="5107">
                  <c:v>52.2</c:v>
                </c:pt>
                <c:pt idx="5108">
                  <c:v>51.1</c:v>
                </c:pt>
                <c:pt idx="5109">
                  <c:v>50.4</c:v>
                </c:pt>
                <c:pt idx="5110">
                  <c:v>49.5</c:v>
                </c:pt>
                <c:pt idx="5111">
                  <c:v>48.6</c:v>
                </c:pt>
                <c:pt idx="5112">
                  <c:v>45.1</c:v>
                </c:pt>
                <c:pt idx="5113">
                  <c:v>44.6</c:v>
                </c:pt>
                <c:pt idx="5114">
                  <c:v>43.5</c:v>
                </c:pt>
                <c:pt idx="5115">
                  <c:v>42.4</c:v>
                </c:pt>
                <c:pt idx="5116">
                  <c:v>41.5</c:v>
                </c:pt>
                <c:pt idx="5117">
                  <c:v>41.4</c:v>
                </c:pt>
                <c:pt idx="5118">
                  <c:v>40.1</c:v>
                </c:pt>
                <c:pt idx="5119">
                  <c:v>38.300000000000011</c:v>
                </c:pt>
                <c:pt idx="5120">
                  <c:v>38.800000000000011</c:v>
                </c:pt>
                <c:pt idx="5121">
                  <c:v>35.6</c:v>
                </c:pt>
                <c:pt idx="5122">
                  <c:v>34.5</c:v>
                </c:pt>
                <c:pt idx="5123">
                  <c:v>34.700000000000003</c:v>
                </c:pt>
                <c:pt idx="5124">
                  <c:v>34</c:v>
                </c:pt>
                <c:pt idx="5125">
                  <c:v>32.9</c:v>
                </c:pt>
                <c:pt idx="5126">
                  <c:v>32.9</c:v>
                </c:pt>
                <c:pt idx="5127">
                  <c:v>32.9</c:v>
                </c:pt>
                <c:pt idx="5128">
                  <c:v>32.9</c:v>
                </c:pt>
                <c:pt idx="5129">
                  <c:v>32.9</c:v>
                </c:pt>
                <c:pt idx="5130">
                  <c:v>32.9</c:v>
                </c:pt>
                <c:pt idx="5131">
                  <c:v>32.9</c:v>
                </c:pt>
                <c:pt idx="5132">
                  <c:v>32.700000000000003</c:v>
                </c:pt>
                <c:pt idx="5133">
                  <c:v>32.700000000000003</c:v>
                </c:pt>
                <c:pt idx="5134">
                  <c:v>32.700000000000003</c:v>
                </c:pt>
                <c:pt idx="5135">
                  <c:v>32.700000000000003</c:v>
                </c:pt>
                <c:pt idx="5136">
                  <c:v>32.700000000000003</c:v>
                </c:pt>
                <c:pt idx="5137">
                  <c:v>32.700000000000003</c:v>
                </c:pt>
                <c:pt idx="5138">
                  <c:v>32.9</c:v>
                </c:pt>
                <c:pt idx="5139">
                  <c:v>32.700000000000003</c:v>
                </c:pt>
                <c:pt idx="5140">
                  <c:v>32.5</c:v>
                </c:pt>
                <c:pt idx="5141">
                  <c:v>32.5</c:v>
                </c:pt>
                <c:pt idx="5142">
                  <c:v>32.700000000000003</c:v>
                </c:pt>
                <c:pt idx="5143">
                  <c:v>32.700000000000003</c:v>
                </c:pt>
                <c:pt idx="5144">
                  <c:v>32.5</c:v>
                </c:pt>
                <c:pt idx="5145">
                  <c:v>32.700000000000003</c:v>
                </c:pt>
                <c:pt idx="5146">
                  <c:v>32.9</c:v>
                </c:pt>
                <c:pt idx="5147">
                  <c:v>32.9</c:v>
                </c:pt>
                <c:pt idx="5148">
                  <c:v>32.9</c:v>
                </c:pt>
                <c:pt idx="5149">
                  <c:v>32.9</c:v>
                </c:pt>
                <c:pt idx="5150">
                  <c:v>32.9</c:v>
                </c:pt>
                <c:pt idx="5151">
                  <c:v>32.9</c:v>
                </c:pt>
                <c:pt idx="5152">
                  <c:v>32.700000000000003</c:v>
                </c:pt>
                <c:pt idx="5153">
                  <c:v>32.5</c:v>
                </c:pt>
                <c:pt idx="5154">
                  <c:v>32.5</c:v>
                </c:pt>
                <c:pt idx="5155">
                  <c:v>32.5</c:v>
                </c:pt>
                <c:pt idx="5156">
                  <c:v>32.4</c:v>
                </c:pt>
                <c:pt idx="5157">
                  <c:v>32.5</c:v>
                </c:pt>
                <c:pt idx="5158">
                  <c:v>32.5</c:v>
                </c:pt>
                <c:pt idx="5159">
                  <c:v>32.5</c:v>
                </c:pt>
                <c:pt idx="5160">
                  <c:v>32.5</c:v>
                </c:pt>
                <c:pt idx="5161">
                  <c:v>32.4</c:v>
                </c:pt>
                <c:pt idx="5162">
                  <c:v>32.5</c:v>
                </c:pt>
                <c:pt idx="5163">
                  <c:v>32.5</c:v>
                </c:pt>
                <c:pt idx="5164">
                  <c:v>32.5</c:v>
                </c:pt>
                <c:pt idx="5165">
                  <c:v>32.5</c:v>
                </c:pt>
                <c:pt idx="5166">
                  <c:v>32.5</c:v>
                </c:pt>
                <c:pt idx="5167">
                  <c:v>32.4</c:v>
                </c:pt>
                <c:pt idx="5168">
                  <c:v>32.5</c:v>
                </c:pt>
                <c:pt idx="5169">
                  <c:v>32.4</c:v>
                </c:pt>
                <c:pt idx="5170">
                  <c:v>32.4</c:v>
                </c:pt>
                <c:pt idx="5171">
                  <c:v>32.5</c:v>
                </c:pt>
                <c:pt idx="5172">
                  <c:v>32.5</c:v>
                </c:pt>
                <c:pt idx="5173">
                  <c:v>32.4</c:v>
                </c:pt>
                <c:pt idx="5174">
                  <c:v>32.5</c:v>
                </c:pt>
                <c:pt idx="5175">
                  <c:v>32.4</c:v>
                </c:pt>
                <c:pt idx="5176">
                  <c:v>32.4</c:v>
                </c:pt>
                <c:pt idx="5177">
                  <c:v>32.5</c:v>
                </c:pt>
                <c:pt idx="5178">
                  <c:v>32.4</c:v>
                </c:pt>
                <c:pt idx="5179">
                  <c:v>32.5</c:v>
                </c:pt>
                <c:pt idx="5180">
                  <c:v>32.5</c:v>
                </c:pt>
                <c:pt idx="5181">
                  <c:v>32.4</c:v>
                </c:pt>
                <c:pt idx="5182">
                  <c:v>32.5</c:v>
                </c:pt>
                <c:pt idx="5183">
                  <c:v>32.4</c:v>
                </c:pt>
                <c:pt idx="5184">
                  <c:v>32.4</c:v>
                </c:pt>
                <c:pt idx="5185">
                  <c:v>32.4</c:v>
                </c:pt>
                <c:pt idx="5186">
                  <c:v>32.4</c:v>
                </c:pt>
                <c:pt idx="5187">
                  <c:v>32.4</c:v>
                </c:pt>
                <c:pt idx="5188">
                  <c:v>32.4</c:v>
                </c:pt>
                <c:pt idx="5189">
                  <c:v>32.4</c:v>
                </c:pt>
                <c:pt idx="5190">
                  <c:v>32.4</c:v>
                </c:pt>
                <c:pt idx="5191">
                  <c:v>32.4</c:v>
                </c:pt>
                <c:pt idx="5192">
                  <c:v>32.4</c:v>
                </c:pt>
                <c:pt idx="5193">
                  <c:v>32.4</c:v>
                </c:pt>
                <c:pt idx="5194">
                  <c:v>32.5</c:v>
                </c:pt>
                <c:pt idx="5195">
                  <c:v>32.4</c:v>
                </c:pt>
                <c:pt idx="5196">
                  <c:v>32.4</c:v>
                </c:pt>
                <c:pt idx="5197">
                  <c:v>32.200000000000003</c:v>
                </c:pt>
                <c:pt idx="5198">
                  <c:v>32.200000000000003</c:v>
                </c:pt>
                <c:pt idx="5199">
                  <c:v>32.700000000000003</c:v>
                </c:pt>
                <c:pt idx="5200">
                  <c:v>32.9</c:v>
                </c:pt>
                <c:pt idx="5201">
                  <c:v>34.300000000000011</c:v>
                </c:pt>
                <c:pt idx="5202">
                  <c:v>35.200000000000003</c:v>
                </c:pt>
                <c:pt idx="5203">
                  <c:v>36.300000000000011</c:v>
                </c:pt>
                <c:pt idx="5204">
                  <c:v>36.1</c:v>
                </c:pt>
                <c:pt idx="5205">
                  <c:v>35.4</c:v>
                </c:pt>
                <c:pt idx="5206">
                  <c:v>36.300000000000011</c:v>
                </c:pt>
                <c:pt idx="5207">
                  <c:v>38.1</c:v>
                </c:pt>
                <c:pt idx="5208">
                  <c:v>38.700000000000003</c:v>
                </c:pt>
                <c:pt idx="5209">
                  <c:v>40.1</c:v>
                </c:pt>
                <c:pt idx="5210">
                  <c:v>41.2</c:v>
                </c:pt>
                <c:pt idx="5211">
                  <c:v>40.800000000000011</c:v>
                </c:pt>
                <c:pt idx="5212">
                  <c:v>43.7</c:v>
                </c:pt>
                <c:pt idx="5213">
                  <c:v>44.6</c:v>
                </c:pt>
                <c:pt idx="5214">
                  <c:v>44.2</c:v>
                </c:pt>
                <c:pt idx="5215">
                  <c:v>44.2</c:v>
                </c:pt>
                <c:pt idx="5216">
                  <c:v>44.6</c:v>
                </c:pt>
                <c:pt idx="5217">
                  <c:v>48.7</c:v>
                </c:pt>
                <c:pt idx="5218">
                  <c:v>50.7</c:v>
                </c:pt>
                <c:pt idx="5219">
                  <c:v>45.7</c:v>
                </c:pt>
                <c:pt idx="5220">
                  <c:v>45.3</c:v>
                </c:pt>
                <c:pt idx="5221">
                  <c:v>45</c:v>
                </c:pt>
                <c:pt idx="5222">
                  <c:v>43.9</c:v>
                </c:pt>
                <c:pt idx="5223">
                  <c:v>43.3</c:v>
                </c:pt>
                <c:pt idx="5224">
                  <c:v>43.5</c:v>
                </c:pt>
                <c:pt idx="5225">
                  <c:v>44.2</c:v>
                </c:pt>
                <c:pt idx="5226">
                  <c:v>45.5</c:v>
                </c:pt>
                <c:pt idx="5227">
                  <c:v>43</c:v>
                </c:pt>
                <c:pt idx="5228">
                  <c:v>40.300000000000011</c:v>
                </c:pt>
                <c:pt idx="5229">
                  <c:v>31.5</c:v>
                </c:pt>
                <c:pt idx="5230">
                  <c:v>29.8</c:v>
                </c:pt>
                <c:pt idx="5231">
                  <c:v>30</c:v>
                </c:pt>
                <c:pt idx="5232">
                  <c:v>24.6</c:v>
                </c:pt>
                <c:pt idx="5233">
                  <c:v>24.3</c:v>
                </c:pt>
                <c:pt idx="5234">
                  <c:v>24.1</c:v>
                </c:pt>
                <c:pt idx="5235">
                  <c:v>25.9</c:v>
                </c:pt>
                <c:pt idx="5236">
                  <c:v>26.1</c:v>
                </c:pt>
                <c:pt idx="5237">
                  <c:v>26.1</c:v>
                </c:pt>
                <c:pt idx="5238">
                  <c:v>25.9</c:v>
                </c:pt>
                <c:pt idx="5239">
                  <c:v>25.7</c:v>
                </c:pt>
                <c:pt idx="5240">
                  <c:v>25.5</c:v>
                </c:pt>
                <c:pt idx="5241">
                  <c:v>25.3</c:v>
                </c:pt>
                <c:pt idx="5242">
                  <c:v>25.3</c:v>
                </c:pt>
                <c:pt idx="5243">
                  <c:v>25.2</c:v>
                </c:pt>
                <c:pt idx="5244">
                  <c:v>24.8</c:v>
                </c:pt>
                <c:pt idx="5245">
                  <c:v>24.8</c:v>
                </c:pt>
                <c:pt idx="5246">
                  <c:v>24.8</c:v>
                </c:pt>
                <c:pt idx="5247">
                  <c:v>24.6</c:v>
                </c:pt>
                <c:pt idx="5248">
                  <c:v>24.8</c:v>
                </c:pt>
                <c:pt idx="5249">
                  <c:v>24.8</c:v>
                </c:pt>
                <c:pt idx="5250">
                  <c:v>24.6</c:v>
                </c:pt>
                <c:pt idx="5251">
                  <c:v>25</c:v>
                </c:pt>
                <c:pt idx="5252">
                  <c:v>25.3</c:v>
                </c:pt>
                <c:pt idx="5253">
                  <c:v>25.7</c:v>
                </c:pt>
                <c:pt idx="5254">
                  <c:v>26.1</c:v>
                </c:pt>
                <c:pt idx="5255">
                  <c:v>26.6</c:v>
                </c:pt>
                <c:pt idx="5256">
                  <c:v>27.7</c:v>
                </c:pt>
                <c:pt idx="5257">
                  <c:v>28.6</c:v>
                </c:pt>
                <c:pt idx="5258">
                  <c:v>29.1</c:v>
                </c:pt>
                <c:pt idx="5259">
                  <c:v>30.4</c:v>
                </c:pt>
                <c:pt idx="5260">
                  <c:v>30.9</c:v>
                </c:pt>
                <c:pt idx="5261">
                  <c:v>31.8</c:v>
                </c:pt>
                <c:pt idx="5262">
                  <c:v>34</c:v>
                </c:pt>
                <c:pt idx="5263">
                  <c:v>33.800000000000011</c:v>
                </c:pt>
                <c:pt idx="5264">
                  <c:v>34.5</c:v>
                </c:pt>
                <c:pt idx="5265">
                  <c:v>37</c:v>
                </c:pt>
                <c:pt idx="5266">
                  <c:v>38.700000000000003</c:v>
                </c:pt>
                <c:pt idx="5267">
                  <c:v>40.300000000000011</c:v>
                </c:pt>
                <c:pt idx="5268">
                  <c:v>41</c:v>
                </c:pt>
                <c:pt idx="5269">
                  <c:v>45</c:v>
                </c:pt>
                <c:pt idx="5270">
                  <c:v>48.9</c:v>
                </c:pt>
                <c:pt idx="6824">
                  <c:v>62.8</c:v>
                </c:pt>
                <c:pt idx="6825">
                  <c:v>63</c:v>
                </c:pt>
                <c:pt idx="6826">
                  <c:v>59.9</c:v>
                </c:pt>
                <c:pt idx="6827">
                  <c:v>60.6</c:v>
                </c:pt>
                <c:pt idx="6828">
                  <c:v>59.4</c:v>
                </c:pt>
                <c:pt idx="6829">
                  <c:v>58.5</c:v>
                </c:pt>
                <c:pt idx="6830">
                  <c:v>55</c:v>
                </c:pt>
                <c:pt idx="6831">
                  <c:v>35.800000000000011</c:v>
                </c:pt>
                <c:pt idx="6832">
                  <c:v>35.6</c:v>
                </c:pt>
                <c:pt idx="6833">
                  <c:v>35.4</c:v>
                </c:pt>
                <c:pt idx="6834">
                  <c:v>35.1</c:v>
                </c:pt>
                <c:pt idx="6835">
                  <c:v>34.9</c:v>
                </c:pt>
                <c:pt idx="6836">
                  <c:v>34.700000000000003</c:v>
                </c:pt>
                <c:pt idx="6837">
                  <c:v>34.300000000000011</c:v>
                </c:pt>
                <c:pt idx="6838">
                  <c:v>34</c:v>
                </c:pt>
                <c:pt idx="6839">
                  <c:v>33.6</c:v>
                </c:pt>
                <c:pt idx="6840">
                  <c:v>33.4</c:v>
                </c:pt>
                <c:pt idx="6841">
                  <c:v>33.1</c:v>
                </c:pt>
                <c:pt idx="6842">
                  <c:v>33.1</c:v>
                </c:pt>
                <c:pt idx="6843">
                  <c:v>33.1</c:v>
                </c:pt>
                <c:pt idx="6844">
                  <c:v>28.6</c:v>
                </c:pt>
                <c:pt idx="6845">
                  <c:v>28.4</c:v>
                </c:pt>
                <c:pt idx="6846">
                  <c:v>28.2</c:v>
                </c:pt>
                <c:pt idx="6847">
                  <c:v>27.9</c:v>
                </c:pt>
                <c:pt idx="6848">
                  <c:v>27.9</c:v>
                </c:pt>
                <c:pt idx="6849">
                  <c:v>27.7</c:v>
                </c:pt>
                <c:pt idx="6850">
                  <c:v>27.9</c:v>
                </c:pt>
                <c:pt idx="6851">
                  <c:v>27.5</c:v>
                </c:pt>
                <c:pt idx="6852">
                  <c:v>27.5</c:v>
                </c:pt>
                <c:pt idx="6853">
                  <c:v>27.3</c:v>
                </c:pt>
                <c:pt idx="6854">
                  <c:v>27.5</c:v>
                </c:pt>
                <c:pt idx="6855">
                  <c:v>27.3</c:v>
                </c:pt>
                <c:pt idx="6856">
                  <c:v>27.5</c:v>
                </c:pt>
                <c:pt idx="6857">
                  <c:v>27.5</c:v>
                </c:pt>
                <c:pt idx="6858">
                  <c:v>27.3</c:v>
                </c:pt>
                <c:pt idx="6859">
                  <c:v>27.5</c:v>
                </c:pt>
                <c:pt idx="6860">
                  <c:v>27.9</c:v>
                </c:pt>
                <c:pt idx="6861">
                  <c:v>28.8</c:v>
                </c:pt>
                <c:pt idx="6862">
                  <c:v>29.7</c:v>
                </c:pt>
                <c:pt idx="6863">
                  <c:v>30.9</c:v>
                </c:pt>
                <c:pt idx="6864">
                  <c:v>32.5</c:v>
                </c:pt>
                <c:pt idx="6865">
                  <c:v>34.300000000000011</c:v>
                </c:pt>
                <c:pt idx="6866">
                  <c:v>36.300000000000011</c:v>
                </c:pt>
                <c:pt idx="6867">
                  <c:v>38.5</c:v>
                </c:pt>
                <c:pt idx="6868">
                  <c:v>38.800000000000011</c:v>
                </c:pt>
                <c:pt idx="6869">
                  <c:v>39.6</c:v>
                </c:pt>
                <c:pt idx="6870">
                  <c:v>40.800000000000011</c:v>
                </c:pt>
                <c:pt idx="6871">
                  <c:v>42.4</c:v>
                </c:pt>
                <c:pt idx="6872">
                  <c:v>58.6</c:v>
                </c:pt>
                <c:pt idx="6873">
                  <c:v>60.6</c:v>
                </c:pt>
                <c:pt idx="6874">
                  <c:v>62.4</c:v>
                </c:pt>
                <c:pt idx="6875">
                  <c:v>64.2</c:v>
                </c:pt>
                <c:pt idx="6876">
                  <c:v>65.7</c:v>
                </c:pt>
                <c:pt idx="6877">
                  <c:v>66.400000000000006</c:v>
                </c:pt>
                <c:pt idx="6878">
                  <c:v>67.8</c:v>
                </c:pt>
                <c:pt idx="6879">
                  <c:v>68.5</c:v>
                </c:pt>
                <c:pt idx="6880">
                  <c:v>69.8</c:v>
                </c:pt>
                <c:pt idx="6881">
                  <c:v>70.900000000000006</c:v>
                </c:pt>
                <c:pt idx="6882">
                  <c:v>72.900000000000006</c:v>
                </c:pt>
                <c:pt idx="6883">
                  <c:v>73.599999999999994</c:v>
                </c:pt>
                <c:pt idx="6884">
                  <c:v>73.8</c:v>
                </c:pt>
                <c:pt idx="6885">
                  <c:v>72.7</c:v>
                </c:pt>
                <c:pt idx="6886">
                  <c:v>74.099999999999994</c:v>
                </c:pt>
                <c:pt idx="6887">
                  <c:v>75.400000000000006</c:v>
                </c:pt>
                <c:pt idx="6888">
                  <c:v>76.3</c:v>
                </c:pt>
                <c:pt idx="6889">
                  <c:v>77.5</c:v>
                </c:pt>
                <c:pt idx="6890">
                  <c:v>76.8</c:v>
                </c:pt>
                <c:pt idx="6891">
                  <c:v>77.2</c:v>
                </c:pt>
                <c:pt idx="6892">
                  <c:v>78.099999999999994</c:v>
                </c:pt>
                <c:pt idx="6893">
                  <c:v>77.900000000000006</c:v>
                </c:pt>
                <c:pt idx="6894">
                  <c:v>77.900000000000006</c:v>
                </c:pt>
                <c:pt idx="6895">
                  <c:v>78.099999999999994</c:v>
                </c:pt>
                <c:pt idx="6896">
                  <c:v>77.7</c:v>
                </c:pt>
                <c:pt idx="6897">
                  <c:v>78.099999999999994</c:v>
                </c:pt>
                <c:pt idx="6898">
                  <c:v>77.400000000000006</c:v>
                </c:pt>
                <c:pt idx="6899">
                  <c:v>77.2</c:v>
                </c:pt>
                <c:pt idx="6900">
                  <c:v>75.400000000000006</c:v>
                </c:pt>
                <c:pt idx="6901">
                  <c:v>74.3</c:v>
                </c:pt>
                <c:pt idx="6902">
                  <c:v>74.5</c:v>
                </c:pt>
                <c:pt idx="6903">
                  <c:v>73.599999999999994</c:v>
                </c:pt>
                <c:pt idx="6904">
                  <c:v>72.7</c:v>
                </c:pt>
                <c:pt idx="6905">
                  <c:v>71.8</c:v>
                </c:pt>
                <c:pt idx="6906">
                  <c:v>70.900000000000006</c:v>
                </c:pt>
                <c:pt idx="6907">
                  <c:v>69.599999999999994</c:v>
                </c:pt>
                <c:pt idx="6908">
                  <c:v>68.900000000000006</c:v>
                </c:pt>
                <c:pt idx="6909">
                  <c:v>67.8</c:v>
                </c:pt>
                <c:pt idx="6910">
                  <c:v>66.2</c:v>
                </c:pt>
                <c:pt idx="6911">
                  <c:v>64</c:v>
                </c:pt>
                <c:pt idx="6912">
                  <c:v>63</c:v>
                </c:pt>
                <c:pt idx="6913">
                  <c:v>62.2</c:v>
                </c:pt>
                <c:pt idx="6914">
                  <c:v>60.3</c:v>
                </c:pt>
                <c:pt idx="6915">
                  <c:v>59</c:v>
                </c:pt>
                <c:pt idx="6916">
                  <c:v>57.9</c:v>
                </c:pt>
                <c:pt idx="6917">
                  <c:v>56.7</c:v>
                </c:pt>
                <c:pt idx="6918">
                  <c:v>55.8</c:v>
                </c:pt>
                <c:pt idx="6919">
                  <c:v>54.9</c:v>
                </c:pt>
                <c:pt idx="6920">
                  <c:v>54</c:v>
                </c:pt>
                <c:pt idx="6921">
                  <c:v>53.4</c:v>
                </c:pt>
                <c:pt idx="6922">
                  <c:v>52.5</c:v>
                </c:pt>
                <c:pt idx="6923">
                  <c:v>52</c:v>
                </c:pt>
                <c:pt idx="6924">
                  <c:v>51.4</c:v>
                </c:pt>
                <c:pt idx="6925">
                  <c:v>51.1</c:v>
                </c:pt>
                <c:pt idx="6926">
                  <c:v>50.5</c:v>
                </c:pt>
                <c:pt idx="6927">
                  <c:v>49.8</c:v>
                </c:pt>
                <c:pt idx="6928">
                  <c:v>49.5</c:v>
                </c:pt>
                <c:pt idx="6929">
                  <c:v>47.5</c:v>
                </c:pt>
                <c:pt idx="6930">
                  <c:v>46.9</c:v>
                </c:pt>
                <c:pt idx="6931">
                  <c:v>46.6</c:v>
                </c:pt>
                <c:pt idx="6932">
                  <c:v>46.2</c:v>
                </c:pt>
                <c:pt idx="6933">
                  <c:v>39.200000000000003</c:v>
                </c:pt>
                <c:pt idx="6934">
                  <c:v>39</c:v>
                </c:pt>
                <c:pt idx="6935">
                  <c:v>38.700000000000003</c:v>
                </c:pt>
                <c:pt idx="6936">
                  <c:v>38.5</c:v>
                </c:pt>
                <c:pt idx="6937">
                  <c:v>38.300000000000011</c:v>
                </c:pt>
                <c:pt idx="6938">
                  <c:v>38.1</c:v>
                </c:pt>
                <c:pt idx="6939">
                  <c:v>37.9</c:v>
                </c:pt>
                <c:pt idx="6940">
                  <c:v>37.6</c:v>
                </c:pt>
                <c:pt idx="6941">
                  <c:v>37.4</c:v>
                </c:pt>
                <c:pt idx="6942">
                  <c:v>37.4</c:v>
                </c:pt>
                <c:pt idx="6943">
                  <c:v>37.4</c:v>
                </c:pt>
                <c:pt idx="6944">
                  <c:v>37</c:v>
                </c:pt>
                <c:pt idx="6945">
                  <c:v>37</c:v>
                </c:pt>
                <c:pt idx="6946">
                  <c:v>36.9</c:v>
                </c:pt>
                <c:pt idx="6947">
                  <c:v>36.9</c:v>
                </c:pt>
                <c:pt idx="6948">
                  <c:v>36.9</c:v>
                </c:pt>
                <c:pt idx="6949">
                  <c:v>36.700000000000003</c:v>
                </c:pt>
                <c:pt idx="6950">
                  <c:v>36.700000000000003</c:v>
                </c:pt>
                <c:pt idx="6951">
                  <c:v>36.700000000000003</c:v>
                </c:pt>
                <c:pt idx="6952">
                  <c:v>36.9</c:v>
                </c:pt>
                <c:pt idx="6953">
                  <c:v>36.9</c:v>
                </c:pt>
                <c:pt idx="6954">
                  <c:v>36.9</c:v>
                </c:pt>
                <c:pt idx="6955">
                  <c:v>36.9</c:v>
                </c:pt>
                <c:pt idx="6956">
                  <c:v>36.9</c:v>
                </c:pt>
                <c:pt idx="6957">
                  <c:v>36.700000000000003</c:v>
                </c:pt>
                <c:pt idx="6958">
                  <c:v>36.9</c:v>
                </c:pt>
                <c:pt idx="6959">
                  <c:v>36.9</c:v>
                </c:pt>
                <c:pt idx="6960">
                  <c:v>36.9</c:v>
                </c:pt>
                <c:pt idx="6961">
                  <c:v>36.9</c:v>
                </c:pt>
                <c:pt idx="6962">
                  <c:v>37</c:v>
                </c:pt>
                <c:pt idx="6963">
                  <c:v>37.4</c:v>
                </c:pt>
                <c:pt idx="6964">
                  <c:v>37.6</c:v>
                </c:pt>
                <c:pt idx="6965">
                  <c:v>37.800000000000011</c:v>
                </c:pt>
                <c:pt idx="6966">
                  <c:v>38.300000000000011</c:v>
                </c:pt>
                <c:pt idx="6967">
                  <c:v>38.5</c:v>
                </c:pt>
                <c:pt idx="6968">
                  <c:v>39</c:v>
                </c:pt>
                <c:pt idx="6969">
                  <c:v>39.700000000000003</c:v>
                </c:pt>
                <c:pt idx="6970">
                  <c:v>40.5</c:v>
                </c:pt>
                <c:pt idx="6971">
                  <c:v>41.4</c:v>
                </c:pt>
                <c:pt idx="6972">
                  <c:v>41.7</c:v>
                </c:pt>
                <c:pt idx="6973">
                  <c:v>42.4</c:v>
                </c:pt>
                <c:pt idx="6974">
                  <c:v>61.9</c:v>
                </c:pt>
                <c:pt idx="6975">
                  <c:v>61.2</c:v>
                </c:pt>
                <c:pt idx="6976">
                  <c:v>59.5</c:v>
                </c:pt>
                <c:pt idx="6977">
                  <c:v>58.5</c:v>
                </c:pt>
                <c:pt idx="6978">
                  <c:v>58.3</c:v>
                </c:pt>
                <c:pt idx="6979">
                  <c:v>57.9</c:v>
                </c:pt>
                <c:pt idx="6980">
                  <c:v>57</c:v>
                </c:pt>
                <c:pt idx="6981">
                  <c:v>56.1</c:v>
                </c:pt>
                <c:pt idx="6982">
                  <c:v>55.8</c:v>
                </c:pt>
                <c:pt idx="6983">
                  <c:v>56.1</c:v>
                </c:pt>
                <c:pt idx="6984">
                  <c:v>57</c:v>
                </c:pt>
                <c:pt idx="6985">
                  <c:v>55.8</c:v>
                </c:pt>
                <c:pt idx="6986">
                  <c:v>55</c:v>
                </c:pt>
                <c:pt idx="6987">
                  <c:v>54.3</c:v>
                </c:pt>
                <c:pt idx="6988">
                  <c:v>54.1</c:v>
                </c:pt>
                <c:pt idx="6989">
                  <c:v>53.6</c:v>
                </c:pt>
                <c:pt idx="6990">
                  <c:v>53.2</c:v>
                </c:pt>
                <c:pt idx="6991">
                  <c:v>53.8</c:v>
                </c:pt>
                <c:pt idx="6992">
                  <c:v>53.2</c:v>
                </c:pt>
                <c:pt idx="6993">
                  <c:v>52.9</c:v>
                </c:pt>
                <c:pt idx="6994">
                  <c:v>52.7</c:v>
                </c:pt>
                <c:pt idx="6995">
                  <c:v>51.8</c:v>
                </c:pt>
                <c:pt idx="6996">
                  <c:v>51.1</c:v>
                </c:pt>
                <c:pt idx="6997">
                  <c:v>50.5</c:v>
                </c:pt>
                <c:pt idx="6998">
                  <c:v>50.2</c:v>
                </c:pt>
                <c:pt idx="6999">
                  <c:v>49.6</c:v>
                </c:pt>
                <c:pt idx="7000">
                  <c:v>49.1</c:v>
                </c:pt>
                <c:pt idx="7001">
                  <c:v>48.2</c:v>
                </c:pt>
                <c:pt idx="7002">
                  <c:v>47.3</c:v>
                </c:pt>
                <c:pt idx="7003">
                  <c:v>46.9</c:v>
                </c:pt>
                <c:pt idx="7004">
                  <c:v>46.8</c:v>
                </c:pt>
                <c:pt idx="7005">
                  <c:v>45.9</c:v>
                </c:pt>
                <c:pt idx="7006">
                  <c:v>45.5</c:v>
                </c:pt>
                <c:pt idx="7007">
                  <c:v>45.1</c:v>
                </c:pt>
                <c:pt idx="7008">
                  <c:v>44.8</c:v>
                </c:pt>
                <c:pt idx="7009">
                  <c:v>44.8</c:v>
                </c:pt>
                <c:pt idx="7010">
                  <c:v>44.8</c:v>
                </c:pt>
                <c:pt idx="7011">
                  <c:v>44.8</c:v>
                </c:pt>
                <c:pt idx="7012">
                  <c:v>44.6</c:v>
                </c:pt>
                <c:pt idx="7013">
                  <c:v>44.8</c:v>
                </c:pt>
                <c:pt idx="7014">
                  <c:v>45</c:v>
                </c:pt>
                <c:pt idx="7015">
                  <c:v>45.1</c:v>
                </c:pt>
                <c:pt idx="7016">
                  <c:v>45</c:v>
                </c:pt>
                <c:pt idx="7017">
                  <c:v>44.4</c:v>
                </c:pt>
                <c:pt idx="7018">
                  <c:v>44.2</c:v>
                </c:pt>
                <c:pt idx="7019">
                  <c:v>43.7</c:v>
                </c:pt>
                <c:pt idx="7020">
                  <c:v>43.7</c:v>
                </c:pt>
                <c:pt idx="7021">
                  <c:v>43.5</c:v>
                </c:pt>
                <c:pt idx="7022">
                  <c:v>42.8</c:v>
                </c:pt>
                <c:pt idx="7023">
                  <c:v>42.4</c:v>
                </c:pt>
                <c:pt idx="7024">
                  <c:v>41.9</c:v>
                </c:pt>
                <c:pt idx="7025">
                  <c:v>41.5</c:v>
                </c:pt>
                <c:pt idx="7026">
                  <c:v>41</c:v>
                </c:pt>
                <c:pt idx="7027">
                  <c:v>40.6</c:v>
                </c:pt>
                <c:pt idx="7028">
                  <c:v>40.1</c:v>
                </c:pt>
                <c:pt idx="7029">
                  <c:v>39.9</c:v>
                </c:pt>
                <c:pt idx="7030">
                  <c:v>39.4</c:v>
                </c:pt>
                <c:pt idx="7031">
                  <c:v>39</c:v>
                </c:pt>
                <c:pt idx="7032">
                  <c:v>38.700000000000003</c:v>
                </c:pt>
                <c:pt idx="7033">
                  <c:v>38.300000000000011</c:v>
                </c:pt>
                <c:pt idx="7034">
                  <c:v>37.9</c:v>
                </c:pt>
                <c:pt idx="7035">
                  <c:v>37.800000000000011</c:v>
                </c:pt>
                <c:pt idx="7036">
                  <c:v>37.6</c:v>
                </c:pt>
                <c:pt idx="7037">
                  <c:v>37.6</c:v>
                </c:pt>
                <c:pt idx="7038">
                  <c:v>37.9</c:v>
                </c:pt>
                <c:pt idx="7039">
                  <c:v>38.300000000000011</c:v>
                </c:pt>
                <c:pt idx="7040">
                  <c:v>38.5</c:v>
                </c:pt>
                <c:pt idx="7041">
                  <c:v>38.700000000000003</c:v>
                </c:pt>
                <c:pt idx="7042">
                  <c:v>38.700000000000003</c:v>
                </c:pt>
                <c:pt idx="7043">
                  <c:v>38.5</c:v>
                </c:pt>
                <c:pt idx="7044">
                  <c:v>37.4</c:v>
                </c:pt>
                <c:pt idx="7045">
                  <c:v>30.2</c:v>
                </c:pt>
                <c:pt idx="7046">
                  <c:v>30</c:v>
                </c:pt>
                <c:pt idx="7047">
                  <c:v>29.7</c:v>
                </c:pt>
                <c:pt idx="7048">
                  <c:v>29.3</c:v>
                </c:pt>
                <c:pt idx="7049">
                  <c:v>29.3</c:v>
                </c:pt>
                <c:pt idx="7050">
                  <c:v>28.8</c:v>
                </c:pt>
                <c:pt idx="7051">
                  <c:v>28.2</c:v>
                </c:pt>
                <c:pt idx="7052">
                  <c:v>28.4</c:v>
                </c:pt>
                <c:pt idx="7053">
                  <c:v>28.4</c:v>
                </c:pt>
                <c:pt idx="7054">
                  <c:v>28.2</c:v>
                </c:pt>
                <c:pt idx="7055">
                  <c:v>28</c:v>
                </c:pt>
                <c:pt idx="7056">
                  <c:v>27.9</c:v>
                </c:pt>
                <c:pt idx="7057">
                  <c:v>28</c:v>
                </c:pt>
                <c:pt idx="7058">
                  <c:v>28.4</c:v>
                </c:pt>
                <c:pt idx="7059">
                  <c:v>28.6</c:v>
                </c:pt>
                <c:pt idx="7060">
                  <c:v>28.4</c:v>
                </c:pt>
                <c:pt idx="7061">
                  <c:v>28.8</c:v>
                </c:pt>
                <c:pt idx="7062">
                  <c:v>29.7</c:v>
                </c:pt>
                <c:pt idx="7063">
                  <c:v>30.9</c:v>
                </c:pt>
                <c:pt idx="7064">
                  <c:v>32.4</c:v>
                </c:pt>
                <c:pt idx="7065">
                  <c:v>33.800000000000011</c:v>
                </c:pt>
                <c:pt idx="7066">
                  <c:v>67.3</c:v>
                </c:pt>
                <c:pt idx="7067">
                  <c:v>71.400000000000006</c:v>
                </c:pt>
                <c:pt idx="7068">
                  <c:v>70.2</c:v>
                </c:pt>
                <c:pt idx="7069">
                  <c:v>61.9</c:v>
                </c:pt>
                <c:pt idx="7070">
                  <c:v>68.7</c:v>
                </c:pt>
                <c:pt idx="7071">
                  <c:v>73.599999999999994</c:v>
                </c:pt>
                <c:pt idx="7072">
                  <c:v>76.099999999999994</c:v>
                </c:pt>
                <c:pt idx="7073">
                  <c:v>75.599999999999994</c:v>
                </c:pt>
                <c:pt idx="7074">
                  <c:v>77</c:v>
                </c:pt>
                <c:pt idx="7075">
                  <c:v>76.5</c:v>
                </c:pt>
                <c:pt idx="7076">
                  <c:v>71.2</c:v>
                </c:pt>
                <c:pt idx="7077">
                  <c:v>72</c:v>
                </c:pt>
                <c:pt idx="7078">
                  <c:v>62.8</c:v>
                </c:pt>
                <c:pt idx="7079">
                  <c:v>57.7</c:v>
                </c:pt>
                <c:pt idx="7080">
                  <c:v>61.2</c:v>
                </c:pt>
                <c:pt idx="7081">
                  <c:v>57.9</c:v>
                </c:pt>
                <c:pt idx="7082">
                  <c:v>63</c:v>
                </c:pt>
                <c:pt idx="7083">
                  <c:v>64</c:v>
                </c:pt>
                <c:pt idx="7084">
                  <c:v>64</c:v>
                </c:pt>
                <c:pt idx="7085">
                  <c:v>63.9</c:v>
                </c:pt>
                <c:pt idx="7086">
                  <c:v>62.4</c:v>
                </c:pt>
                <c:pt idx="7087">
                  <c:v>60.3</c:v>
                </c:pt>
                <c:pt idx="7088">
                  <c:v>60.3</c:v>
                </c:pt>
                <c:pt idx="7089">
                  <c:v>59.5</c:v>
                </c:pt>
                <c:pt idx="7090">
                  <c:v>58.3</c:v>
                </c:pt>
                <c:pt idx="7091">
                  <c:v>57</c:v>
                </c:pt>
                <c:pt idx="7092">
                  <c:v>55.8</c:v>
                </c:pt>
                <c:pt idx="7093">
                  <c:v>54.5</c:v>
                </c:pt>
                <c:pt idx="7094">
                  <c:v>53.1</c:v>
                </c:pt>
                <c:pt idx="7095">
                  <c:v>51.6</c:v>
                </c:pt>
                <c:pt idx="7096">
                  <c:v>50.4</c:v>
                </c:pt>
                <c:pt idx="7097">
                  <c:v>48.9</c:v>
                </c:pt>
                <c:pt idx="7098">
                  <c:v>47.5</c:v>
                </c:pt>
                <c:pt idx="7099">
                  <c:v>46.2</c:v>
                </c:pt>
                <c:pt idx="7100">
                  <c:v>45</c:v>
                </c:pt>
                <c:pt idx="7101">
                  <c:v>44.1</c:v>
                </c:pt>
                <c:pt idx="7102">
                  <c:v>43.3</c:v>
                </c:pt>
                <c:pt idx="7103">
                  <c:v>42.4</c:v>
                </c:pt>
                <c:pt idx="7104">
                  <c:v>41.9</c:v>
                </c:pt>
                <c:pt idx="7105">
                  <c:v>41.4</c:v>
                </c:pt>
                <c:pt idx="7106">
                  <c:v>40.800000000000011</c:v>
                </c:pt>
                <c:pt idx="7107">
                  <c:v>40.300000000000011</c:v>
                </c:pt>
                <c:pt idx="7108">
                  <c:v>39.9</c:v>
                </c:pt>
                <c:pt idx="7109">
                  <c:v>39.6</c:v>
                </c:pt>
                <c:pt idx="7110">
                  <c:v>39.200000000000003</c:v>
                </c:pt>
                <c:pt idx="7111">
                  <c:v>38.800000000000011</c:v>
                </c:pt>
                <c:pt idx="7112">
                  <c:v>38.5</c:v>
                </c:pt>
                <c:pt idx="7113">
                  <c:v>38.1</c:v>
                </c:pt>
                <c:pt idx="7114">
                  <c:v>37.9</c:v>
                </c:pt>
                <c:pt idx="7115">
                  <c:v>37.6</c:v>
                </c:pt>
                <c:pt idx="7116">
                  <c:v>37.200000000000003</c:v>
                </c:pt>
                <c:pt idx="7117">
                  <c:v>36.9</c:v>
                </c:pt>
                <c:pt idx="7118">
                  <c:v>36.5</c:v>
                </c:pt>
                <c:pt idx="7119">
                  <c:v>36.300000000000011</c:v>
                </c:pt>
                <c:pt idx="7120">
                  <c:v>36</c:v>
                </c:pt>
                <c:pt idx="7121">
                  <c:v>35.800000000000011</c:v>
                </c:pt>
                <c:pt idx="7122">
                  <c:v>35.6</c:v>
                </c:pt>
                <c:pt idx="7123">
                  <c:v>35.4</c:v>
                </c:pt>
                <c:pt idx="7124">
                  <c:v>35.200000000000003</c:v>
                </c:pt>
                <c:pt idx="7125">
                  <c:v>34.9</c:v>
                </c:pt>
                <c:pt idx="7126">
                  <c:v>34.5</c:v>
                </c:pt>
                <c:pt idx="7127">
                  <c:v>34.300000000000011</c:v>
                </c:pt>
                <c:pt idx="7128">
                  <c:v>34.200000000000003</c:v>
                </c:pt>
                <c:pt idx="7129">
                  <c:v>33.800000000000011</c:v>
                </c:pt>
                <c:pt idx="7130">
                  <c:v>33.6</c:v>
                </c:pt>
                <c:pt idx="7131">
                  <c:v>33.300000000000011</c:v>
                </c:pt>
                <c:pt idx="7132">
                  <c:v>32.9</c:v>
                </c:pt>
                <c:pt idx="7133">
                  <c:v>32.700000000000003</c:v>
                </c:pt>
                <c:pt idx="7134">
                  <c:v>28.9</c:v>
                </c:pt>
                <c:pt idx="7135">
                  <c:v>28.6</c:v>
                </c:pt>
                <c:pt idx="7136">
                  <c:v>28.6</c:v>
                </c:pt>
                <c:pt idx="7137">
                  <c:v>28.2</c:v>
                </c:pt>
                <c:pt idx="7138">
                  <c:v>28</c:v>
                </c:pt>
                <c:pt idx="7139">
                  <c:v>28</c:v>
                </c:pt>
                <c:pt idx="7140">
                  <c:v>27.9</c:v>
                </c:pt>
                <c:pt idx="7141">
                  <c:v>27.5</c:v>
                </c:pt>
                <c:pt idx="7142">
                  <c:v>27.5</c:v>
                </c:pt>
                <c:pt idx="7143">
                  <c:v>27.5</c:v>
                </c:pt>
                <c:pt idx="7144">
                  <c:v>27.3</c:v>
                </c:pt>
                <c:pt idx="7145">
                  <c:v>27.1</c:v>
                </c:pt>
                <c:pt idx="7146">
                  <c:v>27.3</c:v>
                </c:pt>
                <c:pt idx="7147">
                  <c:v>27.3</c:v>
                </c:pt>
                <c:pt idx="7148">
                  <c:v>27.1</c:v>
                </c:pt>
                <c:pt idx="7149">
                  <c:v>27.5</c:v>
                </c:pt>
                <c:pt idx="7150">
                  <c:v>28.4</c:v>
                </c:pt>
                <c:pt idx="7151">
                  <c:v>29.5</c:v>
                </c:pt>
                <c:pt idx="7152">
                  <c:v>30.7</c:v>
                </c:pt>
                <c:pt idx="7153">
                  <c:v>32.200000000000003</c:v>
                </c:pt>
                <c:pt idx="7154">
                  <c:v>33.6</c:v>
                </c:pt>
                <c:pt idx="7155">
                  <c:v>35.4</c:v>
                </c:pt>
                <c:pt idx="7156">
                  <c:v>37</c:v>
                </c:pt>
                <c:pt idx="7157">
                  <c:v>38.800000000000011</c:v>
                </c:pt>
                <c:pt idx="7158">
                  <c:v>40.5</c:v>
                </c:pt>
                <c:pt idx="7159">
                  <c:v>42.4</c:v>
                </c:pt>
                <c:pt idx="7160">
                  <c:v>44.2</c:v>
                </c:pt>
                <c:pt idx="7161">
                  <c:v>45.9</c:v>
                </c:pt>
                <c:pt idx="7162">
                  <c:v>47.5</c:v>
                </c:pt>
                <c:pt idx="7163">
                  <c:v>49.8</c:v>
                </c:pt>
                <c:pt idx="7164">
                  <c:v>51.3</c:v>
                </c:pt>
                <c:pt idx="7165">
                  <c:v>52.9</c:v>
                </c:pt>
                <c:pt idx="7166">
                  <c:v>76.3</c:v>
                </c:pt>
                <c:pt idx="7167">
                  <c:v>75.400000000000006</c:v>
                </c:pt>
                <c:pt idx="7168">
                  <c:v>74.8</c:v>
                </c:pt>
                <c:pt idx="7169">
                  <c:v>74.3</c:v>
                </c:pt>
                <c:pt idx="7170">
                  <c:v>73.599999999999994</c:v>
                </c:pt>
                <c:pt idx="7171">
                  <c:v>73.400000000000006</c:v>
                </c:pt>
                <c:pt idx="7172">
                  <c:v>71.8</c:v>
                </c:pt>
                <c:pt idx="7173">
                  <c:v>43.9</c:v>
                </c:pt>
                <c:pt idx="7174">
                  <c:v>43.5</c:v>
                </c:pt>
                <c:pt idx="7175">
                  <c:v>43</c:v>
                </c:pt>
                <c:pt idx="7176">
                  <c:v>42.8</c:v>
                </c:pt>
                <c:pt idx="7177">
                  <c:v>34.5</c:v>
                </c:pt>
                <c:pt idx="7178">
                  <c:v>34.300000000000011</c:v>
                </c:pt>
                <c:pt idx="7179">
                  <c:v>34.200000000000003</c:v>
                </c:pt>
                <c:pt idx="7180">
                  <c:v>34</c:v>
                </c:pt>
                <c:pt idx="7181">
                  <c:v>34.200000000000003</c:v>
                </c:pt>
                <c:pt idx="7182">
                  <c:v>33.6</c:v>
                </c:pt>
                <c:pt idx="7183">
                  <c:v>33.6</c:v>
                </c:pt>
                <c:pt idx="7184">
                  <c:v>33.300000000000011</c:v>
                </c:pt>
                <c:pt idx="7185">
                  <c:v>32.4</c:v>
                </c:pt>
                <c:pt idx="7186">
                  <c:v>32</c:v>
                </c:pt>
                <c:pt idx="7187">
                  <c:v>32</c:v>
                </c:pt>
                <c:pt idx="7188">
                  <c:v>32</c:v>
                </c:pt>
                <c:pt idx="7189">
                  <c:v>31.8</c:v>
                </c:pt>
                <c:pt idx="7190">
                  <c:v>31.6</c:v>
                </c:pt>
                <c:pt idx="7191">
                  <c:v>31.6</c:v>
                </c:pt>
                <c:pt idx="7192">
                  <c:v>31.3</c:v>
                </c:pt>
                <c:pt idx="7193">
                  <c:v>31.3</c:v>
                </c:pt>
                <c:pt idx="7194">
                  <c:v>31.6</c:v>
                </c:pt>
                <c:pt idx="7195">
                  <c:v>31.6</c:v>
                </c:pt>
                <c:pt idx="7196">
                  <c:v>31.3</c:v>
                </c:pt>
                <c:pt idx="7197">
                  <c:v>31.3</c:v>
                </c:pt>
                <c:pt idx="7198">
                  <c:v>31.3</c:v>
                </c:pt>
                <c:pt idx="7199">
                  <c:v>31.6</c:v>
                </c:pt>
                <c:pt idx="7200">
                  <c:v>31.8</c:v>
                </c:pt>
                <c:pt idx="7201">
                  <c:v>32.700000000000003</c:v>
                </c:pt>
                <c:pt idx="7202">
                  <c:v>33.800000000000011</c:v>
                </c:pt>
                <c:pt idx="7203">
                  <c:v>35.1</c:v>
                </c:pt>
                <c:pt idx="7204">
                  <c:v>36.1</c:v>
                </c:pt>
                <c:pt idx="7205">
                  <c:v>36.9</c:v>
                </c:pt>
                <c:pt idx="7206">
                  <c:v>37.800000000000011</c:v>
                </c:pt>
                <c:pt idx="7207">
                  <c:v>39.700000000000003</c:v>
                </c:pt>
                <c:pt idx="7208">
                  <c:v>40.6</c:v>
                </c:pt>
                <c:pt idx="7209">
                  <c:v>42.3</c:v>
                </c:pt>
                <c:pt idx="7210">
                  <c:v>43.9</c:v>
                </c:pt>
                <c:pt idx="7211">
                  <c:v>45.9</c:v>
                </c:pt>
                <c:pt idx="7212">
                  <c:v>48</c:v>
                </c:pt>
                <c:pt idx="7213">
                  <c:v>49.6</c:v>
                </c:pt>
                <c:pt idx="7214">
                  <c:v>51.6</c:v>
                </c:pt>
                <c:pt idx="7215">
                  <c:v>53.6</c:v>
                </c:pt>
                <c:pt idx="7216">
                  <c:v>55.4</c:v>
                </c:pt>
                <c:pt idx="7217">
                  <c:v>57.6</c:v>
                </c:pt>
                <c:pt idx="7218">
                  <c:v>59.4</c:v>
                </c:pt>
                <c:pt idx="7219">
                  <c:v>60.6</c:v>
                </c:pt>
                <c:pt idx="7220">
                  <c:v>61.5</c:v>
                </c:pt>
                <c:pt idx="7221">
                  <c:v>63.9</c:v>
                </c:pt>
                <c:pt idx="7222">
                  <c:v>65.8</c:v>
                </c:pt>
                <c:pt idx="7223">
                  <c:v>67.3</c:v>
                </c:pt>
                <c:pt idx="7224">
                  <c:v>68.400000000000006</c:v>
                </c:pt>
                <c:pt idx="7225">
                  <c:v>69.400000000000006</c:v>
                </c:pt>
                <c:pt idx="7226">
                  <c:v>71.8</c:v>
                </c:pt>
                <c:pt idx="7227">
                  <c:v>72.900000000000006</c:v>
                </c:pt>
                <c:pt idx="7228">
                  <c:v>73.8</c:v>
                </c:pt>
                <c:pt idx="7229">
                  <c:v>74.3</c:v>
                </c:pt>
                <c:pt idx="7230">
                  <c:v>75.400000000000006</c:v>
                </c:pt>
                <c:pt idx="7231">
                  <c:v>76.5</c:v>
                </c:pt>
                <c:pt idx="7232">
                  <c:v>76.599999999999994</c:v>
                </c:pt>
                <c:pt idx="7233">
                  <c:v>78.099999999999994</c:v>
                </c:pt>
                <c:pt idx="7234">
                  <c:v>78.400000000000006</c:v>
                </c:pt>
                <c:pt idx="7235">
                  <c:v>79.900000000000006</c:v>
                </c:pt>
                <c:pt idx="7236">
                  <c:v>80.099999999999994</c:v>
                </c:pt>
                <c:pt idx="7237">
                  <c:v>80.599999999999994</c:v>
                </c:pt>
                <c:pt idx="7238">
                  <c:v>81.3</c:v>
                </c:pt>
                <c:pt idx="7239">
                  <c:v>80.8</c:v>
                </c:pt>
                <c:pt idx="7240">
                  <c:v>81.5</c:v>
                </c:pt>
                <c:pt idx="7241">
                  <c:v>81.5</c:v>
                </c:pt>
                <c:pt idx="7242">
                  <c:v>81.3</c:v>
                </c:pt>
                <c:pt idx="7243">
                  <c:v>81.7</c:v>
                </c:pt>
                <c:pt idx="7244">
                  <c:v>81.5</c:v>
                </c:pt>
                <c:pt idx="7245">
                  <c:v>81.7</c:v>
                </c:pt>
                <c:pt idx="7246">
                  <c:v>81.099999999999994</c:v>
                </c:pt>
                <c:pt idx="7247">
                  <c:v>80.599999999999994</c:v>
                </c:pt>
                <c:pt idx="7248">
                  <c:v>79.900000000000006</c:v>
                </c:pt>
                <c:pt idx="7249">
                  <c:v>79.2</c:v>
                </c:pt>
                <c:pt idx="7250">
                  <c:v>78.400000000000006</c:v>
                </c:pt>
                <c:pt idx="7251">
                  <c:v>52.3</c:v>
                </c:pt>
                <c:pt idx="7252">
                  <c:v>51.8</c:v>
                </c:pt>
                <c:pt idx="7253">
                  <c:v>51.6</c:v>
                </c:pt>
                <c:pt idx="7254">
                  <c:v>51.1</c:v>
                </c:pt>
                <c:pt idx="7255">
                  <c:v>50.7</c:v>
                </c:pt>
                <c:pt idx="7256">
                  <c:v>50.4</c:v>
                </c:pt>
                <c:pt idx="7257">
                  <c:v>50</c:v>
                </c:pt>
                <c:pt idx="7258">
                  <c:v>49.5</c:v>
                </c:pt>
                <c:pt idx="7259">
                  <c:v>48.9</c:v>
                </c:pt>
                <c:pt idx="7260">
                  <c:v>39.9</c:v>
                </c:pt>
                <c:pt idx="7261">
                  <c:v>39.700000000000003</c:v>
                </c:pt>
                <c:pt idx="7262">
                  <c:v>39.200000000000003</c:v>
                </c:pt>
                <c:pt idx="7263">
                  <c:v>39</c:v>
                </c:pt>
                <c:pt idx="7264">
                  <c:v>38.800000000000011</c:v>
                </c:pt>
                <c:pt idx="7265">
                  <c:v>38.700000000000003</c:v>
                </c:pt>
                <c:pt idx="7266">
                  <c:v>38.5</c:v>
                </c:pt>
                <c:pt idx="7267">
                  <c:v>38.300000000000011</c:v>
                </c:pt>
                <c:pt idx="7268">
                  <c:v>37.9</c:v>
                </c:pt>
                <c:pt idx="7269">
                  <c:v>37.9</c:v>
                </c:pt>
                <c:pt idx="7270">
                  <c:v>37.800000000000011</c:v>
                </c:pt>
                <c:pt idx="7271">
                  <c:v>37.6</c:v>
                </c:pt>
                <c:pt idx="7272">
                  <c:v>37.4</c:v>
                </c:pt>
                <c:pt idx="7273">
                  <c:v>37.200000000000003</c:v>
                </c:pt>
                <c:pt idx="7274">
                  <c:v>37</c:v>
                </c:pt>
                <c:pt idx="7275">
                  <c:v>37</c:v>
                </c:pt>
                <c:pt idx="7276">
                  <c:v>36.700000000000003</c:v>
                </c:pt>
                <c:pt idx="7277">
                  <c:v>36.5</c:v>
                </c:pt>
                <c:pt idx="7278">
                  <c:v>36.5</c:v>
                </c:pt>
                <c:pt idx="7279">
                  <c:v>36.700000000000003</c:v>
                </c:pt>
                <c:pt idx="7280">
                  <c:v>36.5</c:v>
                </c:pt>
                <c:pt idx="7281">
                  <c:v>36.5</c:v>
                </c:pt>
                <c:pt idx="7282">
                  <c:v>36.5</c:v>
                </c:pt>
                <c:pt idx="7283">
                  <c:v>36.300000000000011</c:v>
                </c:pt>
                <c:pt idx="7284">
                  <c:v>36.5</c:v>
                </c:pt>
                <c:pt idx="7285">
                  <c:v>37</c:v>
                </c:pt>
                <c:pt idx="7286">
                  <c:v>37.200000000000003</c:v>
                </c:pt>
                <c:pt idx="7287">
                  <c:v>37.9</c:v>
                </c:pt>
                <c:pt idx="7288">
                  <c:v>38.300000000000011</c:v>
                </c:pt>
                <c:pt idx="7289">
                  <c:v>39.200000000000003</c:v>
                </c:pt>
                <c:pt idx="7290">
                  <c:v>39.9</c:v>
                </c:pt>
                <c:pt idx="7291">
                  <c:v>55.9</c:v>
                </c:pt>
                <c:pt idx="7292">
                  <c:v>57.6</c:v>
                </c:pt>
                <c:pt idx="7293">
                  <c:v>58.8</c:v>
                </c:pt>
                <c:pt idx="7294">
                  <c:v>61</c:v>
                </c:pt>
                <c:pt idx="7295">
                  <c:v>62.8</c:v>
                </c:pt>
                <c:pt idx="7296">
                  <c:v>63.9</c:v>
                </c:pt>
                <c:pt idx="7297">
                  <c:v>65.5</c:v>
                </c:pt>
                <c:pt idx="7298">
                  <c:v>68.400000000000006</c:v>
                </c:pt>
                <c:pt idx="7299">
                  <c:v>69.400000000000006</c:v>
                </c:pt>
                <c:pt idx="7300">
                  <c:v>70.7</c:v>
                </c:pt>
                <c:pt idx="7301">
                  <c:v>72.3</c:v>
                </c:pt>
                <c:pt idx="7302">
                  <c:v>74.5</c:v>
                </c:pt>
                <c:pt idx="7303">
                  <c:v>75.599999999999994</c:v>
                </c:pt>
                <c:pt idx="7304">
                  <c:v>77</c:v>
                </c:pt>
                <c:pt idx="7305">
                  <c:v>78.599999999999994</c:v>
                </c:pt>
                <c:pt idx="7306">
                  <c:v>79.7</c:v>
                </c:pt>
                <c:pt idx="7307">
                  <c:v>82.9</c:v>
                </c:pt>
                <c:pt idx="7308">
                  <c:v>83.1</c:v>
                </c:pt>
                <c:pt idx="7309">
                  <c:v>84.9</c:v>
                </c:pt>
                <c:pt idx="7310">
                  <c:v>85.5</c:v>
                </c:pt>
                <c:pt idx="7311">
                  <c:v>85.8</c:v>
                </c:pt>
                <c:pt idx="7312">
                  <c:v>87.3</c:v>
                </c:pt>
                <c:pt idx="7313">
                  <c:v>87.8</c:v>
                </c:pt>
                <c:pt idx="7314">
                  <c:v>87.6</c:v>
                </c:pt>
                <c:pt idx="7315">
                  <c:v>88.5</c:v>
                </c:pt>
                <c:pt idx="7316">
                  <c:v>88.9</c:v>
                </c:pt>
                <c:pt idx="7317">
                  <c:v>88.5</c:v>
                </c:pt>
                <c:pt idx="7318">
                  <c:v>88.7</c:v>
                </c:pt>
                <c:pt idx="7319">
                  <c:v>88.2</c:v>
                </c:pt>
                <c:pt idx="7320">
                  <c:v>87.4</c:v>
                </c:pt>
                <c:pt idx="7321">
                  <c:v>87.8</c:v>
                </c:pt>
                <c:pt idx="7322">
                  <c:v>87.3</c:v>
                </c:pt>
                <c:pt idx="7323">
                  <c:v>86.7</c:v>
                </c:pt>
                <c:pt idx="7324">
                  <c:v>87.1</c:v>
                </c:pt>
                <c:pt idx="7325">
                  <c:v>85.3</c:v>
                </c:pt>
                <c:pt idx="7326">
                  <c:v>84</c:v>
                </c:pt>
                <c:pt idx="7327">
                  <c:v>84.4</c:v>
                </c:pt>
                <c:pt idx="7328">
                  <c:v>82.6</c:v>
                </c:pt>
                <c:pt idx="7329">
                  <c:v>82.6</c:v>
                </c:pt>
                <c:pt idx="7330">
                  <c:v>78.599999999999994</c:v>
                </c:pt>
                <c:pt idx="7331">
                  <c:v>76.5</c:v>
                </c:pt>
                <c:pt idx="7332">
                  <c:v>74.5</c:v>
                </c:pt>
                <c:pt idx="7333">
                  <c:v>74.7</c:v>
                </c:pt>
                <c:pt idx="7334">
                  <c:v>74.099999999999994</c:v>
                </c:pt>
                <c:pt idx="7335">
                  <c:v>72.099999999999994</c:v>
                </c:pt>
                <c:pt idx="7336">
                  <c:v>71.099999999999994</c:v>
                </c:pt>
                <c:pt idx="7337">
                  <c:v>70.3</c:v>
                </c:pt>
                <c:pt idx="7338">
                  <c:v>69.599999999999994</c:v>
                </c:pt>
                <c:pt idx="7339">
                  <c:v>68.7</c:v>
                </c:pt>
                <c:pt idx="7340">
                  <c:v>67.599999999999994</c:v>
                </c:pt>
                <c:pt idx="7341">
                  <c:v>66.400000000000006</c:v>
                </c:pt>
                <c:pt idx="7342">
                  <c:v>65.099999999999994</c:v>
                </c:pt>
                <c:pt idx="7343">
                  <c:v>64.2</c:v>
                </c:pt>
                <c:pt idx="7344">
                  <c:v>63.1</c:v>
                </c:pt>
                <c:pt idx="7345">
                  <c:v>62.4</c:v>
                </c:pt>
                <c:pt idx="7346">
                  <c:v>61.7</c:v>
                </c:pt>
                <c:pt idx="7347">
                  <c:v>61.2</c:v>
                </c:pt>
                <c:pt idx="7348">
                  <c:v>60.4</c:v>
                </c:pt>
                <c:pt idx="7349">
                  <c:v>60.3</c:v>
                </c:pt>
                <c:pt idx="7350">
                  <c:v>59.7</c:v>
                </c:pt>
                <c:pt idx="7351">
                  <c:v>59.5</c:v>
                </c:pt>
                <c:pt idx="7352">
                  <c:v>59.2</c:v>
                </c:pt>
                <c:pt idx="7353">
                  <c:v>59</c:v>
                </c:pt>
                <c:pt idx="7354">
                  <c:v>58.6</c:v>
                </c:pt>
                <c:pt idx="7355">
                  <c:v>58.1</c:v>
                </c:pt>
                <c:pt idx="7356">
                  <c:v>57.7</c:v>
                </c:pt>
                <c:pt idx="7357">
                  <c:v>57.2</c:v>
                </c:pt>
                <c:pt idx="7358">
                  <c:v>57</c:v>
                </c:pt>
                <c:pt idx="7359">
                  <c:v>57.2</c:v>
                </c:pt>
                <c:pt idx="7360">
                  <c:v>56.7</c:v>
                </c:pt>
                <c:pt idx="7361">
                  <c:v>56.1</c:v>
                </c:pt>
                <c:pt idx="7362">
                  <c:v>55.9</c:v>
                </c:pt>
                <c:pt idx="7363">
                  <c:v>55.6</c:v>
                </c:pt>
                <c:pt idx="7364">
                  <c:v>55.4</c:v>
                </c:pt>
                <c:pt idx="7365">
                  <c:v>55.2</c:v>
                </c:pt>
                <c:pt idx="7366">
                  <c:v>54.7</c:v>
                </c:pt>
                <c:pt idx="7367">
                  <c:v>54.1</c:v>
                </c:pt>
                <c:pt idx="7368">
                  <c:v>53.8</c:v>
                </c:pt>
                <c:pt idx="7369">
                  <c:v>53.6</c:v>
                </c:pt>
                <c:pt idx="7370">
                  <c:v>53.6</c:v>
                </c:pt>
                <c:pt idx="7371">
                  <c:v>53.2</c:v>
                </c:pt>
                <c:pt idx="7372">
                  <c:v>52.9</c:v>
                </c:pt>
                <c:pt idx="7373">
                  <c:v>52.5</c:v>
                </c:pt>
                <c:pt idx="7374">
                  <c:v>52.3</c:v>
                </c:pt>
                <c:pt idx="7375">
                  <c:v>52.2</c:v>
                </c:pt>
                <c:pt idx="7376">
                  <c:v>52</c:v>
                </c:pt>
                <c:pt idx="7377">
                  <c:v>51.6</c:v>
                </c:pt>
                <c:pt idx="7378">
                  <c:v>51.4</c:v>
                </c:pt>
                <c:pt idx="7379">
                  <c:v>51.1</c:v>
                </c:pt>
                <c:pt idx="7380">
                  <c:v>50.7</c:v>
                </c:pt>
                <c:pt idx="7381">
                  <c:v>50.7</c:v>
                </c:pt>
                <c:pt idx="7382">
                  <c:v>50.7</c:v>
                </c:pt>
                <c:pt idx="7383">
                  <c:v>50.5</c:v>
                </c:pt>
                <c:pt idx="7384">
                  <c:v>50.2</c:v>
                </c:pt>
                <c:pt idx="7385">
                  <c:v>50</c:v>
                </c:pt>
                <c:pt idx="7386">
                  <c:v>50</c:v>
                </c:pt>
                <c:pt idx="7387">
                  <c:v>49.8</c:v>
                </c:pt>
                <c:pt idx="7388">
                  <c:v>49.6</c:v>
                </c:pt>
                <c:pt idx="7389">
                  <c:v>49.5</c:v>
                </c:pt>
                <c:pt idx="7390">
                  <c:v>48.9</c:v>
                </c:pt>
                <c:pt idx="7391">
                  <c:v>48.9</c:v>
                </c:pt>
                <c:pt idx="7392">
                  <c:v>48.9</c:v>
                </c:pt>
                <c:pt idx="7393">
                  <c:v>48.4</c:v>
                </c:pt>
                <c:pt idx="7394">
                  <c:v>48.2</c:v>
                </c:pt>
                <c:pt idx="7395">
                  <c:v>48.2</c:v>
                </c:pt>
                <c:pt idx="7396">
                  <c:v>48</c:v>
                </c:pt>
                <c:pt idx="7397">
                  <c:v>47.8</c:v>
                </c:pt>
                <c:pt idx="7398">
                  <c:v>47.8</c:v>
                </c:pt>
                <c:pt idx="7399">
                  <c:v>47.7</c:v>
                </c:pt>
                <c:pt idx="7400">
                  <c:v>47.5</c:v>
                </c:pt>
                <c:pt idx="7401">
                  <c:v>47.5</c:v>
                </c:pt>
                <c:pt idx="7402">
                  <c:v>47.3</c:v>
                </c:pt>
                <c:pt idx="7403">
                  <c:v>47.1</c:v>
                </c:pt>
                <c:pt idx="7404">
                  <c:v>46.9</c:v>
                </c:pt>
                <c:pt idx="7405">
                  <c:v>47.1</c:v>
                </c:pt>
                <c:pt idx="7406">
                  <c:v>46.9</c:v>
                </c:pt>
                <c:pt idx="7407">
                  <c:v>46.8</c:v>
                </c:pt>
                <c:pt idx="7408">
                  <c:v>46.6</c:v>
                </c:pt>
                <c:pt idx="7409">
                  <c:v>46.4</c:v>
                </c:pt>
                <c:pt idx="7410">
                  <c:v>46.2</c:v>
                </c:pt>
                <c:pt idx="7411">
                  <c:v>46.4</c:v>
                </c:pt>
                <c:pt idx="7412">
                  <c:v>46.4</c:v>
                </c:pt>
                <c:pt idx="7413">
                  <c:v>46.6</c:v>
                </c:pt>
                <c:pt idx="7414">
                  <c:v>49.8</c:v>
                </c:pt>
                <c:pt idx="7415">
                  <c:v>50.7</c:v>
                </c:pt>
                <c:pt idx="7416">
                  <c:v>51.3</c:v>
                </c:pt>
                <c:pt idx="7417">
                  <c:v>51.3</c:v>
                </c:pt>
                <c:pt idx="7418">
                  <c:v>51.8</c:v>
                </c:pt>
                <c:pt idx="7419">
                  <c:v>54.9</c:v>
                </c:pt>
                <c:pt idx="7420">
                  <c:v>56.7</c:v>
                </c:pt>
                <c:pt idx="7421">
                  <c:v>57.7</c:v>
                </c:pt>
                <c:pt idx="7422">
                  <c:v>59.2</c:v>
                </c:pt>
                <c:pt idx="7423">
                  <c:v>60.8</c:v>
                </c:pt>
                <c:pt idx="7424">
                  <c:v>61.7</c:v>
                </c:pt>
                <c:pt idx="7425">
                  <c:v>74.5</c:v>
                </c:pt>
                <c:pt idx="7426">
                  <c:v>88.3</c:v>
                </c:pt>
                <c:pt idx="7427">
                  <c:v>85.1</c:v>
                </c:pt>
                <c:pt idx="7428">
                  <c:v>85.6</c:v>
                </c:pt>
                <c:pt idx="7429">
                  <c:v>82.9</c:v>
                </c:pt>
                <c:pt idx="7430">
                  <c:v>79.2</c:v>
                </c:pt>
                <c:pt idx="7431">
                  <c:v>78.599999999999994</c:v>
                </c:pt>
                <c:pt idx="7432">
                  <c:v>81.7</c:v>
                </c:pt>
                <c:pt idx="7433">
                  <c:v>84</c:v>
                </c:pt>
                <c:pt idx="7434">
                  <c:v>82</c:v>
                </c:pt>
                <c:pt idx="7435">
                  <c:v>79.900000000000006</c:v>
                </c:pt>
                <c:pt idx="7436">
                  <c:v>80.2</c:v>
                </c:pt>
                <c:pt idx="7437">
                  <c:v>78.400000000000006</c:v>
                </c:pt>
                <c:pt idx="7438">
                  <c:v>79.7</c:v>
                </c:pt>
                <c:pt idx="7439">
                  <c:v>80.099999999999994</c:v>
                </c:pt>
                <c:pt idx="7440">
                  <c:v>79.7</c:v>
                </c:pt>
                <c:pt idx="7441">
                  <c:v>78.400000000000006</c:v>
                </c:pt>
                <c:pt idx="7442">
                  <c:v>80.099999999999994</c:v>
                </c:pt>
                <c:pt idx="7443">
                  <c:v>79.900000000000006</c:v>
                </c:pt>
                <c:pt idx="7444">
                  <c:v>70.3</c:v>
                </c:pt>
                <c:pt idx="7445">
                  <c:v>61.9</c:v>
                </c:pt>
                <c:pt idx="7446">
                  <c:v>61.3</c:v>
                </c:pt>
                <c:pt idx="7447">
                  <c:v>59.2</c:v>
                </c:pt>
                <c:pt idx="7448">
                  <c:v>58.8</c:v>
                </c:pt>
                <c:pt idx="7449">
                  <c:v>58.1</c:v>
                </c:pt>
                <c:pt idx="7450">
                  <c:v>57.4</c:v>
                </c:pt>
                <c:pt idx="7451">
                  <c:v>56.8</c:v>
                </c:pt>
                <c:pt idx="7452">
                  <c:v>56.3</c:v>
                </c:pt>
                <c:pt idx="7453">
                  <c:v>55.9</c:v>
                </c:pt>
                <c:pt idx="7454">
                  <c:v>55.4</c:v>
                </c:pt>
                <c:pt idx="7455">
                  <c:v>54.9</c:v>
                </c:pt>
                <c:pt idx="7456">
                  <c:v>54.3</c:v>
                </c:pt>
                <c:pt idx="7457">
                  <c:v>54.1</c:v>
                </c:pt>
                <c:pt idx="7458">
                  <c:v>53.6</c:v>
                </c:pt>
                <c:pt idx="7459">
                  <c:v>53.1</c:v>
                </c:pt>
                <c:pt idx="7460">
                  <c:v>53.1</c:v>
                </c:pt>
                <c:pt idx="7461">
                  <c:v>52.5</c:v>
                </c:pt>
                <c:pt idx="7462">
                  <c:v>52</c:v>
                </c:pt>
                <c:pt idx="7463">
                  <c:v>51.8</c:v>
                </c:pt>
                <c:pt idx="7464">
                  <c:v>51.3</c:v>
                </c:pt>
                <c:pt idx="7465">
                  <c:v>50.9</c:v>
                </c:pt>
                <c:pt idx="7466">
                  <c:v>50.4</c:v>
                </c:pt>
                <c:pt idx="7467">
                  <c:v>50</c:v>
                </c:pt>
                <c:pt idx="7468">
                  <c:v>49.8</c:v>
                </c:pt>
                <c:pt idx="7469">
                  <c:v>49.5</c:v>
                </c:pt>
                <c:pt idx="7470">
                  <c:v>49.1</c:v>
                </c:pt>
                <c:pt idx="7471">
                  <c:v>48.9</c:v>
                </c:pt>
                <c:pt idx="7472">
                  <c:v>48.6</c:v>
                </c:pt>
                <c:pt idx="7473">
                  <c:v>47.8</c:v>
                </c:pt>
                <c:pt idx="7474">
                  <c:v>47.5</c:v>
                </c:pt>
                <c:pt idx="7475">
                  <c:v>47.1</c:v>
                </c:pt>
                <c:pt idx="7476">
                  <c:v>46.8</c:v>
                </c:pt>
                <c:pt idx="7477">
                  <c:v>46.2</c:v>
                </c:pt>
                <c:pt idx="7478">
                  <c:v>46</c:v>
                </c:pt>
                <c:pt idx="7479">
                  <c:v>45.9</c:v>
                </c:pt>
                <c:pt idx="7480">
                  <c:v>45.5</c:v>
                </c:pt>
                <c:pt idx="7481">
                  <c:v>45.1</c:v>
                </c:pt>
                <c:pt idx="7482">
                  <c:v>45.1</c:v>
                </c:pt>
                <c:pt idx="7483">
                  <c:v>45</c:v>
                </c:pt>
                <c:pt idx="7484">
                  <c:v>44.8</c:v>
                </c:pt>
                <c:pt idx="7485">
                  <c:v>44.2</c:v>
                </c:pt>
                <c:pt idx="7486">
                  <c:v>44.1</c:v>
                </c:pt>
                <c:pt idx="7487">
                  <c:v>43.9</c:v>
                </c:pt>
                <c:pt idx="7488">
                  <c:v>43.5</c:v>
                </c:pt>
                <c:pt idx="7489">
                  <c:v>43.5</c:v>
                </c:pt>
                <c:pt idx="7490">
                  <c:v>43.2</c:v>
                </c:pt>
                <c:pt idx="7491">
                  <c:v>42.6</c:v>
                </c:pt>
                <c:pt idx="7492">
                  <c:v>42.4</c:v>
                </c:pt>
                <c:pt idx="7493">
                  <c:v>42.4</c:v>
                </c:pt>
                <c:pt idx="7494">
                  <c:v>42.3</c:v>
                </c:pt>
                <c:pt idx="7495">
                  <c:v>41</c:v>
                </c:pt>
                <c:pt idx="7496">
                  <c:v>40.800000000000011</c:v>
                </c:pt>
                <c:pt idx="7497">
                  <c:v>39.9</c:v>
                </c:pt>
                <c:pt idx="7498">
                  <c:v>40.1</c:v>
                </c:pt>
                <c:pt idx="7499">
                  <c:v>40.300000000000011</c:v>
                </c:pt>
                <c:pt idx="7500">
                  <c:v>41</c:v>
                </c:pt>
                <c:pt idx="7501">
                  <c:v>41.5</c:v>
                </c:pt>
                <c:pt idx="7502">
                  <c:v>42.4</c:v>
                </c:pt>
                <c:pt idx="7503">
                  <c:v>43.5</c:v>
                </c:pt>
                <c:pt idx="7504">
                  <c:v>44.8</c:v>
                </c:pt>
                <c:pt idx="7505">
                  <c:v>46.2</c:v>
                </c:pt>
                <c:pt idx="7506">
                  <c:v>47.7</c:v>
                </c:pt>
                <c:pt idx="7507">
                  <c:v>49.3</c:v>
                </c:pt>
                <c:pt idx="7508">
                  <c:v>51.1</c:v>
                </c:pt>
                <c:pt idx="7509">
                  <c:v>52.9</c:v>
                </c:pt>
                <c:pt idx="7510">
                  <c:v>54.7</c:v>
                </c:pt>
                <c:pt idx="7511">
                  <c:v>56.7</c:v>
                </c:pt>
                <c:pt idx="7512">
                  <c:v>58.5</c:v>
                </c:pt>
                <c:pt idx="7513">
                  <c:v>60.3</c:v>
                </c:pt>
                <c:pt idx="7514">
                  <c:v>61.9</c:v>
                </c:pt>
                <c:pt idx="7515">
                  <c:v>63.3</c:v>
                </c:pt>
                <c:pt idx="7516">
                  <c:v>64.900000000000006</c:v>
                </c:pt>
                <c:pt idx="7517">
                  <c:v>66.400000000000006</c:v>
                </c:pt>
                <c:pt idx="7518">
                  <c:v>67.8</c:v>
                </c:pt>
                <c:pt idx="7519">
                  <c:v>69.3</c:v>
                </c:pt>
                <c:pt idx="7520">
                  <c:v>70.5</c:v>
                </c:pt>
                <c:pt idx="7521">
                  <c:v>72</c:v>
                </c:pt>
                <c:pt idx="7522">
                  <c:v>73.2</c:v>
                </c:pt>
                <c:pt idx="7523">
                  <c:v>74.3</c:v>
                </c:pt>
                <c:pt idx="7524">
                  <c:v>75.900000000000006</c:v>
                </c:pt>
                <c:pt idx="7525">
                  <c:v>77.2</c:v>
                </c:pt>
                <c:pt idx="7526">
                  <c:v>78.400000000000006</c:v>
                </c:pt>
                <c:pt idx="7527">
                  <c:v>79.5</c:v>
                </c:pt>
                <c:pt idx="7528">
                  <c:v>80.8</c:v>
                </c:pt>
                <c:pt idx="7529">
                  <c:v>81.5</c:v>
                </c:pt>
                <c:pt idx="7530">
                  <c:v>82</c:v>
                </c:pt>
                <c:pt idx="7531">
                  <c:v>83.5</c:v>
                </c:pt>
                <c:pt idx="7532">
                  <c:v>84</c:v>
                </c:pt>
                <c:pt idx="7533">
                  <c:v>84.4</c:v>
                </c:pt>
                <c:pt idx="7534">
                  <c:v>85.3</c:v>
                </c:pt>
                <c:pt idx="7535">
                  <c:v>85.1</c:v>
                </c:pt>
                <c:pt idx="7536">
                  <c:v>85.8</c:v>
                </c:pt>
                <c:pt idx="7537">
                  <c:v>86</c:v>
                </c:pt>
                <c:pt idx="7538">
                  <c:v>86.2</c:v>
                </c:pt>
                <c:pt idx="7539">
                  <c:v>86.4</c:v>
                </c:pt>
                <c:pt idx="7540">
                  <c:v>86.2</c:v>
                </c:pt>
                <c:pt idx="7541">
                  <c:v>85.8</c:v>
                </c:pt>
                <c:pt idx="7542">
                  <c:v>86.2</c:v>
                </c:pt>
                <c:pt idx="7543">
                  <c:v>85.6</c:v>
                </c:pt>
                <c:pt idx="7544">
                  <c:v>85.6</c:v>
                </c:pt>
                <c:pt idx="7545">
                  <c:v>85.3</c:v>
                </c:pt>
                <c:pt idx="7546">
                  <c:v>76.5</c:v>
                </c:pt>
                <c:pt idx="7547">
                  <c:v>75</c:v>
                </c:pt>
                <c:pt idx="7548">
                  <c:v>73.900000000000006</c:v>
                </c:pt>
                <c:pt idx="7549">
                  <c:v>72.7</c:v>
                </c:pt>
                <c:pt idx="7550">
                  <c:v>71.400000000000006</c:v>
                </c:pt>
                <c:pt idx="7551">
                  <c:v>70</c:v>
                </c:pt>
                <c:pt idx="7552">
                  <c:v>68.5</c:v>
                </c:pt>
                <c:pt idx="7553">
                  <c:v>67.099999999999994</c:v>
                </c:pt>
                <c:pt idx="7554">
                  <c:v>65.5</c:v>
                </c:pt>
                <c:pt idx="7555">
                  <c:v>64</c:v>
                </c:pt>
                <c:pt idx="7556">
                  <c:v>62.6</c:v>
                </c:pt>
                <c:pt idx="7557">
                  <c:v>61</c:v>
                </c:pt>
                <c:pt idx="7558">
                  <c:v>59.7</c:v>
                </c:pt>
                <c:pt idx="7559">
                  <c:v>58.3</c:v>
                </c:pt>
                <c:pt idx="7560">
                  <c:v>57.2</c:v>
                </c:pt>
                <c:pt idx="7561">
                  <c:v>42.8</c:v>
                </c:pt>
                <c:pt idx="7562">
                  <c:v>42.6</c:v>
                </c:pt>
                <c:pt idx="7563">
                  <c:v>42.3</c:v>
                </c:pt>
                <c:pt idx="7564">
                  <c:v>42.1</c:v>
                </c:pt>
                <c:pt idx="7565">
                  <c:v>41.5</c:v>
                </c:pt>
                <c:pt idx="7566">
                  <c:v>41.5</c:v>
                </c:pt>
                <c:pt idx="7567">
                  <c:v>41.2</c:v>
                </c:pt>
                <c:pt idx="7568">
                  <c:v>40.800000000000011</c:v>
                </c:pt>
                <c:pt idx="7569">
                  <c:v>37.800000000000011</c:v>
                </c:pt>
                <c:pt idx="7570">
                  <c:v>37.800000000000011</c:v>
                </c:pt>
                <c:pt idx="7571">
                  <c:v>37.6</c:v>
                </c:pt>
                <c:pt idx="7572">
                  <c:v>37.200000000000003</c:v>
                </c:pt>
                <c:pt idx="7573">
                  <c:v>37.200000000000003</c:v>
                </c:pt>
                <c:pt idx="7574">
                  <c:v>36.9</c:v>
                </c:pt>
                <c:pt idx="7575">
                  <c:v>36.9</c:v>
                </c:pt>
                <c:pt idx="7576">
                  <c:v>36.700000000000003</c:v>
                </c:pt>
                <c:pt idx="7577">
                  <c:v>36.5</c:v>
                </c:pt>
                <c:pt idx="7578">
                  <c:v>36.1</c:v>
                </c:pt>
                <c:pt idx="7579">
                  <c:v>36</c:v>
                </c:pt>
                <c:pt idx="7580">
                  <c:v>35.800000000000011</c:v>
                </c:pt>
                <c:pt idx="7581">
                  <c:v>35.6</c:v>
                </c:pt>
                <c:pt idx="7582">
                  <c:v>35.6</c:v>
                </c:pt>
                <c:pt idx="7583">
                  <c:v>35.200000000000003</c:v>
                </c:pt>
                <c:pt idx="7584">
                  <c:v>35.1</c:v>
                </c:pt>
                <c:pt idx="7585">
                  <c:v>35.200000000000003</c:v>
                </c:pt>
                <c:pt idx="7586">
                  <c:v>34.9</c:v>
                </c:pt>
                <c:pt idx="7587">
                  <c:v>34.700000000000003</c:v>
                </c:pt>
                <c:pt idx="7588">
                  <c:v>34.5</c:v>
                </c:pt>
                <c:pt idx="7589">
                  <c:v>34.5</c:v>
                </c:pt>
                <c:pt idx="7590">
                  <c:v>34.9</c:v>
                </c:pt>
                <c:pt idx="7591">
                  <c:v>34.9</c:v>
                </c:pt>
                <c:pt idx="7592">
                  <c:v>34.5</c:v>
                </c:pt>
                <c:pt idx="7593">
                  <c:v>74.099999999999994</c:v>
                </c:pt>
                <c:pt idx="7594">
                  <c:v>75.400000000000006</c:v>
                </c:pt>
                <c:pt idx="7595">
                  <c:v>76.599999999999994</c:v>
                </c:pt>
                <c:pt idx="7596">
                  <c:v>78.3</c:v>
                </c:pt>
                <c:pt idx="7597">
                  <c:v>79.3</c:v>
                </c:pt>
                <c:pt idx="7598">
                  <c:v>80.2</c:v>
                </c:pt>
                <c:pt idx="7599">
                  <c:v>81.5</c:v>
                </c:pt>
                <c:pt idx="7600">
                  <c:v>82.9</c:v>
                </c:pt>
                <c:pt idx="7601">
                  <c:v>84</c:v>
                </c:pt>
                <c:pt idx="7602">
                  <c:v>84.7</c:v>
                </c:pt>
                <c:pt idx="7603">
                  <c:v>84.9</c:v>
                </c:pt>
                <c:pt idx="7604">
                  <c:v>85.5</c:v>
                </c:pt>
                <c:pt idx="7605">
                  <c:v>85.8</c:v>
                </c:pt>
                <c:pt idx="7606">
                  <c:v>86.4</c:v>
                </c:pt>
                <c:pt idx="7607">
                  <c:v>86.7</c:v>
                </c:pt>
                <c:pt idx="7608">
                  <c:v>86.7</c:v>
                </c:pt>
                <c:pt idx="7609">
                  <c:v>86.4</c:v>
                </c:pt>
                <c:pt idx="7610">
                  <c:v>86.5</c:v>
                </c:pt>
                <c:pt idx="7611">
                  <c:v>86.2</c:v>
                </c:pt>
                <c:pt idx="7612">
                  <c:v>86.7</c:v>
                </c:pt>
                <c:pt idx="7613">
                  <c:v>86.5</c:v>
                </c:pt>
                <c:pt idx="7614">
                  <c:v>85.5</c:v>
                </c:pt>
                <c:pt idx="7615">
                  <c:v>84.7</c:v>
                </c:pt>
                <c:pt idx="7616">
                  <c:v>84.4</c:v>
                </c:pt>
                <c:pt idx="7617">
                  <c:v>83.8</c:v>
                </c:pt>
                <c:pt idx="7618">
                  <c:v>82.8</c:v>
                </c:pt>
                <c:pt idx="7619">
                  <c:v>82</c:v>
                </c:pt>
                <c:pt idx="7620">
                  <c:v>81.099999999999994</c:v>
                </c:pt>
                <c:pt idx="7621">
                  <c:v>80.099999999999994</c:v>
                </c:pt>
                <c:pt idx="7622">
                  <c:v>79</c:v>
                </c:pt>
                <c:pt idx="7623">
                  <c:v>78.099999999999994</c:v>
                </c:pt>
                <c:pt idx="7624">
                  <c:v>77.2</c:v>
                </c:pt>
                <c:pt idx="7625">
                  <c:v>75.7</c:v>
                </c:pt>
                <c:pt idx="7626">
                  <c:v>74.7</c:v>
                </c:pt>
                <c:pt idx="7627">
                  <c:v>73.2</c:v>
                </c:pt>
                <c:pt idx="7628">
                  <c:v>71.8</c:v>
                </c:pt>
                <c:pt idx="7629">
                  <c:v>70.3</c:v>
                </c:pt>
                <c:pt idx="7630">
                  <c:v>68.900000000000006</c:v>
                </c:pt>
                <c:pt idx="7631">
                  <c:v>67.5</c:v>
                </c:pt>
                <c:pt idx="7632">
                  <c:v>65.8</c:v>
                </c:pt>
                <c:pt idx="7633">
                  <c:v>64.400000000000006</c:v>
                </c:pt>
                <c:pt idx="7634">
                  <c:v>62.8</c:v>
                </c:pt>
                <c:pt idx="7635">
                  <c:v>61.5</c:v>
                </c:pt>
                <c:pt idx="7636">
                  <c:v>60.3</c:v>
                </c:pt>
                <c:pt idx="7637">
                  <c:v>59.4</c:v>
                </c:pt>
                <c:pt idx="7638">
                  <c:v>58.6</c:v>
                </c:pt>
                <c:pt idx="7639">
                  <c:v>56.7</c:v>
                </c:pt>
                <c:pt idx="7640">
                  <c:v>56.1</c:v>
                </c:pt>
                <c:pt idx="7641">
                  <c:v>55.8</c:v>
                </c:pt>
                <c:pt idx="7642">
                  <c:v>55</c:v>
                </c:pt>
                <c:pt idx="7643">
                  <c:v>54.7</c:v>
                </c:pt>
                <c:pt idx="7644">
                  <c:v>54.3</c:v>
                </c:pt>
                <c:pt idx="7645">
                  <c:v>54.1</c:v>
                </c:pt>
                <c:pt idx="7646">
                  <c:v>53.6</c:v>
                </c:pt>
                <c:pt idx="7647">
                  <c:v>53.2</c:v>
                </c:pt>
                <c:pt idx="7648">
                  <c:v>52.9</c:v>
                </c:pt>
                <c:pt idx="7649">
                  <c:v>52.3</c:v>
                </c:pt>
                <c:pt idx="7650">
                  <c:v>52</c:v>
                </c:pt>
                <c:pt idx="7651">
                  <c:v>51.6</c:v>
                </c:pt>
                <c:pt idx="7652">
                  <c:v>51.3</c:v>
                </c:pt>
                <c:pt idx="7653">
                  <c:v>50.9</c:v>
                </c:pt>
                <c:pt idx="7654">
                  <c:v>41</c:v>
                </c:pt>
                <c:pt idx="7655">
                  <c:v>40.800000000000011</c:v>
                </c:pt>
                <c:pt idx="7656">
                  <c:v>40.5</c:v>
                </c:pt>
                <c:pt idx="7657">
                  <c:v>40.300000000000011</c:v>
                </c:pt>
                <c:pt idx="7658">
                  <c:v>39.9</c:v>
                </c:pt>
                <c:pt idx="7659">
                  <c:v>39.9</c:v>
                </c:pt>
                <c:pt idx="7660">
                  <c:v>39.6</c:v>
                </c:pt>
                <c:pt idx="7661">
                  <c:v>39.4</c:v>
                </c:pt>
                <c:pt idx="7662">
                  <c:v>39.200000000000003</c:v>
                </c:pt>
                <c:pt idx="7663">
                  <c:v>39</c:v>
                </c:pt>
                <c:pt idx="7664">
                  <c:v>39</c:v>
                </c:pt>
                <c:pt idx="7665">
                  <c:v>38.700000000000003</c:v>
                </c:pt>
                <c:pt idx="7666">
                  <c:v>38.700000000000003</c:v>
                </c:pt>
                <c:pt idx="7667">
                  <c:v>38.300000000000011</c:v>
                </c:pt>
                <c:pt idx="7668">
                  <c:v>38.1</c:v>
                </c:pt>
                <c:pt idx="7669">
                  <c:v>38.1</c:v>
                </c:pt>
                <c:pt idx="7670">
                  <c:v>37.800000000000011</c:v>
                </c:pt>
                <c:pt idx="7671">
                  <c:v>37.6</c:v>
                </c:pt>
                <c:pt idx="7672">
                  <c:v>37.4</c:v>
                </c:pt>
                <c:pt idx="7673">
                  <c:v>37.200000000000003</c:v>
                </c:pt>
                <c:pt idx="7674">
                  <c:v>37</c:v>
                </c:pt>
                <c:pt idx="7675">
                  <c:v>37</c:v>
                </c:pt>
                <c:pt idx="7676">
                  <c:v>36.9</c:v>
                </c:pt>
                <c:pt idx="7677">
                  <c:v>36.700000000000003</c:v>
                </c:pt>
                <c:pt idx="7678">
                  <c:v>36.700000000000003</c:v>
                </c:pt>
                <c:pt idx="7679">
                  <c:v>37</c:v>
                </c:pt>
                <c:pt idx="7680">
                  <c:v>37.4</c:v>
                </c:pt>
                <c:pt idx="7681">
                  <c:v>38.300000000000011</c:v>
                </c:pt>
                <c:pt idx="7682">
                  <c:v>39.6</c:v>
                </c:pt>
                <c:pt idx="7683">
                  <c:v>41</c:v>
                </c:pt>
                <c:pt idx="7684">
                  <c:v>41.9</c:v>
                </c:pt>
                <c:pt idx="7685">
                  <c:v>42.4</c:v>
                </c:pt>
                <c:pt idx="7686">
                  <c:v>42.8</c:v>
                </c:pt>
                <c:pt idx="7687">
                  <c:v>43</c:v>
                </c:pt>
                <c:pt idx="7688">
                  <c:v>44.6</c:v>
                </c:pt>
                <c:pt idx="7689">
                  <c:v>46</c:v>
                </c:pt>
                <c:pt idx="7690">
                  <c:v>48</c:v>
                </c:pt>
                <c:pt idx="7691">
                  <c:v>50</c:v>
                </c:pt>
                <c:pt idx="7692">
                  <c:v>52</c:v>
                </c:pt>
                <c:pt idx="7693">
                  <c:v>54.1</c:v>
                </c:pt>
                <c:pt idx="7694">
                  <c:v>55.4</c:v>
                </c:pt>
                <c:pt idx="7695">
                  <c:v>57.4</c:v>
                </c:pt>
                <c:pt idx="7696">
                  <c:v>59</c:v>
                </c:pt>
                <c:pt idx="7697">
                  <c:v>61.3</c:v>
                </c:pt>
                <c:pt idx="7698">
                  <c:v>64</c:v>
                </c:pt>
                <c:pt idx="7699">
                  <c:v>65.7</c:v>
                </c:pt>
                <c:pt idx="7700">
                  <c:v>67.5</c:v>
                </c:pt>
                <c:pt idx="7701">
                  <c:v>69.400000000000006</c:v>
                </c:pt>
                <c:pt idx="7702">
                  <c:v>70.3</c:v>
                </c:pt>
                <c:pt idx="7703">
                  <c:v>72.099999999999994</c:v>
                </c:pt>
                <c:pt idx="7704">
                  <c:v>74.8</c:v>
                </c:pt>
                <c:pt idx="7705">
                  <c:v>68</c:v>
                </c:pt>
                <c:pt idx="7706">
                  <c:v>67.8</c:v>
                </c:pt>
                <c:pt idx="7707">
                  <c:v>67.5</c:v>
                </c:pt>
                <c:pt idx="7708">
                  <c:v>66.900000000000006</c:v>
                </c:pt>
                <c:pt idx="7709">
                  <c:v>66.2</c:v>
                </c:pt>
                <c:pt idx="7710">
                  <c:v>65.5</c:v>
                </c:pt>
                <c:pt idx="7711">
                  <c:v>64.8</c:v>
                </c:pt>
                <c:pt idx="7712">
                  <c:v>64</c:v>
                </c:pt>
                <c:pt idx="7713">
                  <c:v>63.5</c:v>
                </c:pt>
                <c:pt idx="7714">
                  <c:v>63</c:v>
                </c:pt>
                <c:pt idx="7715">
                  <c:v>62.6</c:v>
                </c:pt>
                <c:pt idx="7716">
                  <c:v>62.1</c:v>
                </c:pt>
                <c:pt idx="7717">
                  <c:v>61.7</c:v>
                </c:pt>
                <c:pt idx="7718">
                  <c:v>61.3</c:v>
                </c:pt>
                <c:pt idx="7719">
                  <c:v>60.8</c:v>
                </c:pt>
                <c:pt idx="7720">
                  <c:v>60.3</c:v>
                </c:pt>
                <c:pt idx="7721">
                  <c:v>59.5</c:v>
                </c:pt>
                <c:pt idx="7722">
                  <c:v>59</c:v>
                </c:pt>
                <c:pt idx="7723">
                  <c:v>58.3</c:v>
                </c:pt>
                <c:pt idx="7724">
                  <c:v>57.9</c:v>
                </c:pt>
                <c:pt idx="7725">
                  <c:v>57.6</c:v>
                </c:pt>
                <c:pt idx="7726">
                  <c:v>57</c:v>
                </c:pt>
                <c:pt idx="7727">
                  <c:v>56.7</c:v>
                </c:pt>
                <c:pt idx="7728">
                  <c:v>56.3</c:v>
                </c:pt>
                <c:pt idx="7729">
                  <c:v>56.3</c:v>
                </c:pt>
                <c:pt idx="7730">
                  <c:v>56.1</c:v>
                </c:pt>
                <c:pt idx="7731">
                  <c:v>55.9</c:v>
                </c:pt>
                <c:pt idx="7732">
                  <c:v>55.9</c:v>
                </c:pt>
                <c:pt idx="7733">
                  <c:v>55.6</c:v>
                </c:pt>
                <c:pt idx="7734">
                  <c:v>55.4</c:v>
                </c:pt>
                <c:pt idx="7735">
                  <c:v>55.2</c:v>
                </c:pt>
                <c:pt idx="7736">
                  <c:v>54.9</c:v>
                </c:pt>
                <c:pt idx="7737">
                  <c:v>54.3</c:v>
                </c:pt>
                <c:pt idx="7738">
                  <c:v>53.8</c:v>
                </c:pt>
                <c:pt idx="7739">
                  <c:v>53.2</c:v>
                </c:pt>
                <c:pt idx="7740">
                  <c:v>52.9</c:v>
                </c:pt>
                <c:pt idx="7741">
                  <c:v>52.2</c:v>
                </c:pt>
                <c:pt idx="7742">
                  <c:v>52</c:v>
                </c:pt>
                <c:pt idx="7743">
                  <c:v>51.1</c:v>
                </c:pt>
                <c:pt idx="7744">
                  <c:v>50.7</c:v>
                </c:pt>
                <c:pt idx="7745">
                  <c:v>50</c:v>
                </c:pt>
                <c:pt idx="7746">
                  <c:v>49.8</c:v>
                </c:pt>
                <c:pt idx="7747">
                  <c:v>49.1</c:v>
                </c:pt>
                <c:pt idx="7748">
                  <c:v>48.4</c:v>
                </c:pt>
                <c:pt idx="7749">
                  <c:v>47.8</c:v>
                </c:pt>
                <c:pt idx="7750">
                  <c:v>47.5</c:v>
                </c:pt>
                <c:pt idx="7751">
                  <c:v>46.8</c:v>
                </c:pt>
                <c:pt idx="7752">
                  <c:v>46.4</c:v>
                </c:pt>
                <c:pt idx="7753">
                  <c:v>46.2</c:v>
                </c:pt>
                <c:pt idx="7754">
                  <c:v>45.9</c:v>
                </c:pt>
                <c:pt idx="7755">
                  <c:v>45.7</c:v>
                </c:pt>
                <c:pt idx="7756">
                  <c:v>45.3</c:v>
                </c:pt>
                <c:pt idx="7757">
                  <c:v>45.1</c:v>
                </c:pt>
                <c:pt idx="7758">
                  <c:v>45.1</c:v>
                </c:pt>
                <c:pt idx="7759">
                  <c:v>45</c:v>
                </c:pt>
                <c:pt idx="7760">
                  <c:v>45</c:v>
                </c:pt>
                <c:pt idx="7761">
                  <c:v>45</c:v>
                </c:pt>
                <c:pt idx="7762">
                  <c:v>45</c:v>
                </c:pt>
                <c:pt idx="7763">
                  <c:v>45</c:v>
                </c:pt>
                <c:pt idx="7764">
                  <c:v>44.8</c:v>
                </c:pt>
                <c:pt idx="7765">
                  <c:v>44.6</c:v>
                </c:pt>
                <c:pt idx="7766">
                  <c:v>44.6</c:v>
                </c:pt>
                <c:pt idx="7767">
                  <c:v>44.6</c:v>
                </c:pt>
                <c:pt idx="7768">
                  <c:v>44.8</c:v>
                </c:pt>
                <c:pt idx="7769">
                  <c:v>44.6</c:v>
                </c:pt>
                <c:pt idx="7770">
                  <c:v>44.4</c:v>
                </c:pt>
                <c:pt idx="7771">
                  <c:v>44.4</c:v>
                </c:pt>
                <c:pt idx="7772">
                  <c:v>44.2</c:v>
                </c:pt>
                <c:pt idx="7773">
                  <c:v>44.1</c:v>
                </c:pt>
                <c:pt idx="7774">
                  <c:v>44.1</c:v>
                </c:pt>
                <c:pt idx="7775">
                  <c:v>44.1</c:v>
                </c:pt>
                <c:pt idx="7776">
                  <c:v>43.9</c:v>
                </c:pt>
                <c:pt idx="7777">
                  <c:v>43.7</c:v>
                </c:pt>
                <c:pt idx="7778">
                  <c:v>43.9</c:v>
                </c:pt>
                <c:pt idx="7779">
                  <c:v>43.7</c:v>
                </c:pt>
                <c:pt idx="7780">
                  <c:v>43.7</c:v>
                </c:pt>
                <c:pt idx="7781">
                  <c:v>43.5</c:v>
                </c:pt>
                <c:pt idx="7782">
                  <c:v>43.3</c:v>
                </c:pt>
                <c:pt idx="7783">
                  <c:v>43</c:v>
                </c:pt>
                <c:pt idx="7784">
                  <c:v>42.3</c:v>
                </c:pt>
                <c:pt idx="7785">
                  <c:v>41.9</c:v>
                </c:pt>
                <c:pt idx="7786">
                  <c:v>41.5</c:v>
                </c:pt>
                <c:pt idx="7787">
                  <c:v>41.5</c:v>
                </c:pt>
                <c:pt idx="7788">
                  <c:v>41.7</c:v>
                </c:pt>
                <c:pt idx="7789">
                  <c:v>41.7</c:v>
                </c:pt>
                <c:pt idx="7790">
                  <c:v>41.9</c:v>
                </c:pt>
                <c:pt idx="7791">
                  <c:v>41.5</c:v>
                </c:pt>
                <c:pt idx="7792">
                  <c:v>41.5</c:v>
                </c:pt>
                <c:pt idx="7793">
                  <c:v>41.4</c:v>
                </c:pt>
                <c:pt idx="7794">
                  <c:v>41.4</c:v>
                </c:pt>
                <c:pt idx="7795">
                  <c:v>41.4</c:v>
                </c:pt>
                <c:pt idx="7796">
                  <c:v>41.5</c:v>
                </c:pt>
                <c:pt idx="7797">
                  <c:v>41.7</c:v>
                </c:pt>
                <c:pt idx="7798">
                  <c:v>58.8</c:v>
                </c:pt>
                <c:pt idx="7799">
                  <c:v>61.2</c:v>
                </c:pt>
                <c:pt idx="7800">
                  <c:v>63</c:v>
                </c:pt>
                <c:pt idx="7801">
                  <c:v>64.8</c:v>
                </c:pt>
                <c:pt idx="7802">
                  <c:v>65.3</c:v>
                </c:pt>
                <c:pt idx="7803">
                  <c:v>66.599999999999994</c:v>
                </c:pt>
                <c:pt idx="7804">
                  <c:v>68.900000000000006</c:v>
                </c:pt>
                <c:pt idx="7805">
                  <c:v>70.900000000000006</c:v>
                </c:pt>
                <c:pt idx="7806">
                  <c:v>72</c:v>
                </c:pt>
                <c:pt idx="7807">
                  <c:v>73.8</c:v>
                </c:pt>
                <c:pt idx="7808">
                  <c:v>75</c:v>
                </c:pt>
                <c:pt idx="7809">
                  <c:v>76.599999999999994</c:v>
                </c:pt>
                <c:pt idx="7810">
                  <c:v>77.900000000000006</c:v>
                </c:pt>
                <c:pt idx="7811">
                  <c:v>79.2</c:v>
                </c:pt>
                <c:pt idx="7812">
                  <c:v>79.2</c:v>
                </c:pt>
                <c:pt idx="7813">
                  <c:v>79.5</c:v>
                </c:pt>
                <c:pt idx="7814">
                  <c:v>78.599999999999994</c:v>
                </c:pt>
                <c:pt idx="7815">
                  <c:v>78.400000000000006</c:v>
                </c:pt>
                <c:pt idx="7816">
                  <c:v>76.099999999999994</c:v>
                </c:pt>
                <c:pt idx="7817">
                  <c:v>75</c:v>
                </c:pt>
                <c:pt idx="7818">
                  <c:v>75.900000000000006</c:v>
                </c:pt>
                <c:pt idx="7819">
                  <c:v>75.400000000000006</c:v>
                </c:pt>
                <c:pt idx="7820">
                  <c:v>75</c:v>
                </c:pt>
                <c:pt idx="7821">
                  <c:v>74.3</c:v>
                </c:pt>
                <c:pt idx="7822">
                  <c:v>72.900000000000006</c:v>
                </c:pt>
                <c:pt idx="7823">
                  <c:v>70.900000000000006</c:v>
                </c:pt>
                <c:pt idx="7824">
                  <c:v>70</c:v>
                </c:pt>
                <c:pt idx="7825">
                  <c:v>70</c:v>
                </c:pt>
                <c:pt idx="7826">
                  <c:v>70.2</c:v>
                </c:pt>
                <c:pt idx="7827">
                  <c:v>72.5</c:v>
                </c:pt>
                <c:pt idx="7828">
                  <c:v>68.900000000000006</c:v>
                </c:pt>
                <c:pt idx="7829">
                  <c:v>66.7</c:v>
                </c:pt>
                <c:pt idx="7830">
                  <c:v>65.5</c:v>
                </c:pt>
                <c:pt idx="7831">
                  <c:v>67.599999999999994</c:v>
                </c:pt>
                <c:pt idx="7832">
                  <c:v>67.099999999999994</c:v>
                </c:pt>
                <c:pt idx="7833">
                  <c:v>66.400000000000006</c:v>
                </c:pt>
                <c:pt idx="7834">
                  <c:v>67.099999999999994</c:v>
                </c:pt>
                <c:pt idx="7835">
                  <c:v>73</c:v>
                </c:pt>
                <c:pt idx="7836">
                  <c:v>75.900000000000006</c:v>
                </c:pt>
                <c:pt idx="7837">
                  <c:v>77.5</c:v>
                </c:pt>
                <c:pt idx="7838">
                  <c:v>76.8</c:v>
                </c:pt>
                <c:pt idx="7839">
                  <c:v>76.5</c:v>
                </c:pt>
                <c:pt idx="7840">
                  <c:v>75.900000000000006</c:v>
                </c:pt>
                <c:pt idx="7841">
                  <c:v>75.400000000000006</c:v>
                </c:pt>
                <c:pt idx="7842">
                  <c:v>76.099999999999994</c:v>
                </c:pt>
                <c:pt idx="7843">
                  <c:v>76.3</c:v>
                </c:pt>
                <c:pt idx="7844">
                  <c:v>75.7</c:v>
                </c:pt>
                <c:pt idx="7845">
                  <c:v>74.3</c:v>
                </c:pt>
                <c:pt idx="7846">
                  <c:v>72.900000000000006</c:v>
                </c:pt>
                <c:pt idx="7847">
                  <c:v>71.599999999999994</c:v>
                </c:pt>
                <c:pt idx="7848">
                  <c:v>70.3</c:v>
                </c:pt>
                <c:pt idx="7849">
                  <c:v>68.5</c:v>
                </c:pt>
                <c:pt idx="7850">
                  <c:v>65.3</c:v>
                </c:pt>
                <c:pt idx="7851">
                  <c:v>63.1</c:v>
                </c:pt>
                <c:pt idx="7852">
                  <c:v>62.1</c:v>
                </c:pt>
                <c:pt idx="7853">
                  <c:v>60.6</c:v>
                </c:pt>
                <c:pt idx="7854">
                  <c:v>59.5</c:v>
                </c:pt>
                <c:pt idx="7855">
                  <c:v>58.5</c:v>
                </c:pt>
                <c:pt idx="7856">
                  <c:v>57.4</c:v>
                </c:pt>
                <c:pt idx="7857">
                  <c:v>56.7</c:v>
                </c:pt>
                <c:pt idx="7858">
                  <c:v>56.1</c:v>
                </c:pt>
                <c:pt idx="7859">
                  <c:v>55.4</c:v>
                </c:pt>
                <c:pt idx="7860">
                  <c:v>54.9</c:v>
                </c:pt>
                <c:pt idx="7861">
                  <c:v>46.2</c:v>
                </c:pt>
                <c:pt idx="7862">
                  <c:v>45.9</c:v>
                </c:pt>
                <c:pt idx="7863">
                  <c:v>45.7</c:v>
                </c:pt>
                <c:pt idx="7864">
                  <c:v>45.3</c:v>
                </c:pt>
                <c:pt idx="7865">
                  <c:v>45.1</c:v>
                </c:pt>
                <c:pt idx="7866">
                  <c:v>45.3</c:v>
                </c:pt>
                <c:pt idx="7867">
                  <c:v>44.8</c:v>
                </c:pt>
                <c:pt idx="7868">
                  <c:v>44.4</c:v>
                </c:pt>
                <c:pt idx="7869">
                  <c:v>44.2</c:v>
                </c:pt>
                <c:pt idx="7870">
                  <c:v>43.9</c:v>
                </c:pt>
                <c:pt idx="7871">
                  <c:v>43.9</c:v>
                </c:pt>
                <c:pt idx="7872">
                  <c:v>43.5</c:v>
                </c:pt>
                <c:pt idx="7873">
                  <c:v>43.3</c:v>
                </c:pt>
                <c:pt idx="7874">
                  <c:v>43</c:v>
                </c:pt>
                <c:pt idx="7875">
                  <c:v>43</c:v>
                </c:pt>
                <c:pt idx="7876">
                  <c:v>42.8</c:v>
                </c:pt>
                <c:pt idx="7877">
                  <c:v>42.4</c:v>
                </c:pt>
                <c:pt idx="7878">
                  <c:v>42.6</c:v>
                </c:pt>
                <c:pt idx="7879">
                  <c:v>42.3</c:v>
                </c:pt>
                <c:pt idx="7880">
                  <c:v>42.3</c:v>
                </c:pt>
                <c:pt idx="7881">
                  <c:v>41.9</c:v>
                </c:pt>
                <c:pt idx="7882">
                  <c:v>41.7</c:v>
                </c:pt>
                <c:pt idx="7883">
                  <c:v>41.7</c:v>
                </c:pt>
                <c:pt idx="7884">
                  <c:v>41.7</c:v>
                </c:pt>
                <c:pt idx="7885">
                  <c:v>41.7</c:v>
                </c:pt>
                <c:pt idx="7886">
                  <c:v>41.7</c:v>
                </c:pt>
                <c:pt idx="7887">
                  <c:v>41.7</c:v>
                </c:pt>
                <c:pt idx="7888">
                  <c:v>41.9</c:v>
                </c:pt>
                <c:pt idx="7889">
                  <c:v>41.7</c:v>
                </c:pt>
                <c:pt idx="7890">
                  <c:v>41.5</c:v>
                </c:pt>
                <c:pt idx="7891">
                  <c:v>41.7</c:v>
                </c:pt>
                <c:pt idx="7892">
                  <c:v>41.7</c:v>
                </c:pt>
                <c:pt idx="7893">
                  <c:v>41.5</c:v>
                </c:pt>
                <c:pt idx="7894">
                  <c:v>41.7</c:v>
                </c:pt>
                <c:pt idx="7895">
                  <c:v>41.7</c:v>
                </c:pt>
                <c:pt idx="7896">
                  <c:v>41.7</c:v>
                </c:pt>
                <c:pt idx="7897">
                  <c:v>41.9</c:v>
                </c:pt>
                <c:pt idx="7898">
                  <c:v>41.9</c:v>
                </c:pt>
                <c:pt idx="7899">
                  <c:v>41.9</c:v>
                </c:pt>
                <c:pt idx="7900">
                  <c:v>41.9</c:v>
                </c:pt>
                <c:pt idx="7901">
                  <c:v>42.4</c:v>
                </c:pt>
                <c:pt idx="7902">
                  <c:v>43.5</c:v>
                </c:pt>
                <c:pt idx="7903">
                  <c:v>44.4</c:v>
                </c:pt>
                <c:pt idx="7904">
                  <c:v>45.9</c:v>
                </c:pt>
                <c:pt idx="7905">
                  <c:v>46.8</c:v>
                </c:pt>
                <c:pt idx="7906">
                  <c:v>61.5</c:v>
                </c:pt>
                <c:pt idx="7907">
                  <c:v>63.3</c:v>
                </c:pt>
                <c:pt idx="7908">
                  <c:v>65.3</c:v>
                </c:pt>
                <c:pt idx="7909">
                  <c:v>66.7</c:v>
                </c:pt>
                <c:pt idx="7910">
                  <c:v>68.7</c:v>
                </c:pt>
                <c:pt idx="7911">
                  <c:v>70.3</c:v>
                </c:pt>
                <c:pt idx="7912">
                  <c:v>72.3</c:v>
                </c:pt>
                <c:pt idx="7913">
                  <c:v>74.7</c:v>
                </c:pt>
                <c:pt idx="7914">
                  <c:v>79.2</c:v>
                </c:pt>
                <c:pt idx="7915">
                  <c:v>75</c:v>
                </c:pt>
                <c:pt idx="7916">
                  <c:v>74.7</c:v>
                </c:pt>
                <c:pt idx="7917">
                  <c:v>75.7</c:v>
                </c:pt>
                <c:pt idx="7918">
                  <c:v>73</c:v>
                </c:pt>
                <c:pt idx="7919">
                  <c:v>71.599999999999994</c:v>
                </c:pt>
                <c:pt idx="7920">
                  <c:v>75.599999999999994</c:v>
                </c:pt>
                <c:pt idx="7921">
                  <c:v>80.8</c:v>
                </c:pt>
                <c:pt idx="7922">
                  <c:v>82.9</c:v>
                </c:pt>
                <c:pt idx="7923">
                  <c:v>83.5</c:v>
                </c:pt>
                <c:pt idx="7924">
                  <c:v>84.6</c:v>
                </c:pt>
                <c:pt idx="7925">
                  <c:v>84.7</c:v>
                </c:pt>
                <c:pt idx="7926">
                  <c:v>86.2</c:v>
                </c:pt>
                <c:pt idx="7927">
                  <c:v>85.8</c:v>
                </c:pt>
                <c:pt idx="7928">
                  <c:v>86.7</c:v>
                </c:pt>
                <c:pt idx="7929">
                  <c:v>86.9</c:v>
                </c:pt>
                <c:pt idx="7930">
                  <c:v>86.4</c:v>
                </c:pt>
                <c:pt idx="7931">
                  <c:v>88</c:v>
                </c:pt>
                <c:pt idx="7932">
                  <c:v>83.7</c:v>
                </c:pt>
                <c:pt idx="7933">
                  <c:v>81</c:v>
                </c:pt>
                <c:pt idx="7934">
                  <c:v>83.8</c:v>
                </c:pt>
                <c:pt idx="7935">
                  <c:v>85.3</c:v>
                </c:pt>
                <c:pt idx="7936">
                  <c:v>85.8</c:v>
                </c:pt>
                <c:pt idx="7937">
                  <c:v>85.6</c:v>
                </c:pt>
                <c:pt idx="7938">
                  <c:v>85.3</c:v>
                </c:pt>
                <c:pt idx="7939">
                  <c:v>85.1</c:v>
                </c:pt>
                <c:pt idx="7940">
                  <c:v>83.5</c:v>
                </c:pt>
                <c:pt idx="7941">
                  <c:v>82.8</c:v>
                </c:pt>
                <c:pt idx="7942">
                  <c:v>81.7</c:v>
                </c:pt>
                <c:pt idx="7943">
                  <c:v>81.7</c:v>
                </c:pt>
                <c:pt idx="7944">
                  <c:v>68.2</c:v>
                </c:pt>
                <c:pt idx="7945">
                  <c:v>66.599999999999994</c:v>
                </c:pt>
                <c:pt idx="7946">
                  <c:v>65.099999999999994</c:v>
                </c:pt>
                <c:pt idx="7947">
                  <c:v>63.7</c:v>
                </c:pt>
                <c:pt idx="7948">
                  <c:v>62.1</c:v>
                </c:pt>
                <c:pt idx="7949">
                  <c:v>60.6</c:v>
                </c:pt>
                <c:pt idx="7950">
                  <c:v>59.2</c:v>
                </c:pt>
                <c:pt idx="7951">
                  <c:v>57.7</c:v>
                </c:pt>
                <c:pt idx="7952">
                  <c:v>56.7</c:v>
                </c:pt>
                <c:pt idx="7953">
                  <c:v>55.8</c:v>
                </c:pt>
                <c:pt idx="7954">
                  <c:v>55</c:v>
                </c:pt>
                <c:pt idx="7955">
                  <c:v>52</c:v>
                </c:pt>
                <c:pt idx="7956">
                  <c:v>51.3</c:v>
                </c:pt>
                <c:pt idx="7957">
                  <c:v>50.7</c:v>
                </c:pt>
                <c:pt idx="7958">
                  <c:v>50.2</c:v>
                </c:pt>
                <c:pt idx="7959">
                  <c:v>49.6</c:v>
                </c:pt>
                <c:pt idx="7960">
                  <c:v>49.1</c:v>
                </c:pt>
                <c:pt idx="7961">
                  <c:v>48.7</c:v>
                </c:pt>
                <c:pt idx="7962">
                  <c:v>48.4</c:v>
                </c:pt>
                <c:pt idx="7963">
                  <c:v>48.4</c:v>
                </c:pt>
                <c:pt idx="7964">
                  <c:v>44.8</c:v>
                </c:pt>
                <c:pt idx="7965">
                  <c:v>44.6</c:v>
                </c:pt>
                <c:pt idx="7966">
                  <c:v>44.6</c:v>
                </c:pt>
                <c:pt idx="7967">
                  <c:v>43.9</c:v>
                </c:pt>
                <c:pt idx="7968">
                  <c:v>43.9</c:v>
                </c:pt>
                <c:pt idx="7969">
                  <c:v>43.7</c:v>
                </c:pt>
                <c:pt idx="7970">
                  <c:v>43.3</c:v>
                </c:pt>
                <c:pt idx="7971">
                  <c:v>43.2</c:v>
                </c:pt>
                <c:pt idx="7972">
                  <c:v>43</c:v>
                </c:pt>
                <c:pt idx="7973">
                  <c:v>42.8</c:v>
                </c:pt>
                <c:pt idx="7974">
                  <c:v>42.6</c:v>
                </c:pt>
                <c:pt idx="7975">
                  <c:v>40.300000000000011</c:v>
                </c:pt>
                <c:pt idx="7976">
                  <c:v>39.9</c:v>
                </c:pt>
                <c:pt idx="7977">
                  <c:v>39.700000000000003</c:v>
                </c:pt>
                <c:pt idx="7978">
                  <c:v>39.700000000000003</c:v>
                </c:pt>
                <c:pt idx="7979">
                  <c:v>39.6</c:v>
                </c:pt>
                <c:pt idx="7980">
                  <c:v>39.6</c:v>
                </c:pt>
                <c:pt idx="7981">
                  <c:v>39.4</c:v>
                </c:pt>
                <c:pt idx="7982">
                  <c:v>39.4</c:v>
                </c:pt>
                <c:pt idx="7983">
                  <c:v>39.200000000000003</c:v>
                </c:pt>
                <c:pt idx="7984">
                  <c:v>39</c:v>
                </c:pt>
                <c:pt idx="7985">
                  <c:v>39</c:v>
                </c:pt>
                <c:pt idx="7986">
                  <c:v>38.800000000000011</c:v>
                </c:pt>
                <c:pt idx="7987">
                  <c:v>38.800000000000011</c:v>
                </c:pt>
                <c:pt idx="7988">
                  <c:v>38.5</c:v>
                </c:pt>
                <c:pt idx="7989">
                  <c:v>38.300000000000011</c:v>
                </c:pt>
                <c:pt idx="7990">
                  <c:v>37.9</c:v>
                </c:pt>
                <c:pt idx="7991">
                  <c:v>38.1</c:v>
                </c:pt>
                <c:pt idx="7992">
                  <c:v>38.1</c:v>
                </c:pt>
                <c:pt idx="7993">
                  <c:v>37.9</c:v>
                </c:pt>
                <c:pt idx="7994">
                  <c:v>37.800000000000011</c:v>
                </c:pt>
                <c:pt idx="7995">
                  <c:v>37.6</c:v>
                </c:pt>
                <c:pt idx="7996">
                  <c:v>70</c:v>
                </c:pt>
                <c:pt idx="7997">
                  <c:v>70.900000000000006</c:v>
                </c:pt>
                <c:pt idx="7998">
                  <c:v>72.099999999999994</c:v>
                </c:pt>
                <c:pt idx="7999">
                  <c:v>73.400000000000006</c:v>
                </c:pt>
                <c:pt idx="8000">
                  <c:v>74.7</c:v>
                </c:pt>
                <c:pt idx="8001">
                  <c:v>75.599999999999994</c:v>
                </c:pt>
                <c:pt idx="8002">
                  <c:v>76.8</c:v>
                </c:pt>
                <c:pt idx="8003">
                  <c:v>78.3</c:v>
                </c:pt>
                <c:pt idx="8004">
                  <c:v>79.5</c:v>
                </c:pt>
                <c:pt idx="8005">
                  <c:v>79.7</c:v>
                </c:pt>
                <c:pt idx="8006">
                  <c:v>80.400000000000006</c:v>
                </c:pt>
                <c:pt idx="8007">
                  <c:v>81.900000000000006</c:v>
                </c:pt>
                <c:pt idx="8008">
                  <c:v>82.6</c:v>
                </c:pt>
                <c:pt idx="8009">
                  <c:v>82.4</c:v>
                </c:pt>
                <c:pt idx="8010">
                  <c:v>83.1</c:v>
                </c:pt>
                <c:pt idx="8011">
                  <c:v>83.3</c:v>
                </c:pt>
                <c:pt idx="8012">
                  <c:v>84.4</c:v>
                </c:pt>
                <c:pt idx="8013">
                  <c:v>84.6</c:v>
                </c:pt>
                <c:pt idx="8014">
                  <c:v>84.7</c:v>
                </c:pt>
                <c:pt idx="8015">
                  <c:v>85.3</c:v>
                </c:pt>
                <c:pt idx="8016">
                  <c:v>85.5</c:v>
                </c:pt>
                <c:pt idx="8017">
                  <c:v>84.7</c:v>
                </c:pt>
                <c:pt idx="8018">
                  <c:v>84.7</c:v>
                </c:pt>
                <c:pt idx="8019">
                  <c:v>84.2</c:v>
                </c:pt>
                <c:pt idx="8020">
                  <c:v>84</c:v>
                </c:pt>
                <c:pt idx="8021">
                  <c:v>82.9</c:v>
                </c:pt>
                <c:pt idx="8022">
                  <c:v>82.4</c:v>
                </c:pt>
                <c:pt idx="8023">
                  <c:v>81.5</c:v>
                </c:pt>
                <c:pt idx="8024">
                  <c:v>81.099999999999994</c:v>
                </c:pt>
                <c:pt idx="8025">
                  <c:v>69.3</c:v>
                </c:pt>
                <c:pt idx="8026">
                  <c:v>67.8</c:v>
                </c:pt>
                <c:pt idx="8027">
                  <c:v>66.400000000000006</c:v>
                </c:pt>
                <c:pt idx="8028">
                  <c:v>65.099999999999994</c:v>
                </c:pt>
                <c:pt idx="8029">
                  <c:v>63.7</c:v>
                </c:pt>
                <c:pt idx="8030">
                  <c:v>62.1</c:v>
                </c:pt>
                <c:pt idx="8031">
                  <c:v>60.4</c:v>
                </c:pt>
                <c:pt idx="8032">
                  <c:v>59.4</c:v>
                </c:pt>
                <c:pt idx="8033">
                  <c:v>58.1</c:v>
                </c:pt>
                <c:pt idx="8034">
                  <c:v>57</c:v>
                </c:pt>
                <c:pt idx="8035">
                  <c:v>56.3</c:v>
                </c:pt>
                <c:pt idx="8036">
                  <c:v>54</c:v>
                </c:pt>
                <c:pt idx="8037">
                  <c:v>53.4</c:v>
                </c:pt>
                <c:pt idx="8038">
                  <c:v>53.1</c:v>
                </c:pt>
                <c:pt idx="8039">
                  <c:v>52.7</c:v>
                </c:pt>
                <c:pt idx="8040">
                  <c:v>52.2</c:v>
                </c:pt>
                <c:pt idx="8041">
                  <c:v>51.8</c:v>
                </c:pt>
                <c:pt idx="8042">
                  <c:v>51.3</c:v>
                </c:pt>
                <c:pt idx="8043">
                  <c:v>51.1</c:v>
                </c:pt>
                <c:pt idx="8044">
                  <c:v>50.5</c:v>
                </c:pt>
                <c:pt idx="8045">
                  <c:v>50</c:v>
                </c:pt>
                <c:pt idx="8046">
                  <c:v>49.5</c:v>
                </c:pt>
                <c:pt idx="8047">
                  <c:v>49.1</c:v>
                </c:pt>
                <c:pt idx="8048">
                  <c:v>48.7</c:v>
                </c:pt>
                <c:pt idx="8049">
                  <c:v>48.6</c:v>
                </c:pt>
                <c:pt idx="8050">
                  <c:v>48.2</c:v>
                </c:pt>
                <c:pt idx="8051">
                  <c:v>47.8</c:v>
                </c:pt>
                <c:pt idx="8052">
                  <c:v>47.7</c:v>
                </c:pt>
                <c:pt idx="8053">
                  <c:v>47.1</c:v>
                </c:pt>
                <c:pt idx="8054">
                  <c:v>46.9</c:v>
                </c:pt>
                <c:pt idx="8055">
                  <c:v>46.8</c:v>
                </c:pt>
                <c:pt idx="8056">
                  <c:v>46.8</c:v>
                </c:pt>
                <c:pt idx="8057">
                  <c:v>46.2</c:v>
                </c:pt>
                <c:pt idx="8058">
                  <c:v>45.9</c:v>
                </c:pt>
                <c:pt idx="8059">
                  <c:v>45.3</c:v>
                </c:pt>
                <c:pt idx="8060">
                  <c:v>45.1</c:v>
                </c:pt>
                <c:pt idx="8061">
                  <c:v>45</c:v>
                </c:pt>
                <c:pt idx="8062">
                  <c:v>44.6</c:v>
                </c:pt>
                <c:pt idx="8063">
                  <c:v>44.2</c:v>
                </c:pt>
                <c:pt idx="8064">
                  <c:v>43.9</c:v>
                </c:pt>
                <c:pt idx="8065">
                  <c:v>43.7</c:v>
                </c:pt>
                <c:pt idx="8066">
                  <c:v>43.3</c:v>
                </c:pt>
                <c:pt idx="8067">
                  <c:v>39</c:v>
                </c:pt>
                <c:pt idx="8068">
                  <c:v>38.800000000000011</c:v>
                </c:pt>
                <c:pt idx="8069">
                  <c:v>38.5</c:v>
                </c:pt>
                <c:pt idx="8070">
                  <c:v>38.5</c:v>
                </c:pt>
                <c:pt idx="8071">
                  <c:v>38.5</c:v>
                </c:pt>
                <c:pt idx="8072">
                  <c:v>38.300000000000011</c:v>
                </c:pt>
                <c:pt idx="8073">
                  <c:v>38.300000000000011</c:v>
                </c:pt>
                <c:pt idx="8074">
                  <c:v>38.300000000000011</c:v>
                </c:pt>
                <c:pt idx="8075">
                  <c:v>38.1</c:v>
                </c:pt>
                <c:pt idx="8076">
                  <c:v>38.300000000000011</c:v>
                </c:pt>
                <c:pt idx="8077">
                  <c:v>38.1</c:v>
                </c:pt>
                <c:pt idx="8078">
                  <c:v>38.1</c:v>
                </c:pt>
                <c:pt idx="8079">
                  <c:v>38.300000000000011</c:v>
                </c:pt>
                <c:pt idx="8080">
                  <c:v>38.700000000000003</c:v>
                </c:pt>
                <c:pt idx="8081">
                  <c:v>39.200000000000003</c:v>
                </c:pt>
                <c:pt idx="8082">
                  <c:v>39.6</c:v>
                </c:pt>
                <c:pt idx="8083">
                  <c:v>40.1</c:v>
                </c:pt>
                <c:pt idx="8084">
                  <c:v>40.800000000000011</c:v>
                </c:pt>
                <c:pt idx="8085">
                  <c:v>41.4</c:v>
                </c:pt>
                <c:pt idx="8086">
                  <c:v>42.1</c:v>
                </c:pt>
                <c:pt idx="8087">
                  <c:v>43.5</c:v>
                </c:pt>
                <c:pt idx="8088">
                  <c:v>44.8</c:v>
                </c:pt>
                <c:pt idx="8089">
                  <c:v>45.9</c:v>
                </c:pt>
                <c:pt idx="8090">
                  <c:v>47.3</c:v>
                </c:pt>
                <c:pt idx="8091">
                  <c:v>49.6</c:v>
                </c:pt>
                <c:pt idx="8092">
                  <c:v>50.5</c:v>
                </c:pt>
                <c:pt idx="8093">
                  <c:v>51.1</c:v>
                </c:pt>
                <c:pt idx="8094">
                  <c:v>52.2</c:v>
                </c:pt>
                <c:pt idx="8095">
                  <c:v>52.7</c:v>
                </c:pt>
                <c:pt idx="8096">
                  <c:v>53.8</c:v>
                </c:pt>
                <c:pt idx="8097">
                  <c:v>54.3</c:v>
                </c:pt>
                <c:pt idx="8098">
                  <c:v>57</c:v>
                </c:pt>
                <c:pt idx="8099">
                  <c:v>60.4</c:v>
                </c:pt>
                <c:pt idx="8100">
                  <c:v>61.7</c:v>
                </c:pt>
                <c:pt idx="8101">
                  <c:v>64</c:v>
                </c:pt>
                <c:pt idx="8102">
                  <c:v>67.5</c:v>
                </c:pt>
                <c:pt idx="8103">
                  <c:v>69.400000000000006</c:v>
                </c:pt>
                <c:pt idx="8104">
                  <c:v>70.2</c:v>
                </c:pt>
                <c:pt idx="8105">
                  <c:v>72.099999999999994</c:v>
                </c:pt>
                <c:pt idx="8106">
                  <c:v>73.400000000000006</c:v>
                </c:pt>
                <c:pt idx="8107">
                  <c:v>75</c:v>
                </c:pt>
                <c:pt idx="8108">
                  <c:v>77.400000000000006</c:v>
                </c:pt>
                <c:pt idx="8109">
                  <c:v>78.599999999999994</c:v>
                </c:pt>
                <c:pt idx="8110">
                  <c:v>78.599999999999994</c:v>
                </c:pt>
                <c:pt idx="8111">
                  <c:v>79.3</c:v>
                </c:pt>
                <c:pt idx="8112">
                  <c:v>80.599999999999994</c:v>
                </c:pt>
                <c:pt idx="8113">
                  <c:v>79.3</c:v>
                </c:pt>
                <c:pt idx="8114">
                  <c:v>80.2</c:v>
                </c:pt>
                <c:pt idx="8115">
                  <c:v>82.4</c:v>
                </c:pt>
                <c:pt idx="8116">
                  <c:v>85.5</c:v>
                </c:pt>
                <c:pt idx="8117">
                  <c:v>86.4</c:v>
                </c:pt>
                <c:pt idx="8118">
                  <c:v>87.6</c:v>
                </c:pt>
                <c:pt idx="8119">
                  <c:v>88.2</c:v>
                </c:pt>
                <c:pt idx="8120">
                  <c:v>88.7</c:v>
                </c:pt>
                <c:pt idx="8121">
                  <c:v>88.7</c:v>
                </c:pt>
                <c:pt idx="8122">
                  <c:v>85.1</c:v>
                </c:pt>
                <c:pt idx="8123">
                  <c:v>85.3</c:v>
                </c:pt>
                <c:pt idx="8124">
                  <c:v>87.3</c:v>
                </c:pt>
                <c:pt idx="8125">
                  <c:v>84</c:v>
                </c:pt>
                <c:pt idx="8126">
                  <c:v>84</c:v>
                </c:pt>
                <c:pt idx="8127">
                  <c:v>84</c:v>
                </c:pt>
                <c:pt idx="8128">
                  <c:v>86.2</c:v>
                </c:pt>
                <c:pt idx="8129">
                  <c:v>84</c:v>
                </c:pt>
                <c:pt idx="8130">
                  <c:v>80.400000000000006</c:v>
                </c:pt>
                <c:pt idx="8131">
                  <c:v>79.2</c:v>
                </c:pt>
                <c:pt idx="8132">
                  <c:v>81.3</c:v>
                </c:pt>
                <c:pt idx="8133">
                  <c:v>81</c:v>
                </c:pt>
                <c:pt idx="8134">
                  <c:v>79</c:v>
                </c:pt>
                <c:pt idx="8135">
                  <c:v>75.2</c:v>
                </c:pt>
                <c:pt idx="8136">
                  <c:v>52.5</c:v>
                </c:pt>
                <c:pt idx="8137">
                  <c:v>52.2</c:v>
                </c:pt>
                <c:pt idx="8138">
                  <c:v>51.8</c:v>
                </c:pt>
                <c:pt idx="8139">
                  <c:v>51.4</c:v>
                </c:pt>
                <c:pt idx="8140">
                  <c:v>51.1</c:v>
                </c:pt>
                <c:pt idx="8141">
                  <c:v>50.9</c:v>
                </c:pt>
                <c:pt idx="8142">
                  <c:v>50.5</c:v>
                </c:pt>
                <c:pt idx="8143">
                  <c:v>50.5</c:v>
                </c:pt>
                <c:pt idx="8144">
                  <c:v>50.4</c:v>
                </c:pt>
                <c:pt idx="8145">
                  <c:v>50.2</c:v>
                </c:pt>
                <c:pt idx="8146">
                  <c:v>49.6</c:v>
                </c:pt>
                <c:pt idx="8147">
                  <c:v>49.5</c:v>
                </c:pt>
                <c:pt idx="8148">
                  <c:v>49.3</c:v>
                </c:pt>
                <c:pt idx="8149">
                  <c:v>49.1</c:v>
                </c:pt>
                <c:pt idx="8150">
                  <c:v>48.9</c:v>
                </c:pt>
                <c:pt idx="8151">
                  <c:v>48.6</c:v>
                </c:pt>
                <c:pt idx="8152">
                  <c:v>48.6</c:v>
                </c:pt>
                <c:pt idx="8153">
                  <c:v>48.4</c:v>
                </c:pt>
                <c:pt idx="8154">
                  <c:v>48</c:v>
                </c:pt>
                <c:pt idx="8155">
                  <c:v>48</c:v>
                </c:pt>
                <c:pt idx="8156">
                  <c:v>47.1</c:v>
                </c:pt>
                <c:pt idx="8157">
                  <c:v>45.7</c:v>
                </c:pt>
                <c:pt idx="8158">
                  <c:v>45.3</c:v>
                </c:pt>
                <c:pt idx="8159">
                  <c:v>45.7</c:v>
                </c:pt>
                <c:pt idx="8160">
                  <c:v>46</c:v>
                </c:pt>
                <c:pt idx="8161">
                  <c:v>46.2</c:v>
                </c:pt>
                <c:pt idx="8162">
                  <c:v>36.5</c:v>
                </c:pt>
                <c:pt idx="8163">
                  <c:v>36.5</c:v>
                </c:pt>
                <c:pt idx="8164">
                  <c:v>36.300000000000011</c:v>
                </c:pt>
                <c:pt idx="8165">
                  <c:v>36.5</c:v>
                </c:pt>
                <c:pt idx="8166">
                  <c:v>36.5</c:v>
                </c:pt>
                <c:pt idx="8167">
                  <c:v>36.9</c:v>
                </c:pt>
                <c:pt idx="8168">
                  <c:v>37.4</c:v>
                </c:pt>
                <c:pt idx="8169">
                  <c:v>37.800000000000011</c:v>
                </c:pt>
                <c:pt idx="8170">
                  <c:v>37.800000000000011</c:v>
                </c:pt>
                <c:pt idx="8171">
                  <c:v>37.800000000000011</c:v>
                </c:pt>
                <c:pt idx="8172">
                  <c:v>37.9</c:v>
                </c:pt>
                <c:pt idx="8173">
                  <c:v>38.1</c:v>
                </c:pt>
                <c:pt idx="8174">
                  <c:v>38.5</c:v>
                </c:pt>
                <c:pt idx="8175">
                  <c:v>38.800000000000011</c:v>
                </c:pt>
                <c:pt idx="8176">
                  <c:v>39</c:v>
                </c:pt>
                <c:pt idx="8177">
                  <c:v>39.9</c:v>
                </c:pt>
                <c:pt idx="8178">
                  <c:v>40.300000000000011</c:v>
                </c:pt>
                <c:pt idx="8179">
                  <c:v>41.2</c:v>
                </c:pt>
                <c:pt idx="8180">
                  <c:v>41.9</c:v>
                </c:pt>
                <c:pt idx="8181">
                  <c:v>42.8</c:v>
                </c:pt>
                <c:pt idx="8182">
                  <c:v>43.3</c:v>
                </c:pt>
                <c:pt idx="8183">
                  <c:v>43.9</c:v>
                </c:pt>
                <c:pt idx="8184">
                  <c:v>44.6</c:v>
                </c:pt>
                <c:pt idx="8185">
                  <c:v>45</c:v>
                </c:pt>
                <c:pt idx="8186">
                  <c:v>45.1</c:v>
                </c:pt>
                <c:pt idx="8187">
                  <c:v>46</c:v>
                </c:pt>
                <c:pt idx="8188">
                  <c:v>46.9</c:v>
                </c:pt>
                <c:pt idx="8189">
                  <c:v>48</c:v>
                </c:pt>
                <c:pt idx="8190">
                  <c:v>49.1</c:v>
                </c:pt>
                <c:pt idx="8191">
                  <c:v>50</c:v>
                </c:pt>
                <c:pt idx="8192">
                  <c:v>51.8</c:v>
                </c:pt>
                <c:pt idx="8193">
                  <c:v>52.2</c:v>
                </c:pt>
                <c:pt idx="8194">
                  <c:v>55.8</c:v>
                </c:pt>
                <c:pt idx="8195">
                  <c:v>61</c:v>
                </c:pt>
                <c:pt idx="8196">
                  <c:v>63.9</c:v>
                </c:pt>
                <c:pt idx="8197">
                  <c:v>65.3</c:v>
                </c:pt>
                <c:pt idx="8198">
                  <c:v>63.7</c:v>
                </c:pt>
                <c:pt idx="8199">
                  <c:v>62.8</c:v>
                </c:pt>
                <c:pt idx="8200">
                  <c:v>63.5</c:v>
                </c:pt>
                <c:pt idx="8201">
                  <c:v>65.8</c:v>
                </c:pt>
                <c:pt idx="8202">
                  <c:v>66.7</c:v>
                </c:pt>
                <c:pt idx="8203">
                  <c:v>66.400000000000006</c:v>
                </c:pt>
                <c:pt idx="8204">
                  <c:v>67.3</c:v>
                </c:pt>
                <c:pt idx="8205">
                  <c:v>68</c:v>
                </c:pt>
                <c:pt idx="8206">
                  <c:v>68.400000000000006</c:v>
                </c:pt>
                <c:pt idx="8207">
                  <c:v>71.2</c:v>
                </c:pt>
                <c:pt idx="8208">
                  <c:v>72.5</c:v>
                </c:pt>
                <c:pt idx="8209">
                  <c:v>74.3</c:v>
                </c:pt>
                <c:pt idx="8210">
                  <c:v>75.599999999999994</c:v>
                </c:pt>
                <c:pt idx="8211">
                  <c:v>76.8</c:v>
                </c:pt>
                <c:pt idx="8212">
                  <c:v>77.900000000000006</c:v>
                </c:pt>
                <c:pt idx="8213">
                  <c:v>78.3</c:v>
                </c:pt>
                <c:pt idx="8214">
                  <c:v>78.400000000000006</c:v>
                </c:pt>
                <c:pt idx="8215">
                  <c:v>77.5</c:v>
                </c:pt>
                <c:pt idx="8216">
                  <c:v>77.2</c:v>
                </c:pt>
                <c:pt idx="8217">
                  <c:v>78.3</c:v>
                </c:pt>
                <c:pt idx="8218">
                  <c:v>75.599999999999994</c:v>
                </c:pt>
                <c:pt idx="8219">
                  <c:v>74.8</c:v>
                </c:pt>
                <c:pt idx="8220">
                  <c:v>77.900000000000006</c:v>
                </c:pt>
                <c:pt idx="8221">
                  <c:v>76.5</c:v>
                </c:pt>
                <c:pt idx="8222">
                  <c:v>75</c:v>
                </c:pt>
                <c:pt idx="8223">
                  <c:v>74.3</c:v>
                </c:pt>
                <c:pt idx="8224">
                  <c:v>75.7</c:v>
                </c:pt>
                <c:pt idx="8225">
                  <c:v>74.7</c:v>
                </c:pt>
                <c:pt idx="8226">
                  <c:v>74.8</c:v>
                </c:pt>
                <c:pt idx="8227">
                  <c:v>71.8</c:v>
                </c:pt>
                <c:pt idx="8228">
                  <c:v>70.7</c:v>
                </c:pt>
                <c:pt idx="8229">
                  <c:v>68.7</c:v>
                </c:pt>
                <c:pt idx="8230">
                  <c:v>67.8</c:v>
                </c:pt>
                <c:pt idx="8231">
                  <c:v>65.7</c:v>
                </c:pt>
                <c:pt idx="8232">
                  <c:v>64.599999999999994</c:v>
                </c:pt>
                <c:pt idx="8233">
                  <c:v>62.8</c:v>
                </c:pt>
                <c:pt idx="8234">
                  <c:v>61.7</c:v>
                </c:pt>
                <c:pt idx="8235">
                  <c:v>60.6</c:v>
                </c:pt>
                <c:pt idx="8236">
                  <c:v>59.5</c:v>
                </c:pt>
                <c:pt idx="8237">
                  <c:v>58.5</c:v>
                </c:pt>
                <c:pt idx="8238">
                  <c:v>57.7</c:v>
                </c:pt>
                <c:pt idx="8239">
                  <c:v>57</c:v>
                </c:pt>
                <c:pt idx="8240">
                  <c:v>55.9</c:v>
                </c:pt>
                <c:pt idx="8241">
                  <c:v>55.6</c:v>
                </c:pt>
                <c:pt idx="8242">
                  <c:v>54.7</c:v>
                </c:pt>
                <c:pt idx="8243">
                  <c:v>54</c:v>
                </c:pt>
                <c:pt idx="8244">
                  <c:v>53.1</c:v>
                </c:pt>
                <c:pt idx="8245">
                  <c:v>52.3</c:v>
                </c:pt>
                <c:pt idx="8246">
                  <c:v>51.6</c:v>
                </c:pt>
                <c:pt idx="8247">
                  <c:v>50.9</c:v>
                </c:pt>
                <c:pt idx="8248">
                  <c:v>49.5</c:v>
                </c:pt>
                <c:pt idx="8249">
                  <c:v>49.1</c:v>
                </c:pt>
                <c:pt idx="8250">
                  <c:v>48.7</c:v>
                </c:pt>
                <c:pt idx="8251">
                  <c:v>48.4</c:v>
                </c:pt>
                <c:pt idx="8252">
                  <c:v>48</c:v>
                </c:pt>
                <c:pt idx="8253">
                  <c:v>48</c:v>
                </c:pt>
                <c:pt idx="8254">
                  <c:v>47.7</c:v>
                </c:pt>
                <c:pt idx="8255">
                  <c:v>47.5</c:v>
                </c:pt>
                <c:pt idx="8256">
                  <c:v>47.5</c:v>
                </c:pt>
                <c:pt idx="8257">
                  <c:v>47.5</c:v>
                </c:pt>
                <c:pt idx="8258">
                  <c:v>47.1</c:v>
                </c:pt>
                <c:pt idx="8259">
                  <c:v>46.9</c:v>
                </c:pt>
                <c:pt idx="8260">
                  <c:v>46.8</c:v>
                </c:pt>
                <c:pt idx="8261">
                  <c:v>46.2</c:v>
                </c:pt>
                <c:pt idx="8262">
                  <c:v>45.3</c:v>
                </c:pt>
                <c:pt idx="8263">
                  <c:v>45</c:v>
                </c:pt>
                <c:pt idx="8264">
                  <c:v>44.8</c:v>
                </c:pt>
                <c:pt idx="8265">
                  <c:v>44.6</c:v>
                </c:pt>
                <c:pt idx="8266">
                  <c:v>44.2</c:v>
                </c:pt>
                <c:pt idx="8267">
                  <c:v>43.9</c:v>
                </c:pt>
                <c:pt idx="8268">
                  <c:v>43.3</c:v>
                </c:pt>
                <c:pt idx="8269">
                  <c:v>43.2</c:v>
                </c:pt>
                <c:pt idx="8270">
                  <c:v>43.2</c:v>
                </c:pt>
                <c:pt idx="8271">
                  <c:v>42.6</c:v>
                </c:pt>
                <c:pt idx="8272">
                  <c:v>42.4</c:v>
                </c:pt>
                <c:pt idx="8273">
                  <c:v>41.9</c:v>
                </c:pt>
                <c:pt idx="8274">
                  <c:v>42.1</c:v>
                </c:pt>
                <c:pt idx="8275">
                  <c:v>41.9</c:v>
                </c:pt>
                <c:pt idx="8276">
                  <c:v>41.2</c:v>
                </c:pt>
                <c:pt idx="8277">
                  <c:v>40.800000000000011</c:v>
                </c:pt>
                <c:pt idx="8278">
                  <c:v>40.6</c:v>
                </c:pt>
                <c:pt idx="8279">
                  <c:v>40.300000000000011</c:v>
                </c:pt>
                <c:pt idx="8280">
                  <c:v>40.1</c:v>
                </c:pt>
                <c:pt idx="8281">
                  <c:v>39.700000000000003</c:v>
                </c:pt>
                <c:pt idx="8282">
                  <c:v>39.4</c:v>
                </c:pt>
                <c:pt idx="8283">
                  <c:v>39.200000000000003</c:v>
                </c:pt>
                <c:pt idx="8284">
                  <c:v>39</c:v>
                </c:pt>
                <c:pt idx="8285">
                  <c:v>38.800000000000011</c:v>
                </c:pt>
                <c:pt idx="8286">
                  <c:v>38.700000000000003</c:v>
                </c:pt>
                <c:pt idx="8287">
                  <c:v>38.5</c:v>
                </c:pt>
                <c:pt idx="8288">
                  <c:v>38.5</c:v>
                </c:pt>
                <c:pt idx="8289">
                  <c:v>38.700000000000003</c:v>
                </c:pt>
                <c:pt idx="8290">
                  <c:v>38.700000000000003</c:v>
                </c:pt>
                <c:pt idx="8291">
                  <c:v>38.700000000000003</c:v>
                </c:pt>
                <c:pt idx="8292">
                  <c:v>38.5</c:v>
                </c:pt>
                <c:pt idx="8293">
                  <c:v>38.300000000000011</c:v>
                </c:pt>
                <c:pt idx="8294">
                  <c:v>37.9</c:v>
                </c:pt>
                <c:pt idx="8295">
                  <c:v>38.1</c:v>
                </c:pt>
                <c:pt idx="8296">
                  <c:v>37.9</c:v>
                </c:pt>
                <c:pt idx="8297">
                  <c:v>37.800000000000011</c:v>
                </c:pt>
                <c:pt idx="8298">
                  <c:v>37.6</c:v>
                </c:pt>
                <c:pt idx="8299">
                  <c:v>37.4</c:v>
                </c:pt>
                <c:pt idx="8300">
                  <c:v>37</c:v>
                </c:pt>
                <c:pt idx="8301">
                  <c:v>36.700000000000003</c:v>
                </c:pt>
                <c:pt idx="8302">
                  <c:v>36.700000000000003</c:v>
                </c:pt>
                <c:pt idx="8303">
                  <c:v>36.5</c:v>
                </c:pt>
                <c:pt idx="8304">
                  <c:v>36.700000000000003</c:v>
                </c:pt>
                <c:pt idx="8305">
                  <c:v>36.300000000000011</c:v>
                </c:pt>
                <c:pt idx="8306">
                  <c:v>36.300000000000011</c:v>
                </c:pt>
                <c:pt idx="8307">
                  <c:v>36.1</c:v>
                </c:pt>
                <c:pt idx="8308">
                  <c:v>36</c:v>
                </c:pt>
                <c:pt idx="8309">
                  <c:v>38.300000000000011</c:v>
                </c:pt>
                <c:pt idx="8310">
                  <c:v>39</c:v>
                </c:pt>
                <c:pt idx="8311">
                  <c:v>39.700000000000003</c:v>
                </c:pt>
                <c:pt idx="8312">
                  <c:v>40.300000000000011</c:v>
                </c:pt>
                <c:pt idx="8313">
                  <c:v>41.4</c:v>
                </c:pt>
                <c:pt idx="8314">
                  <c:v>42.4</c:v>
                </c:pt>
                <c:pt idx="8315">
                  <c:v>44.2</c:v>
                </c:pt>
                <c:pt idx="8316">
                  <c:v>45.9</c:v>
                </c:pt>
                <c:pt idx="8317">
                  <c:v>61.9</c:v>
                </c:pt>
                <c:pt idx="8318">
                  <c:v>63.7</c:v>
                </c:pt>
                <c:pt idx="8319">
                  <c:v>65.5</c:v>
                </c:pt>
                <c:pt idx="8320">
                  <c:v>66.599999999999994</c:v>
                </c:pt>
                <c:pt idx="8321">
                  <c:v>68</c:v>
                </c:pt>
                <c:pt idx="8322">
                  <c:v>69.099999999999994</c:v>
                </c:pt>
                <c:pt idx="8323">
                  <c:v>71.2</c:v>
                </c:pt>
                <c:pt idx="8324">
                  <c:v>72.3</c:v>
                </c:pt>
                <c:pt idx="8325">
                  <c:v>74.099999999999994</c:v>
                </c:pt>
                <c:pt idx="8326">
                  <c:v>75.599999999999994</c:v>
                </c:pt>
                <c:pt idx="8327">
                  <c:v>75</c:v>
                </c:pt>
                <c:pt idx="8328">
                  <c:v>77.7</c:v>
                </c:pt>
                <c:pt idx="8329">
                  <c:v>78.3</c:v>
                </c:pt>
                <c:pt idx="8330">
                  <c:v>76.8</c:v>
                </c:pt>
                <c:pt idx="8331">
                  <c:v>81</c:v>
                </c:pt>
                <c:pt idx="8332">
                  <c:v>82.2</c:v>
                </c:pt>
                <c:pt idx="8333">
                  <c:v>83.1</c:v>
                </c:pt>
                <c:pt idx="8334">
                  <c:v>83.7</c:v>
                </c:pt>
                <c:pt idx="8335">
                  <c:v>82.9</c:v>
                </c:pt>
                <c:pt idx="8336">
                  <c:v>83.3</c:v>
                </c:pt>
                <c:pt idx="8337">
                  <c:v>83.7</c:v>
                </c:pt>
                <c:pt idx="8338">
                  <c:v>83.5</c:v>
                </c:pt>
                <c:pt idx="8339">
                  <c:v>83.7</c:v>
                </c:pt>
                <c:pt idx="8340">
                  <c:v>83.7</c:v>
                </c:pt>
                <c:pt idx="8341">
                  <c:v>83.8</c:v>
                </c:pt>
                <c:pt idx="8342">
                  <c:v>81.3</c:v>
                </c:pt>
                <c:pt idx="8343">
                  <c:v>81.5</c:v>
                </c:pt>
                <c:pt idx="8344">
                  <c:v>82.2</c:v>
                </c:pt>
                <c:pt idx="8345">
                  <c:v>81.3</c:v>
                </c:pt>
                <c:pt idx="8346">
                  <c:v>81</c:v>
                </c:pt>
                <c:pt idx="8347">
                  <c:v>80.2</c:v>
                </c:pt>
                <c:pt idx="8348">
                  <c:v>79.7</c:v>
                </c:pt>
                <c:pt idx="8349">
                  <c:v>79.3</c:v>
                </c:pt>
                <c:pt idx="8350">
                  <c:v>78.3</c:v>
                </c:pt>
                <c:pt idx="8351">
                  <c:v>77</c:v>
                </c:pt>
                <c:pt idx="8352">
                  <c:v>75.7</c:v>
                </c:pt>
                <c:pt idx="8353">
                  <c:v>74.3</c:v>
                </c:pt>
                <c:pt idx="8354">
                  <c:v>73.2</c:v>
                </c:pt>
                <c:pt idx="8355">
                  <c:v>72.3</c:v>
                </c:pt>
                <c:pt idx="8356">
                  <c:v>71.099999999999994</c:v>
                </c:pt>
                <c:pt idx="8357">
                  <c:v>69.599999999999994</c:v>
                </c:pt>
                <c:pt idx="8358">
                  <c:v>68.2</c:v>
                </c:pt>
                <c:pt idx="8359">
                  <c:v>66.900000000000006</c:v>
                </c:pt>
                <c:pt idx="8360">
                  <c:v>50.4</c:v>
                </c:pt>
                <c:pt idx="8361">
                  <c:v>50</c:v>
                </c:pt>
                <c:pt idx="8362">
                  <c:v>49.6</c:v>
                </c:pt>
                <c:pt idx="8363">
                  <c:v>49.1</c:v>
                </c:pt>
                <c:pt idx="8364">
                  <c:v>49.3</c:v>
                </c:pt>
                <c:pt idx="8365">
                  <c:v>48.6</c:v>
                </c:pt>
                <c:pt idx="8366">
                  <c:v>48</c:v>
                </c:pt>
                <c:pt idx="8367">
                  <c:v>47.5</c:v>
                </c:pt>
                <c:pt idx="8368">
                  <c:v>46.9</c:v>
                </c:pt>
                <c:pt idx="8369">
                  <c:v>46.6</c:v>
                </c:pt>
                <c:pt idx="8370">
                  <c:v>46.6</c:v>
                </c:pt>
                <c:pt idx="8371">
                  <c:v>46.2</c:v>
                </c:pt>
                <c:pt idx="8372">
                  <c:v>45.9</c:v>
                </c:pt>
                <c:pt idx="8373">
                  <c:v>45.5</c:v>
                </c:pt>
                <c:pt idx="8374">
                  <c:v>45.3</c:v>
                </c:pt>
                <c:pt idx="8375">
                  <c:v>44.8</c:v>
                </c:pt>
                <c:pt idx="8376">
                  <c:v>44.4</c:v>
                </c:pt>
                <c:pt idx="8377">
                  <c:v>43.9</c:v>
                </c:pt>
                <c:pt idx="8378">
                  <c:v>43.3</c:v>
                </c:pt>
                <c:pt idx="8379">
                  <c:v>43.2</c:v>
                </c:pt>
                <c:pt idx="8380">
                  <c:v>42.8</c:v>
                </c:pt>
                <c:pt idx="8381">
                  <c:v>42.6</c:v>
                </c:pt>
                <c:pt idx="8382">
                  <c:v>42.3</c:v>
                </c:pt>
                <c:pt idx="8383">
                  <c:v>42.1</c:v>
                </c:pt>
                <c:pt idx="8384">
                  <c:v>41.5</c:v>
                </c:pt>
                <c:pt idx="8385">
                  <c:v>41.5</c:v>
                </c:pt>
                <c:pt idx="8386">
                  <c:v>41.4</c:v>
                </c:pt>
                <c:pt idx="8387">
                  <c:v>41.2</c:v>
                </c:pt>
                <c:pt idx="8388">
                  <c:v>40.800000000000011</c:v>
                </c:pt>
                <c:pt idx="8389">
                  <c:v>40.6</c:v>
                </c:pt>
                <c:pt idx="8390">
                  <c:v>40.300000000000011</c:v>
                </c:pt>
                <c:pt idx="8391">
                  <c:v>40.1</c:v>
                </c:pt>
                <c:pt idx="8392">
                  <c:v>39.9</c:v>
                </c:pt>
                <c:pt idx="8393">
                  <c:v>39.6</c:v>
                </c:pt>
                <c:pt idx="8394">
                  <c:v>39.6</c:v>
                </c:pt>
                <c:pt idx="8395">
                  <c:v>39.4</c:v>
                </c:pt>
                <c:pt idx="8396">
                  <c:v>39</c:v>
                </c:pt>
                <c:pt idx="8397">
                  <c:v>38.800000000000011</c:v>
                </c:pt>
                <c:pt idx="8398">
                  <c:v>38.800000000000011</c:v>
                </c:pt>
                <c:pt idx="8399">
                  <c:v>38.700000000000003</c:v>
                </c:pt>
                <c:pt idx="8400">
                  <c:v>38.5</c:v>
                </c:pt>
                <c:pt idx="8401">
                  <c:v>38.1</c:v>
                </c:pt>
                <c:pt idx="8402">
                  <c:v>37.9</c:v>
                </c:pt>
                <c:pt idx="8403">
                  <c:v>37.9</c:v>
                </c:pt>
                <c:pt idx="8404">
                  <c:v>37.800000000000011</c:v>
                </c:pt>
                <c:pt idx="8405">
                  <c:v>37.800000000000011</c:v>
                </c:pt>
                <c:pt idx="8406">
                  <c:v>37.4</c:v>
                </c:pt>
                <c:pt idx="8407">
                  <c:v>37.4</c:v>
                </c:pt>
                <c:pt idx="8408">
                  <c:v>37</c:v>
                </c:pt>
                <c:pt idx="8409">
                  <c:v>36.9</c:v>
                </c:pt>
                <c:pt idx="8410">
                  <c:v>36.9</c:v>
                </c:pt>
                <c:pt idx="8411">
                  <c:v>36.5</c:v>
                </c:pt>
                <c:pt idx="8412">
                  <c:v>36.700000000000003</c:v>
                </c:pt>
                <c:pt idx="8413">
                  <c:v>36.300000000000011</c:v>
                </c:pt>
                <c:pt idx="8414">
                  <c:v>36.5</c:v>
                </c:pt>
                <c:pt idx="8415">
                  <c:v>36.300000000000011</c:v>
                </c:pt>
                <c:pt idx="8416">
                  <c:v>36.1</c:v>
                </c:pt>
                <c:pt idx="8417">
                  <c:v>36.1</c:v>
                </c:pt>
                <c:pt idx="8418">
                  <c:v>36</c:v>
                </c:pt>
                <c:pt idx="8419">
                  <c:v>35.800000000000011</c:v>
                </c:pt>
                <c:pt idx="8420">
                  <c:v>35.800000000000011</c:v>
                </c:pt>
                <c:pt idx="8421">
                  <c:v>35.6</c:v>
                </c:pt>
                <c:pt idx="8422">
                  <c:v>35.800000000000011</c:v>
                </c:pt>
                <c:pt idx="8423">
                  <c:v>35.6</c:v>
                </c:pt>
                <c:pt idx="8424">
                  <c:v>35.800000000000011</c:v>
                </c:pt>
                <c:pt idx="8425">
                  <c:v>35.6</c:v>
                </c:pt>
                <c:pt idx="8426">
                  <c:v>35.800000000000011</c:v>
                </c:pt>
                <c:pt idx="8427">
                  <c:v>76.599999999999994</c:v>
                </c:pt>
                <c:pt idx="8428">
                  <c:v>77.7</c:v>
                </c:pt>
                <c:pt idx="8429">
                  <c:v>79</c:v>
                </c:pt>
                <c:pt idx="8430">
                  <c:v>79.7</c:v>
                </c:pt>
                <c:pt idx="8431">
                  <c:v>80.599999999999994</c:v>
                </c:pt>
                <c:pt idx="8432">
                  <c:v>81.5</c:v>
                </c:pt>
                <c:pt idx="8433">
                  <c:v>82</c:v>
                </c:pt>
                <c:pt idx="8434">
                  <c:v>83.1</c:v>
                </c:pt>
                <c:pt idx="8435">
                  <c:v>83.5</c:v>
                </c:pt>
                <c:pt idx="8436">
                  <c:v>83.8</c:v>
                </c:pt>
                <c:pt idx="8437">
                  <c:v>83.8</c:v>
                </c:pt>
                <c:pt idx="8438">
                  <c:v>84</c:v>
                </c:pt>
                <c:pt idx="8439">
                  <c:v>84.4</c:v>
                </c:pt>
                <c:pt idx="8440">
                  <c:v>84.4</c:v>
                </c:pt>
                <c:pt idx="8441">
                  <c:v>84.9</c:v>
                </c:pt>
                <c:pt idx="8442">
                  <c:v>84.6</c:v>
                </c:pt>
                <c:pt idx="8443">
                  <c:v>84.9</c:v>
                </c:pt>
                <c:pt idx="8444">
                  <c:v>84.7</c:v>
                </c:pt>
                <c:pt idx="8445">
                  <c:v>84.6</c:v>
                </c:pt>
                <c:pt idx="8446">
                  <c:v>84.2</c:v>
                </c:pt>
                <c:pt idx="8447">
                  <c:v>83.8</c:v>
                </c:pt>
                <c:pt idx="8448">
                  <c:v>83.1</c:v>
                </c:pt>
                <c:pt idx="8449">
                  <c:v>82.4</c:v>
                </c:pt>
                <c:pt idx="8450">
                  <c:v>81.900000000000006</c:v>
                </c:pt>
                <c:pt idx="8451">
                  <c:v>81.3</c:v>
                </c:pt>
                <c:pt idx="8452">
                  <c:v>79.900000000000006</c:v>
                </c:pt>
                <c:pt idx="8453">
                  <c:v>79.2</c:v>
                </c:pt>
                <c:pt idx="8454">
                  <c:v>78.099999999999994</c:v>
                </c:pt>
                <c:pt idx="8455">
                  <c:v>77.400000000000006</c:v>
                </c:pt>
                <c:pt idx="8456">
                  <c:v>76.3</c:v>
                </c:pt>
                <c:pt idx="8457">
                  <c:v>75.2</c:v>
                </c:pt>
                <c:pt idx="8458">
                  <c:v>73.900000000000006</c:v>
                </c:pt>
                <c:pt idx="8459">
                  <c:v>72.7</c:v>
                </c:pt>
                <c:pt idx="8460">
                  <c:v>71.2</c:v>
                </c:pt>
                <c:pt idx="8461">
                  <c:v>69.8</c:v>
                </c:pt>
                <c:pt idx="8462">
                  <c:v>68.5</c:v>
                </c:pt>
                <c:pt idx="8463">
                  <c:v>67.3</c:v>
                </c:pt>
                <c:pt idx="8464">
                  <c:v>66</c:v>
                </c:pt>
                <c:pt idx="8465">
                  <c:v>64.599999999999994</c:v>
                </c:pt>
                <c:pt idx="8466">
                  <c:v>63.3</c:v>
                </c:pt>
                <c:pt idx="8467">
                  <c:v>62.2</c:v>
                </c:pt>
                <c:pt idx="8468">
                  <c:v>60.8</c:v>
                </c:pt>
                <c:pt idx="8469">
                  <c:v>59.7</c:v>
                </c:pt>
                <c:pt idx="8470">
                  <c:v>58.8</c:v>
                </c:pt>
                <c:pt idx="8471">
                  <c:v>53.1</c:v>
                </c:pt>
                <c:pt idx="8472">
                  <c:v>52.5</c:v>
                </c:pt>
                <c:pt idx="8473">
                  <c:v>52.3</c:v>
                </c:pt>
                <c:pt idx="8474">
                  <c:v>52</c:v>
                </c:pt>
                <c:pt idx="8475">
                  <c:v>51.6</c:v>
                </c:pt>
                <c:pt idx="8476">
                  <c:v>51.3</c:v>
                </c:pt>
                <c:pt idx="8477">
                  <c:v>50.9</c:v>
                </c:pt>
                <c:pt idx="8478">
                  <c:v>50.4</c:v>
                </c:pt>
                <c:pt idx="8479">
                  <c:v>50.2</c:v>
                </c:pt>
                <c:pt idx="8480">
                  <c:v>49.6</c:v>
                </c:pt>
                <c:pt idx="8481">
                  <c:v>49.3</c:v>
                </c:pt>
                <c:pt idx="8482">
                  <c:v>49.1</c:v>
                </c:pt>
                <c:pt idx="8483">
                  <c:v>48.9</c:v>
                </c:pt>
                <c:pt idx="8484">
                  <c:v>48.6</c:v>
                </c:pt>
                <c:pt idx="8485">
                  <c:v>48.2</c:v>
                </c:pt>
                <c:pt idx="8486">
                  <c:v>47.8</c:v>
                </c:pt>
                <c:pt idx="8487">
                  <c:v>47.7</c:v>
                </c:pt>
                <c:pt idx="8488">
                  <c:v>47.3</c:v>
                </c:pt>
                <c:pt idx="8489">
                  <c:v>47.1</c:v>
                </c:pt>
                <c:pt idx="8490">
                  <c:v>46.9</c:v>
                </c:pt>
                <c:pt idx="8491">
                  <c:v>46.4</c:v>
                </c:pt>
                <c:pt idx="8492">
                  <c:v>46.2</c:v>
                </c:pt>
                <c:pt idx="8493">
                  <c:v>45.9</c:v>
                </c:pt>
                <c:pt idx="8494">
                  <c:v>43.7</c:v>
                </c:pt>
                <c:pt idx="8495">
                  <c:v>43.7</c:v>
                </c:pt>
                <c:pt idx="8496">
                  <c:v>43.3</c:v>
                </c:pt>
                <c:pt idx="8497">
                  <c:v>43.3</c:v>
                </c:pt>
                <c:pt idx="8498">
                  <c:v>43.3</c:v>
                </c:pt>
                <c:pt idx="8499">
                  <c:v>43.3</c:v>
                </c:pt>
                <c:pt idx="8500">
                  <c:v>43.5</c:v>
                </c:pt>
                <c:pt idx="8501">
                  <c:v>43.5</c:v>
                </c:pt>
                <c:pt idx="8502">
                  <c:v>43.7</c:v>
                </c:pt>
                <c:pt idx="8503">
                  <c:v>43.7</c:v>
                </c:pt>
                <c:pt idx="8504">
                  <c:v>43.5</c:v>
                </c:pt>
                <c:pt idx="8505">
                  <c:v>43.2</c:v>
                </c:pt>
                <c:pt idx="8506">
                  <c:v>43</c:v>
                </c:pt>
                <c:pt idx="8507">
                  <c:v>42.8</c:v>
                </c:pt>
                <c:pt idx="8508">
                  <c:v>43.2</c:v>
                </c:pt>
                <c:pt idx="8509">
                  <c:v>42.8</c:v>
                </c:pt>
                <c:pt idx="8510">
                  <c:v>42.6</c:v>
                </c:pt>
                <c:pt idx="8511">
                  <c:v>42.8</c:v>
                </c:pt>
                <c:pt idx="8512">
                  <c:v>42.8</c:v>
                </c:pt>
                <c:pt idx="8513">
                  <c:v>42.6</c:v>
                </c:pt>
                <c:pt idx="8514">
                  <c:v>42.8</c:v>
                </c:pt>
                <c:pt idx="8515">
                  <c:v>42.8</c:v>
                </c:pt>
                <c:pt idx="8516">
                  <c:v>43.3</c:v>
                </c:pt>
                <c:pt idx="8517">
                  <c:v>43.5</c:v>
                </c:pt>
                <c:pt idx="8518">
                  <c:v>44.1</c:v>
                </c:pt>
                <c:pt idx="8519">
                  <c:v>46</c:v>
                </c:pt>
                <c:pt idx="8520">
                  <c:v>47.5</c:v>
                </c:pt>
                <c:pt idx="8521">
                  <c:v>50.2</c:v>
                </c:pt>
                <c:pt idx="8522">
                  <c:v>53.1</c:v>
                </c:pt>
                <c:pt idx="8523">
                  <c:v>55.6</c:v>
                </c:pt>
                <c:pt idx="8524">
                  <c:v>56.1</c:v>
                </c:pt>
                <c:pt idx="8525">
                  <c:v>57.4</c:v>
                </c:pt>
                <c:pt idx="8526">
                  <c:v>59.9</c:v>
                </c:pt>
                <c:pt idx="8527">
                  <c:v>61.7</c:v>
                </c:pt>
                <c:pt idx="8528">
                  <c:v>62.4</c:v>
                </c:pt>
                <c:pt idx="8529">
                  <c:v>64.400000000000006</c:v>
                </c:pt>
                <c:pt idx="8530">
                  <c:v>66.900000000000006</c:v>
                </c:pt>
                <c:pt idx="8531">
                  <c:v>68.400000000000006</c:v>
                </c:pt>
                <c:pt idx="8532">
                  <c:v>68.2</c:v>
                </c:pt>
                <c:pt idx="8533">
                  <c:v>69.3</c:v>
                </c:pt>
                <c:pt idx="8534">
                  <c:v>70.7</c:v>
                </c:pt>
                <c:pt idx="8535">
                  <c:v>71.2</c:v>
                </c:pt>
                <c:pt idx="8536">
                  <c:v>76.099999999999994</c:v>
                </c:pt>
                <c:pt idx="8537">
                  <c:v>74.8</c:v>
                </c:pt>
                <c:pt idx="8538">
                  <c:v>75</c:v>
                </c:pt>
                <c:pt idx="8539">
                  <c:v>75.2</c:v>
                </c:pt>
                <c:pt idx="8540">
                  <c:v>74.7</c:v>
                </c:pt>
                <c:pt idx="8541">
                  <c:v>74.3</c:v>
                </c:pt>
                <c:pt idx="8542">
                  <c:v>75.599999999999994</c:v>
                </c:pt>
                <c:pt idx="8543">
                  <c:v>77.5</c:v>
                </c:pt>
                <c:pt idx="8544">
                  <c:v>78.400000000000006</c:v>
                </c:pt>
                <c:pt idx="8545">
                  <c:v>79.3</c:v>
                </c:pt>
                <c:pt idx="8546">
                  <c:v>81</c:v>
                </c:pt>
                <c:pt idx="8547">
                  <c:v>84.9</c:v>
                </c:pt>
                <c:pt idx="8548">
                  <c:v>90</c:v>
                </c:pt>
                <c:pt idx="8549">
                  <c:v>90.5</c:v>
                </c:pt>
                <c:pt idx="8550">
                  <c:v>91.2</c:v>
                </c:pt>
                <c:pt idx="8551">
                  <c:v>91.9</c:v>
                </c:pt>
                <c:pt idx="8552">
                  <c:v>92.3</c:v>
                </c:pt>
                <c:pt idx="8553">
                  <c:v>93.4</c:v>
                </c:pt>
                <c:pt idx="8554">
                  <c:v>93.9</c:v>
                </c:pt>
                <c:pt idx="8555">
                  <c:v>93.2</c:v>
                </c:pt>
                <c:pt idx="8556">
                  <c:v>92.1</c:v>
                </c:pt>
                <c:pt idx="8557">
                  <c:v>92.1</c:v>
                </c:pt>
                <c:pt idx="8558">
                  <c:v>92.8</c:v>
                </c:pt>
                <c:pt idx="8559">
                  <c:v>92.1</c:v>
                </c:pt>
                <c:pt idx="8560">
                  <c:v>89.8</c:v>
                </c:pt>
                <c:pt idx="8561">
                  <c:v>89.4</c:v>
                </c:pt>
                <c:pt idx="8562">
                  <c:v>88.3</c:v>
                </c:pt>
                <c:pt idx="8563">
                  <c:v>87.8</c:v>
                </c:pt>
                <c:pt idx="8564">
                  <c:v>85.3</c:v>
                </c:pt>
                <c:pt idx="8565">
                  <c:v>86.7</c:v>
                </c:pt>
                <c:pt idx="8566">
                  <c:v>86.5</c:v>
                </c:pt>
                <c:pt idx="8567">
                  <c:v>86</c:v>
                </c:pt>
                <c:pt idx="8568">
                  <c:v>85.8</c:v>
                </c:pt>
                <c:pt idx="8569">
                  <c:v>84.7</c:v>
                </c:pt>
                <c:pt idx="8570">
                  <c:v>83.3</c:v>
                </c:pt>
                <c:pt idx="8571">
                  <c:v>80.400000000000006</c:v>
                </c:pt>
                <c:pt idx="8572">
                  <c:v>79.2</c:v>
                </c:pt>
                <c:pt idx="8573">
                  <c:v>78.8</c:v>
                </c:pt>
                <c:pt idx="8574">
                  <c:v>77.2</c:v>
                </c:pt>
                <c:pt idx="8575">
                  <c:v>75.599999999999994</c:v>
                </c:pt>
                <c:pt idx="8576">
                  <c:v>73.8</c:v>
                </c:pt>
                <c:pt idx="8577">
                  <c:v>72.5</c:v>
                </c:pt>
                <c:pt idx="8578">
                  <c:v>71.400000000000006</c:v>
                </c:pt>
                <c:pt idx="8579">
                  <c:v>69.8</c:v>
                </c:pt>
                <c:pt idx="8580">
                  <c:v>68.2</c:v>
                </c:pt>
                <c:pt idx="8581">
                  <c:v>66.400000000000006</c:v>
                </c:pt>
                <c:pt idx="8582">
                  <c:v>63.3</c:v>
                </c:pt>
                <c:pt idx="8583">
                  <c:v>62.1</c:v>
                </c:pt>
                <c:pt idx="8584">
                  <c:v>61.3</c:v>
                </c:pt>
                <c:pt idx="8585">
                  <c:v>60.4</c:v>
                </c:pt>
                <c:pt idx="8586">
                  <c:v>59.9</c:v>
                </c:pt>
                <c:pt idx="8587">
                  <c:v>59.4</c:v>
                </c:pt>
                <c:pt idx="8588">
                  <c:v>58.6</c:v>
                </c:pt>
                <c:pt idx="8589">
                  <c:v>57.9</c:v>
                </c:pt>
                <c:pt idx="8590">
                  <c:v>57.6</c:v>
                </c:pt>
                <c:pt idx="8591">
                  <c:v>57.2</c:v>
                </c:pt>
                <c:pt idx="8592">
                  <c:v>56.7</c:v>
                </c:pt>
                <c:pt idx="8593">
                  <c:v>56.1</c:v>
                </c:pt>
                <c:pt idx="8594">
                  <c:v>55.9</c:v>
                </c:pt>
                <c:pt idx="8595">
                  <c:v>55.6</c:v>
                </c:pt>
                <c:pt idx="8596">
                  <c:v>55</c:v>
                </c:pt>
                <c:pt idx="8597">
                  <c:v>52.2</c:v>
                </c:pt>
                <c:pt idx="8598">
                  <c:v>51.8</c:v>
                </c:pt>
                <c:pt idx="8599">
                  <c:v>51.4</c:v>
                </c:pt>
                <c:pt idx="8600">
                  <c:v>51.3</c:v>
                </c:pt>
                <c:pt idx="8601">
                  <c:v>50.9</c:v>
                </c:pt>
                <c:pt idx="8602">
                  <c:v>50.7</c:v>
                </c:pt>
                <c:pt idx="8603">
                  <c:v>50.5</c:v>
                </c:pt>
                <c:pt idx="8604">
                  <c:v>50.4</c:v>
                </c:pt>
                <c:pt idx="8605">
                  <c:v>50.2</c:v>
                </c:pt>
                <c:pt idx="8606">
                  <c:v>49.8</c:v>
                </c:pt>
                <c:pt idx="8607">
                  <c:v>47.8</c:v>
                </c:pt>
                <c:pt idx="8608">
                  <c:v>47.8</c:v>
                </c:pt>
                <c:pt idx="8609">
                  <c:v>47.7</c:v>
                </c:pt>
                <c:pt idx="8610">
                  <c:v>47.7</c:v>
                </c:pt>
                <c:pt idx="8611">
                  <c:v>47.7</c:v>
                </c:pt>
                <c:pt idx="8612">
                  <c:v>48</c:v>
                </c:pt>
                <c:pt idx="8613">
                  <c:v>47.8</c:v>
                </c:pt>
                <c:pt idx="8614">
                  <c:v>47.8</c:v>
                </c:pt>
                <c:pt idx="8615">
                  <c:v>48.2</c:v>
                </c:pt>
                <c:pt idx="8616">
                  <c:v>48.4</c:v>
                </c:pt>
                <c:pt idx="8617">
                  <c:v>48.4</c:v>
                </c:pt>
                <c:pt idx="8618">
                  <c:v>48.7</c:v>
                </c:pt>
                <c:pt idx="8619">
                  <c:v>49.6</c:v>
                </c:pt>
                <c:pt idx="8620">
                  <c:v>50.5</c:v>
                </c:pt>
                <c:pt idx="8621">
                  <c:v>51.4</c:v>
                </c:pt>
                <c:pt idx="8622">
                  <c:v>51.8</c:v>
                </c:pt>
                <c:pt idx="8623">
                  <c:v>53.6</c:v>
                </c:pt>
                <c:pt idx="8624">
                  <c:v>53.8</c:v>
                </c:pt>
                <c:pt idx="8625">
                  <c:v>55.9</c:v>
                </c:pt>
                <c:pt idx="8626">
                  <c:v>56.7</c:v>
                </c:pt>
                <c:pt idx="8627">
                  <c:v>57.7</c:v>
                </c:pt>
                <c:pt idx="8628">
                  <c:v>59.5</c:v>
                </c:pt>
                <c:pt idx="8629">
                  <c:v>61.7</c:v>
                </c:pt>
                <c:pt idx="8630">
                  <c:v>63.5</c:v>
                </c:pt>
                <c:pt idx="8631">
                  <c:v>64.900000000000006</c:v>
                </c:pt>
                <c:pt idx="8632">
                  <c:v>66.2</c:v>
                </c:pt>
                <c:pt idx="8633">
                  <c:v>67.5</c:v>
                </c:pt>
                <c:pt idx="8634">
                  <c:v>68.900000000000006</c:v>
                </c:pt>
                <c:pt idx="8635">
                  <c:v>70.3</c:v>
                </c:pt>
                <c:pt idx="8636">
                  <c:v>71.8</c:v>
                </c:pt>
                <c:pt idx="8637">
                  <c:v>73</c:v>
                </c:pt>
                <c:pt idx="8638">
                  <c:v>73.8</c:v>
                </c:pt>
                <c:pt idx="8639">
                  <c:v>75.400000000000006</c:v>
                </c:pt>
                <c:pt idx="8640">
                  <c:v>76.3</c:v>
                </c:pt>
                <c:pt idx="8641">
                  <c:v>77.7</c:v>
                </c:pt>
                <c:pt idx="8642">
                  <c:v>78.8</c:v>
                </c:pt>
                <c:pt idx="8643">
                  <c:v>79.7</c:v>
                </c:pt>
                <c:pt idx="8644">
                  <c:v>79.900000000000006</c:v>
                </c:pt>
                <c:pt idx="8645">
                  <c:v>81.3</c:v>
                </c:pt>
                <c:pt idx="8646">
                  <c:v>78.099999999999994</c:v>
                </c:pt>
                <c:pt idx="8647">
                  <c:v>75.400000000000006</c:v>
                </c:pt>
                <c:pt idx="8648">
                  <c:v>72.099999999999994</c:v>
                </c:pt>
                <c:pt idx="8649">
                  <c:v>71.2</c:v>
                </c:pt>
                <c:pt idx="8650">
                  <c:v>70.5</c:v>
                </c:pt>
                <c:pt idx="8651">
                  <c:v>68.7</c:v>
                </c:pt>
                <c:pt idx="8652">
                  <c:v>67.8</c:v>
                </c:pt>
                <c:pt idx="8653">
                  <c:v>66.599999999999994</c:v>
                </c:pt>
                <c:pt idx="8654">
                  <c:v>66</c:v>
                </c:pt>
                <c:pt idx="8655">
                  <c:v>66.400000000000006</c:v>
                </c:pt>
                <c:pt idx="8656">
                  <c:v>66.2</c:v>
                </c:pt>
                <c:pt idx="8657">
                  <c:v>69.8</c:v>
                </c:pt>
                <c:pt idx="8658">
                  <c:v>71.599999999999994</c:v>
                </c:pt>
                <c:pt idx="8659">
                  <c:v>74.099999999999994</c:v>
                </c:pt>
                <c:pt idx="8660">
                  <c:v>73.599999999999994</c:v>
                </c:pt>
                <c:pt idx="8661">
                  <c:v>73</c:v>
                </c:pt>
                <c:pt idx="8662">
                  <c:v>70.7</c:v>
                </c:pt>
                <c:pt idx="8663">
                  <c:v>70.3</c:v>
                </c:pt>
                <c:pt idx="8664">
                  <c:v>70.3</c:v>
                </c:pt>
                <c:pt idx="8665">
                  <c:v>75</c:v>
                </c:pt>
                <c:pt idx="8666">
                  <c:v>78.099999999999994</c:v>
                </c:pt>
                <c:pt idx="8667">
                  <c:v>79.5</c:v>
                </c:pt>
                <c:pt idx="8668">
                  <c:v>78.099999999999994</c:v>
                </c:pt>
                <c:pt idx="8669">
                  <c:v>76.099999999999994</c:v>
                </c:pt>
                <c:pt idx="8670">
                  <c:v>76.5</c:v>
                </c:pt>
                <c:pt idx="8671">
                  <c:v>81</c:v>
                </c:pt>
                <c:pt idx="8672">
                  <c:v>81.7</c:v>
                </c:pt>
                <c:pt idx="8673">
                  <c:v>81.7</c:v>
                </c:pt>
                <c:pt idx="8674">
                  <c:v>80.400000000000006</c:v>
                </c:pt>
                <c:pt idx="8675">
                  <c:v>79.3</c:v>
                </c:pt>
                <c:pt idx="8676">
                  <c:v>77.900000000000006</c:v>
                </c:pt>
                <c:pt idx="8677">
                  <c:v>59.5</c:v>
                </c:pt>
                <c:pt idx="8678">
                  <c:v>58.5</c:v>
                </c:pt>
                <c:pt idx="8679">
                  <c:v>57.7</c:v>
                </c:pt>
                <c:pt idx="8680">
                  <c:v>57</c:v>
                </c:pt>
                <c:pt idx="8681">
                  <c:v>51.1</c:v>
                </c:pt>
                <c:pt idx="8682">
                  <c:v>51.1</c:v>
                </c:pt>
                <c:pt idx="8683">
                  <c:v>51.1</c:v>
                </c:pt>
                <c:pt idx="8684">
                  <c:v>51.3</c:v>
                </c:pt>
                <c:pt idx="8685">
                  <c:v>51.4</c:v>
                </c:pt>
                <c:pt idx="8686">
                  <c:v>51.6</c:v>
                </c:pt>
                <c:pt idx="8687">
                  <c:v>51.3</c:v>
                </c:pt>
                <c:pt idx="8688">
                  <c:v>51.4</c:v>
                </c:pt>
                <c:pt idx="8689">
                  <c:v>51.6</c:v>
                </c:pt>
                <c:pt idx="8690">
                  <c:v>51.6</c:v>
                </c:pt>
                <c:pt idx="8691">
                  <c:v>50.9</c:v>
                </c:pt>
                <c:pt idx="8692">
                  <c:v>50.4</c:v>
                </c:pt>
                <c:pt idx="8693">
                  <c:v>49.5</c:v>
                </c:pt>
                <c:pt idx="8694">
                  <c:v>49.1</c:v>
                </c:pt>
                <c:pt idx="8695">
                  <c:v>50</c:v>
                </c:pt>
                <c:pt idx="8696">
                  <c:v>50.5</c:v>
                </c:pt>
                <c:pt idx="8697">
                  <c:v>50.9</c:v>
                </c:pt>
                <c:pt idx="8698">
                  <c:v>51.1</c:v>
                </c:pt>
                <c:pt idx="8699">
                  <c:v>50.7</c:v>
                </c:pt>
                <c:pt idx="8700">
                  <c:v>49.3</c:v>
                </c:pt>
                <c:pt idx="8701">
                  <c:v>48.7</c:v>
                </c:pt>
                <c:pt idx="8702">
                  <c:v>48.2</c:v>
                </c:pt>
                <c:pt idx="8703">
                  <c:v>49.3</c:v>
                </c:pt>
                <c:pt idx="8704">
                  <c:v>49.8</c:v>
                </c:pt>
                <c:pt idx="8705">
                  <c:v>49.6</c:v>
                </c:pt>
                <c:pt idx="8706">
                  <c:v>48.7</c:v>
                </c:pt>
                <c:pt idx="8707">
                  <c:v>47.8</c:v>
                </c:pt>
                <c:pt idx="8708">
                  <c:v>47.8</c:v>
                </c:pt>
                <c:pt idx="8709">
                  <c:v>48.2</c:v>
                </c:pt>
                <c:pt idx="8710">
                  <c:v>48.6</c:v>
                </c:pt>
                <c:pt idx="8711">
                  <c:v>48.9</c:v>
                </c:pt>
                <c:pt idx="8712">
                  <c:v>48.6</c:v>
                </c:pt>
                <c:pt idx="8713">
                  <c:v>48.4</c:v>
                </c:pt>
                <c:pt idx="8714">
                  <c:v>47.7</c:v>
                </c:pt>
                <c:pt idx="8715">
                  <c:v>47.5</c:v>
                </c:pt>
                <c:pt idx="8716">
                  <c:v>47.7</c:v>
                </c:pt>
                <c:pt idx="8717">
                  <c:v>46.8</c:v>
                </c:pt>
                <c:pt idx="8718">
                  <c:v>46.4</c:v>
                </c:pt>
                <c:pt idx="8719">
                  <c:v>46</c:v>
                </c:pt>
                <c:pt idx="8720">
                  <c:v>45.5</c:v>
                </c:pt>
                <c:pt idx="8721">
                  <c:v>44.4</c:v>
                </c:pt>
                <c:pt idx="8722">
                  <c:v>44.6</c:v>
                </c:pt>
                <c:pt idx="8723">
                  <c:v>44.4</c:v>
                </c:pt>
                <c:pt idx="8724">
                  <c:v>44.2</c:v>
                </c:pt>
                <c:pt idx="8725">
                  <c:v>44.1</c:v>
                </c:pt>
                <c:pt idx="8726">
                  <c:v>43.7</c:v>
                </c:pt>
                <c:pt idx="8727">
                  <c:v>43.5</c:v>
                </c:pt>
                <c:pt idx="8728">
                  <c:v>43.3</c:v>
                </c:pt>
                <c:pt idx="8729">
                  <c:v>43.5</c:v>
                </c:pt>
                <c:pt idx="8730">
                  <c:v>43.3</c:v>
                </c:pt>
                <c:pt idx="8731">
                  <c:v>43.2</c:v>
                </c:pt>
                <c:pt idx="8732">
                  <c:v>43.2</c:v>
                </c:pt>
                <c:pt idx="8733">
                  <c:v>43.3</c:v>
                </c:pt>
                <c:pt idx="8734">
                  <c:v>43</c:v>
                </c:pt>
                <c:pt idx="8735">
                  <c:v>43</c:v>
                </c:pt>
                <c:pt idx="8736">
                  <c:v>43.9</c:v>
                </c:pt>
                <c:pt idx="8737">
                  <c:v>45</c:v>
                </c:pt>
                <c:pt idx="8738">
                  <c:v>46.8</c:v>
                </c:pt>
                <c:pt idx="8739">
                  <c:v>46.8</c:v>
                </c:pt>
                <c:pt idx="8740">
                  <c:v>44.2</c:v>
                </c:pt>
                <c:pt idx="8741">
                  <c:v>44.2</c:v>
                </c:pt>
                <c:pt idx="8742">
                  <c:v>48.9</c:v>
                </c:pt>
                <c:pt idx="8743">
                  <c:v>50</c:v>
                </c:pt>
                <c:pt idx="8744">
                  <c:v>51.4</c:v>
                </c:pt>
                <c:pt idx="8745">
                  <c:v>53.4</c:v>
                </c:pt>
                <c:pt idx="8746">
                  <c:v>52.9</c:v>
                </c:pt>
                <c:pt idx="8747">
                  <c:v>52.7</c:v>
                </c:pt>
                <c:pt idx="8748">
                  <c:v>53.4</c:v>
                </c:pt>
                <c:pt idx="8749">
                  <c:v>53.1</c:v>
                </c:pt>
                <c:pt idx="8750">
                  <c:v>52.9</c:v>
                </c:pt>
                <c:pt idx="8751">
                  <c:v>55.6</c:v>
                </c:pt>
                <c:pt idx="8752">
                  <c:v>56.7</c:v>
                </c:pt>
                <c:pt idx="8753">
                  <c:v>57.2</c:v>
                </c:pt>
                <c:pt idx="8754">
                  <c:v>57.2</c:v>
                </c:pt>
                <c:pt idx="8755">
                  <c:v>56.8</c:v>
                </c:pt>
                <c:pt idx="8756">
                  <c:v>56.7</c:v>
                </c:pt>
                <c:pt idx="8757">
                  <c:v>56.1</c:v>
                </c:pt>
                <c:pt idx="8758">
                  <c:v>56.5</c:v>
                </c:pt>
                <c:pt idx="8759">
                  <c:v>61.2</c:v>
                </c:pt>
                <c:pt idx="8760">
                  <c:v>58.1</c:v>
                </c:pt>
                <c:pt idx="8761">
                  <c:v>58.1</c:v>
                </c:pt>
                <c:pt idx="8762">
                  <c:v>61.9</c:v>
                </c:pt>
                <c:pt idx="8763">
                  <c:v>60.3</c:v>
                </c:pt>
                <c:pt idx="8764">
                  <c:v>63.1</c:v>
                </c:pt>
                <c:pt idx="8765">
                  <c:v>61</c:v>
                </c:pt>
                <c:pt idx="8766">
                  <c:v>59.2</c:v>
                </c:pt>
                <c:pt idx="8767">
                  <c:v>57.6</c:v>
                </c:pt>
                <c:pt idx="8768">
                  <c:v>57.2</c:v>
                </c:pt>
                <c:pt idx="8769">
                  <c:v>60.4</c:v>
                </c:pt>
                <c:pt idx="8770">
                  <c:v>57.6</c:v>
                </c:pt>
                <c:pt idx="8771">
                  <c:v>54.9</c:v>
                </c:pt>
                <c:pt idx="8772">
                  <c:v>57.4</c:v>
                </c:pt>
                <c:pt idx="8773">
                  <c:v>63.9</c:v>
                </c:pt>
                <c:pt idx="8774">
                  <c:v>65.5</c:v>
                </c:pt>
                <c:pt idx="8775">
                  <c:v>65.8</c:v>
                </c:pt>
                <c:pt idx="8776">
                  <c:v>65.5</c:v>
                </c:pt>
                <c:pt idx="8777">
                  <c:v>65.5</c:v>
                </c:pt>
                <c:pt idx="8778">
                  <c:v>61</c:v>
                </c:pt>
                <c:pt idx="8779">
                  <c:v>58.5</c:v>
                </c:pt>
                <c:pt idx="8780">
                  <c:v>57.4</c:v>
                </c:pt>
                <c:pt idx="8781">
                  <c:v>57.4</c:v>
                </c:pt>
                <c:pt idx="8782">
                  <c:v>56.7</c:v>
                </c:pt>
                <c:pt idx="8783">
                  <c:v>54.7</c:v>
                </c:pt>
                <c:pt idx="8784">
                  <c:v>53.4</c:v>
                </c:pt>
                <c:pt idx="8785">
                  <c:v>52.7</c:v>
                </c:pt>
                <c:pt idx="8786">
                  <c:v>51.3</c:v>
                </c:pt>
                <c:pt idx="8787">
                  <c:v>51.3</c:v>
                </c:pt>
                <c:pt idx="8788">
                  <c:v>50.5</c:v>
                </c:pt>
                <c:pt idx="8789">
                  <c:v>49.3</c:v>
                </c:pt>
                <c:pt idx="8790">
                  <c:v>47.5</c:v>
                </c:pt>
                <c:pt idx="8791">
                  <c:v>46</c:v>
                </c:pt>
                <c:pt idx="8792">
                  <c:v>45.3</c:v>
                </c:pt>
                <c:pt idx="8793">
                  <c:v>44.6</c:v>
                </c:pt>
                <c:pt idx="8794">
                  <c:v>44.1</c:v>
                </c:pt>
                <c:pt idx="8795">
                  <c:v>41</c:v>
                </c:pt>
                <c:pt idx="8796">
                  <c:v>40.6</c:v>
                </c:pt>
                <c:pt idx="8797">
                  <c:v>40.6</c:v>
                </c:pt>
                <c:pt idx="8798">
                  <c:v>41.2</c:v>
                </c:pt>
                <c:pt idx="8799">
                  <c:v>40.6</c:v>
                </c:pt>
                <c:pt idx="8800">
                  <c:v>40.6</c:v>
                </c:pt>
                <c:pt idx="8801">
                  <c:v>41</c:v>
                </c:pt>
                <c:pt idx="8802">
                  <c:v>41</c:v>
                </c:pt>
                <c:pt idx="8803">
                  <c:v>40.6</c:v>
                </c:pt>
                <c:pt idx="8804">
                  <c:v>40.1</c:v>
                </c:pt>
                <c:pt idx="8805">
                  <c:v>39.700000000000003</c:v>
                </c:pt>
                <c:pt idx="8806">
                  <c:v>39</c:v>
                </c:pt>
                <c:pt idx="8807">
                  <c:v>38.700000000000003</c:v>
                </c:pt>
                <c:pt idx="8808">
                  <c:v>38.300000000000011</c:v>
                </c:pt>
                <c:pt idx="8809">
                  <c:v>37.9</c:v>
                </c:pt>
                <c:pt idx="8810">
                  <c:v>38.1</c:v>
                </c:pt>
                <c:pt idx="8811">
                  <c:v>37.9</c:v>
                </c:pt>
                <c:pt idx="8812">
                  <c:v>37.6</c:v>
                </c:pt>
                <c:pt idx="8813">
                  <c:v>37.6</c:v>
                </c:pt>
                <c:pt idx="8814">
                  <c:v>37.4</c:v>
                </c:pt>
                <c:pt idx="8815">
                  <c:v>37.200000000000003</c:v>
                </c:pt>
                <c:pt idx="8816">
                  <c:v>37</c:v>
                </c:pt>
                <c:pt idx="8817">
                  <c:v>36.9</c:v>
                </c:pt>
                <c:pt idx="8818">
                  <c:v>36.700000000000003</c:v>
                </c:pt>
                <c:pt idx="8819">
                  <c:v>36.5</c:v>
                </c:pt>
                <c:pt idx="8820">
                  <c:v>36.300000000000011</c:v>
                </c:pt>
                <c:pt idx="8821">
                  <c:v>36.300000000000011</c:v>
                </c:pt>
                <c:pt idx="8822">
                  <c:v>36.300000000000011</c:v>
                </c:pt>
                <c:pt idx="8823">
                  <c:v>36.300000000000011</c:v>
                </c:pt>
                <c:pt idx="8824">
                  <c:v>36.1</c:v>
                </c:pt>
                <c:pt idx="8825">
                  <c:v>35.800000000000011</c:v>
                </c:pt>
                <c:pt idx="8826">
                  <c:v>35.800000000000011</c:v>
                </c:pt>
                <c:pt idx="8827">
                  <c:v>35.200000000000003</c:v>
                </c:pt>
                <c:pt idx="8828">
                  <c:v>35.1</c:v>
                </c:pt>
                <c:pt idx="8829">
                  <c:v>34.9</c:v>
                </c:pt>
                <c:pt idx="8830">
                  <c:v>34.5</c:v>
                </c:pt>
                <c:pt idx="8831">
                  <c:v>34.700000000000003</c:v>
                </c:pt>
                <c:pt idx="8832">
                  <c:v>34.5</c:v>
                </c:pt>
                <c:pt idx="8833">
                  <c:v>34.300000000000011</c:v>
                </c:pt>
                <c:pt idx="8834">
                  <c:v>34.200000000000003</c:v>
                </c:pt>
                <c:pt idx="8835">
                  <c:v>34</c:v>
                </c:pt>
                <c:pt idx="8836">
                  <c:v>33.800000000000011</c:v>
                </c:pt>
                <c:pt idx="8837">
                  <c:v>33.6</c:v>
                </c:pt>
                <c:pt idx="8838">
                  <c:v>33.4</c:v>
                </c:pt>
                <c:pt idx="8839">
                  <c:v>33.300000000000011</c:v>
                </c:pt>
                <c:pt idx="8840">
                  <c:v>33.300000000000011</c:v>
                </c:pt>
                <c:pt idx="8841">
                  <c:v>33.300000000000011</c:v>
                </c:pt>
                <c:pt idx="8842">
                  <c:v>32.9</c:v>
                </c:pt>
                <c:pt idx="8843">
                  <c:v>32.700000000000003</c:v>
                </c:pt>
                <c:pt idx="8844">
                  <c:v>32.5</c:v>
                </c:pt>
                <c:pt idx="8845">
                  <c:v>32.5</c:v>
                </c:pt>
                <c:pt idx="8846">
                  <c:v>32.700000000000003</c:v>
                </c:pt>
                <c:pt idx="8847">
                  <c:v>33.1</c:v>
                </c:pt>
                <c:pt idx="8848">
                  <c:v>33.4</c:v>
                </c:pt>
                <c:pt idx="8849">
                  <c:v>33.6</c:v>
                </c:pt>
                <c:pt idx="8850">
                  <c:v>33.6</c:v>
                </c:pt>
                <c:pt idx="8851">
                  <c:v>33.800000000000011</c:v>
                </c:pt>
                <c:pt idx="8852">
                  <c:v>34</c:v>
                </c:pt>
                <c:pt idx="8853">
                  <c:v>34</c:v>
                </c:pt>
                <c:pt idx="8854">
                  <c:v>33.800000000000011</c:v>
                </c:pt>
                <c:pt idx="8855">
                  <c:v>34</c:v>
                </c:pt>
                <c:pt idx="8856">
                  <c:v>34.300000000000011</c:v>
                </c:pt>
                <c:pt idx="8857">
                  <c:v>34.9</c:v>
                </c:pt>
                <c:pt idx="8858">
                  <c:v>35.1</c:v>
                </c:pt>
                <c:pt idx="8859">
                  <c:v>35.4</c:v>
                </c:pt>
                <c:pt idx="8860">
                  <c:v>35.6</c:v>
                </c:pt>
                <c:pt idx="8861">
                  <c:v>36</c:v>
                </c:pt>
                <c:pt idx="8862">
                  <c:v>36.300000000000011</c:v>
                </c:pt>
                <c:pt idx="8863">
                  <c:v>36.9</c:v>
                </c:pt>
                <c:pt idx="8864">
                  <c:v>37.200000000000003</c:v>
                </c:pt>
                <c:pt idx="8865">
                  <c:v>37.6</c:v>
                </c:pt>
                <c:pt idx="8866">
                  <c:v>37.9</c:v>
                </c:pt>
                <c:pt idx="8867">
                  <c:v>38.5</c:v>
                </c:pt>
                <c:pt idx="8868">
                  <c:v>39</c:v>
                </c:pt>
                <c:pt idx="8869">
                  <c:v>39.4</c:v>
                </c:pt>
                <c:pt idx="8870">
                  <c:v>40.6</c:v>
                </c:pt>
                <c:pt idx="8871">
                  <c:v>42.1</c:v>
                </c:pt>
                <c:pt idx="8872">
                  <c:v>43.3</c:v>
                </c:pt>
                <c:pt idx="8873">
                  <c:v>44.1</c:v>
                </c:pt>
                <c:pt idx="8874">
                  <c:v>45</c:v>
                </c:pt>
                <c:pt idx="8875">
                  <c:v>45</c:v>
                </c:pt>
                <c:pt idx="8876">
                  <c:v>45.7</c:v>
                </c:pt>
                <c:pt idx="8877">
                  <c:v>46.9</c:v>
                </c:pt>
                <c:pt idx="8878">
                  <c:v>47.7</c:v>
                </c:pt>
                <c:pt idx="8879">
                  <c:v>49.5</c:v>
                </c:pt>
                <c:pt idx="8880">
                  <c:v>51.4</c:v>
                </c:pt>
                <c:pt idx="8881">
                  <c:v>52.3</c:v>
                </c:pt>
                <c:pt idx="8882">
                  <c:v>54.7</c:v>
                </c:pt>
                <c:pt idx="8883">
                  <c:v>58.6</c:v>
                </c:pt>
                <c:pt idx="8884">
                  <c:v>59</c:v>
                </c:pt>
                <c:pt idx="8885">
                  <c:v>60.8</c:v>
                </c:pt>
                <c:pt idx="8886">
                  <c:v>65.7</c:v>
                </c:pt>
                <c:pt idx="8887">
                  <c:v>57.2</c:v>
                </c:pt>
                <c:pt idx="8888">
                  <c:v>54</c:v>
                </c:pt>
                <c:pt idx="8889">
                  <c:v>57.7</c:v>
                </c:pt>
                <c:pt idx="8890">
                  <c:v>55.2</c:v>
                </c:pt>
                <c:pt idx="8891">
                  <c:v>58.6</c:v>
                </c:pt>
                <c:pt idx="8892">
                  <c:v>61.2</c:v>
                </c:pt>
                <c:pt idx="8893">
                  <c:v>68.900000000000006</c:v>
                </c:pt>
                <c:pt idx="8894">
                  <c:v>71.400000000000006</c:v>
                </c:pt>
                <c:pt idx="8895">
                  <c:v>66.2</c:v>
                </c:pt>
                <c:pt idx="8896">
                  <c:v>72.900000000000006</c:v>
                </c:pt>
                <c:pt idx="8897">
                  <c:v>73.2</c:v>
                </c:pt>
                <c:pt idx="8898">
                  <c:v>75.599999999999994</c:v>
                </c:pt>
                <c:pt idx="8899">
                  <c:v>75.7</c:v>
                </c:pt>
                <c:pt idx="8900">
                  <c:v>76.3</c:v>
                </c:pt>
                <c:pt idx="8901">
                  <c:v>76.099999999999994</c:v>
                </c:pt>
                <c:pt idx="8902">
                  <c:v>76.599999999999994</c:v>
                </c:pt>
                <c:pt idx="8903">
                  <c:v>76.3</c:v>
                </c:pt>
                <c:pt idx="8904">
                  <c:v>76.099999999999994</c:v>
                </c:pt>
                <c:pt idx="8905">
                  <c:v>75.7</c:v>
                </c:pt>
                <c:pt idx="8906">
                  <c:v>75.599999999999994</c:v>
                </c:pt>
                <c:pt idx="8907">
                  <c:v>75.400000000000006</c:v>
                </c:pt>
                <c:pt idx="8908">
                  <c:v>74.5</c:v>
                </c:pt>
                <c:pt idx="8909">
                  <c:v>73.2</c:v>
                </c:pt>
                <c:pt idx="8910">
                  <c:v>72.7</c:v>
                </c:pt>
                <c:pt idx="8911">
                  <c:v>72.3</c:v>
                </c:pt>
                <c:pt idx="8912">
                  <c:v>70.5</c:v>
                </c:pt>
                <c:pt idx="8913">
                  <c:v>70.3</c:v>
                </c:pt>
                <c:pt idx="8914">
                  <c:v>68.2</c:v>
                </c:pt>
                <c:pt idx="8915">
                  <c:v>42.1</c:v>
                </c:pt>
                <c:pt idx="8916">
                  <c:v>41.9</c:v>
                </c:pt>
                <c:pt idx="8917">
                  <c:v>41.5</c:v>
                </c:pt>
                <c:pt idx="8918">
                  <c:v>41.2</c:v>
                </c:pt>
                <c:pt idx="8919">
                  <c:v>40.800000000000011</c:v>
                </c:pt>
                <c:pt idx="8920">
                  <c:v>40.6</c:v>
                </c:pt>
                <c:pt idx="8921">
                  <c:v>40.300000000000011</c:v>
                </c:pt>
                <c:pt idx="8922">
                  <c:v>40.1</c:v>
                </c:pt>
                <c:pt idx="8923">
                  <c:v>39.9</c:v>
                </c:pt>
                <c:pt idx="8924">
                  <c:v>39.9</c:v>
                </c:pt>
                <c:pt idx="8925">
                  <c:v>39.9</c:v>
                </c:pt>
                <c:pt idx="8926">
                  <c:v>39.700000000000003</c:v>
                </c:pt>
                <c:pt idx="8927">
                  <c:v>39.6</c:v>
                </c:pt>
                <c:pt idx="8928">
                  <c:v>39.700000000000003</c:v>
                </c:pt>
                <c:pt idx="8929">
                  <c:v>39.6</c:v>
                </c:pt>
                <c:pt idx="8930">
                  <c:v>39.6</c:v>
                </c:pt>
                <c:pt idx="8931">
                  <c:v>39.4</c:v>
                </c:pt>
              </c:numCache>
            </c:numRef>
          </c:yVal>
          <c:smooth val="0"/>
        </c:ser>
        <c:ser>
          <c:idx val="1"/>
          <c:order val="1"/>
          <c:tx>
            <c:v>2011</c:v>
          </c:tx>
          <c:spPr>
            <a:ln w="28575">
              <a:noFill/>
            </a:ln>
          </c:spPr>
          <c:xVal>
            <c:numRef>
              <c:f>'2011'!$C$2:$C$10219</c:f>
              <c:numCache>
                <c:formatCode>m/d/yyyy\ h:mm</c:formatCode>
                <c:ptCount val="10218"/>
                <c:pt idx="0">
                  <c:v>40546.379861111105</c:v>
                </c:pt>
                <c:pt idx="1">
                  <c:v>40546.386805555565</c:v>
                </c:pt>
                <c:pt idx="2">
                  <c:v>40546.393749999996</c:v>
                </c:pt>
                <c:pt idx="3">
                  <c:v>40546.400694444448</c:v>
                </c:pt>
                <c:pt idx="4">
                  <c:v>40546.407638888893</c:v>
                </c:pt>
                <c:pt idx="5">
                  <c:v>40546.415277777785</c:v>
                </c:pt>
                <c:pt idx="6">
                  <c:v>40546.421527777777</c:v>
                </c:pt>
                <c:pt idx="7">
                  <c:v>40546.428472222222</c:v>
                </c:pt>
                <c:pt idx="8">
                  <c:v>40546.43541666666</c:v>
                </c:pt>
                <c:pt idx="9">
                  <c:v>40546.442361111105</c:v>
                </c:pt>
                <c:pt idx="10">
                  <c:v>40546.449305555558</c:v>
                </c:pt>
                <c:pt idx="11">
                  <c:v>40546.45625000001</c:v>
                </c:pt>
                <c:pt idx="12">
                  <c:v>40546.463194444441</c:v>
                </c:pt>
                <c:pt idx="13">
                  <c:v>40546.470138888893</c:v>
                </c:pt>
                <c:pt idx="14">
                  <c:v>40546.477083333324</c:v>
                </c:pt>
                <c:pt idx="15">
                  <c:v>40546.484027777784</c:v>
                </c:pt>
                <c:pt idx="16">
                  <c:v>40546.490972222222</c:v>
                </c:pt>
                <c:pt idx="17">
                  <c:v>40546.49791666666</c:v>
                </c:pt>
                <c:pt idx="18">
                  <c:v>40546.504861111105</c:v>
                </c:pt>
                <c:pt idx="19">
                  <c:v>40546.511805555558</c:v>
                </c:pt>
                <c:pt idx="20">
                  <c:v>40546.518750000003</c:v>
                </c:pt>
                <c:pt idx="21">
                  <c:v>40546.525694444441</c:v>
                </c:pt>
                <c:pt idx="22">
                  <c:v>40546.532638888893</c:v>
                </c:pt>
                <c:pt idx="23">
                  <c:v>40546.539583333324</c:v>
                </c:pt>
                <c:pt idx="24">
                  <c:v>40546.546527777784</c:v>
                </c:pt>
                <c:pt idx="25">
                  <c:v>40546.553472222222</c:v>
                </c:pt>
                <c:pt idx="26">
                  <c:v>40546.56041666666</c:v>
                </c:pt>
                <c:pt idx="27">
                  <c:v>40546.567361111098</c:v>
                </c:pt>
                <c:pt idx="28">
                  <c:v>40546.581250000003</c:v>
                </c:pt>
                <c:pt idx="29">
                  <c:v>40546.588194444448</c:v>
                </c:pt>
                <c:pt idx="30">
                  <c:v>40546.595138888886</c:v>
                </c:pt>
                <c:pt idx="31">
                  <c:v>40546.602083333324</c:v>
                </c:pt>
                <c:pt idx="32">
                  <c:v>40546.609027777777</c:v>
                </c:pt>
                <c:pt idx="33">
                  <c:v>40546.615972222222</c:v>
                </c:pt>
                <c:pt idx="34">
                  <c:v>40546.62291666666</c:v>
                </c:pt>
                <c:pt idx="35">
                  <c:v>40546.629861111098</c:v>
                </c:pt>
                <c:pt idx="36">
                  <c:v>40546.636805555558</c:v>
                </c:pt>
                <c:pt idx="37">
                  <c:v>40546.643749999996</c:v>
                </c:pt>
                <c:pt idx="38">
                  <c:v>40546.650694444448</c:v>
                </c:pt>
                <c:pt idx="39">
                  <c:v>40546.657638888893</c:v>
                </c:pt>
                <c:pt idx="40">
                  <c:v>40546.664583333324</c:v>
                </c:pt>
                <c:pt idx="41">
                  <c:v>40546.671527777777</c:v>
                </c:pt>
                <c:pt idx="42">
                  <c:v>40546.678472222222</c:v>
                </c:pt>
                <c:pt idx="43">
                  <c:v>40546.68541666666</c:v>
                </c:pt>
                <c:pt idx="44">
                  <c:v>40546.692361111098</c:v>
                </c:pt>
                <c:pt idx="45">
                  <c:v>40546.865972222222</c:v>
                </c:pt>
                <c:pt idx="46">
                  <c:v>40546.872916666667</c:v>
                </c:pt>
                <c:pt idx="47">
                  <c:v>40546.879861111105</c:v>
                </c:pt>
                <c:pt idx="48">
                  <c:v>40546.886805555565</c:v>
                </c:pt>
                <c:pt idx="49">
                  <c:v>40546.893749999996</c:v>
                </c:pt>
                <c:pt idx="50">
                  <c:v>40546.907638888893</c:v>
                </c:pt>
                <c:pt idx="51">
                  <c:v>40546.914583333331</c:v>
                </c:pt>
                <c:pt idx="52">
                  <c:v>40547.297222222216</c:v>
                </c:pt>
                <c:pt idx="53">
                  <c:v>40547.304166666661</c:v>
                </c:pt>
                <c:pt idx="54">
                  <c:v>40547.311111111114</c:v>
                </c:pt>
                <c:pt idx="55">
                  <c:v>40547.317361111105</c:v>
                </c:pt>
                <c:pt idx="56">
                  <c:v>40547.324305555558</c:v>
                </c:pt>
                <c:pt idx="57">
                  <c:v>40547.331250000003</c:v>
                </c:pt>
                <c:pt idx="58">
                  <c:v>40547.338888888895</c:v>
                </c:pt>
                <c:pt idx="59">
                  <c:v>40547.345833333333</c:v>
                </c:pt>
                <c:pt idx="60">
                  <c:v>40547.352777777785</c:v>
                </c:pt>
                <c:pt idx="61">
                  <c:v>40547.359027777784</c:v>
                </c:pt>
                <c:pt idx="62">
                  <c:v>40547.365972222222</c:v>
                </c:pt>
                <c:pt idx="63">
                  <c:v>40547.373611111114</c:v>
                </c:pt>
                <c:pt idx="64">
                  <c:v>40547.380555555566</c:v>
                </c:pt>
                <c:pt idx="65">
                  <c:v>40547.386805555565</c:v>
                </c:pt>
                <c:pt idx="66">
                  <c:v>40547.393749999996</c:v>
                </c:pt>
                <c:pt idx="67">
                  <c:v>40547.400694444448</c:v>
                </c:pt>
                <c:pt idx="68">
                  <c:v>40547.408333333333</c:v>
                </c:pt>
                <c:pt idx="69">
                  <c:v>40547.414583333331</c:v>
                </c:pt>
                <c:pt idx="70">
                  <c:v>40547.421527777777</c:v>
                </c:pt>
                <c:pt idx="71">
                  <c:v>40547.428472222222</c:v>
                </c:pt>
                <c:pt idx="72">
                  <c:v>40547.436111111114</c:v>
                </c:pt>
                <c:pt idx="73">
                  <c:v>40547.443055555559</c:v>
                </c:pt>
                <c:pt idx="74">
                  <c:v>40547.449305555558</c:v>
                </c:pt>
                <c:pt idx="75">
                  <c:v>40547.45625000001</c:v>
                </c:pt>
                <c:pt idx="76">
                  <c:v>40547.463888888888</c:v>
                </c:pt>
                <c:pt idx="77">
                  <c:v>40547.470833333333</c:v>
                </c:pt>
                <c:pt idx="78">
                  <c:v>40547.477777777778</c:v>
                </c:pt>
                <c:pt idx="79">
                  <c:v>40547.484027777784</c:v>
                </c:pt>
                <c:pt idx="80">
                  <c:v>40547.490972222222</c:v>
                </c:pt>
                <c:pt idx="81">
                  <c:v>40547.49791666666</c:v>
                </c:pt>
                <c:pt idx="82">
                  <c:v>40547.505555555559</c:v>
                </c:pt>
                <c:pt idx="83">
                  <c:v>40547.511805555558</c:v>
                </c:pt>
                <c:pt idx="84">
                  <c:v>40547.518750000003</c:v>
                </c:pt>
                <c:pt idx="85">
                  <c:v>40547.526388888888</c:v>
                </c:pt>
                <c:pt idx="86">
                  <c:v>40547.532638888893</c:v>
                </c:pt>
                <c:pt idx="87">
                  <c:v>40547.539583333324</c:v>
                </c:pt>
                <c:pt idx="88">
                  <c:v>40547.546527777784</c:v>
                </c:pt>
                <c:pt idx="89">
                  <c:v>40547.554166666661</c:v>
                </c:pt>
                <c:pt idx="90">
                  <c:v>40547.56041666666</c:v>
                </c:pt>
                <c:pt idx="91">
                  <c:v>40547.567361111098</c:v>
                </c:pt>
                <c:pt idx="92">
                  <c:v>40547.574305555558</c:v>
                </c:pt>
                <c:pt idx="93">
                  <c:v>40547.581250000003</c:v>
                </c:pt>
                <c:pt idx="94">
                  <c:v>40547.588888888895</c:v>
                </c:pt>
                <c:pt idx="95">
                  <c:v>40547.595833333326</c:v>
                </c:pt>
                <c:pt idx="96">
                  <c:v>40547.602777777778</c:v>
                </c:pt>
                <c:pt idx="97">
                  <c:v>40547.609027777777</c:v>
                </c:pt>
                <c:pt idx="98">
                  <c:v>40547.615972222222</c:v>
                </c:pt>
                <c:pt idx="99">
                  <c:v>40547.62291666666</c:v>
                </c:pt>
                <c:pt idx="100">
                  <c:v>40547.630555555559</c:v>
                </c:pt>
                <c:pt idx="101">
                  <c:v>40547.636805555558</c:v>
                </c:pt>
                <c:pt idx="102">
                  <c:v>40547.643749999996</c:v>
                </c:pt>
                <c:pt idx="103">
                  <c:v>40547.650694444448</c:v>
                </c:pt>
                <c:pt idx="104">
                  <c:v>40547.657638888893</c:v>
                </c:pt>
                <c:pt idx="105">
                  <c:v>40547.665277777778</c:v>
                </c:pt>
                <c:pt idx="106">
                  <c:v>40547.672222222223</c:v>
                </c:pt>
                <c:pt idx="107">
                  <c:v>40547.679166666654</c:v>
                </c:pt>
                <c:pt idx="108">
                  <c:v>40547.68541666666</c:v>
                </c:pt>
                <c:pt idx="109">
                  <c:v>40547.692361111098</c:v>
                </c:pt>
                <c:pt idx="110">
                  <c:v>40547.734722222216</c:v>
                </c:pt>
                <c:pt idx="111">
                  <c:v>40547.740972222222</c:v>
                </c:pt>
                <c:pt idx="112">
                  <c:v>40547.74791666666</c:v>
                </c:pt>
                <c:pt idx="113">
                  <c:v>40547.754861111105</c:v>
                </c:pt>
                <c:pt idx="114">
                  <c:v>40547.76180555555</c:v>
                </c:pt>
                <c:pt idx="115">
                  <c:v>40547.769444444435</c:v>
                </c:pt>
                <c:pt idx="116">
                  <c:v>40547.775694444441</c:v>
                </c:pt>
                <c:pt idx="117">
                  <c:v>40547.782638888893</c:v>
                </c:pt>
                <c:pt idx="118">
                  <c:v>40547.789583333324</c:v>
                </c:pt>
                <c:pt idx="119">
                  <c:v>40547.797222222216</c:v>
                </c:pt>
                <c:pt idx="120">
                  <c:v>40547.803472222222</c:v>
                </c:pt>
                <c:pt idx="121">
                  <c:v>40547.810416666667</c:v>
                </c:pt>
                <c:pt idx="122">
                  <c:v>40547.817361111105</c:v>
                </c:pt>
                <c:pt idx="123">
                  <c:v>40547.845833333333</c:v>
                </c:pt>
                <c:pt idx="124">
                  <c:v>40547.852777777785</c:v>
                </c:pt>
                <c:pt idx="125">
                  <c:v>40547.859027777784</c:v>
                </c:pt>
                <c:pt idx="126">
                  <c:v>40547.865972222222</c:v>
                </c:pt>
                <c:pt idx="127">
                  <c:v>40547.872916666667</c:v>
                </c:pt>
                <c:pt idx="128">
                  <c:v>40547.879861111105</c:v>
                </c:pt>
                <c:pt idx="129">
                  <c:v>40547.887500000004</c:v>
                </c:pt>
                <c:pt idx="130">
                  <c:v>40547.894444444442</c:v>
                </c:pt>
                <c:pt idx="131">
                  <c:v>40547.900694444448</c:v>
                </c:pt>
                <c:pt idx="132">
                  <c:v>40547.908333333333</c:v>
                </c:pt>
                <c:pt idx="133">
                  <c:v>40547.915277777785</c:v>
                </c:pt>
                <c:pt idx="134">
                  <c:v>40547.922222222223</c:v>
                </c:pt>
                <c:pt idx="135">
                  <c:v>40547.928472222222</c:v>
                </c:pt>
                <c:pt idx="136">
                  <c:v>40547.93541666666</c:v>
                </c:pt>
                <c:pt idx="137">
                  <c:v>40547.942361111105</c:v>
                </c:pt>
                <c:pt idx="138">
                  <c:v>40547.949305555558</c:v>
                </c:pt>
                <c:pt idx="139">
                  <c:v>40547.95625000001</c:v>
                </c:pt>
                <c:pt idx="140">
                  <c:v>40547.963888888888</c:v>
                </c:pt>
                <c:pt idx="141">
                  <c:v>40547.970833333333</c:v>
                </c:pt>
                <c:pt idx="142">
                  <c:v>40547.977777777778</c:v>
                </c:pt>
                <c:pt idx="143">
                  <c:v>40547.984027777784</c:v>
                </c:pt>
                <c:pt idx="144">
                  <c:v>40547.990972222222</c:v>
                </c:pt>
                <c:pt idx="145">
                  <c:v>40547.99791666666</c:v>
                </c:pt>
                <c:pt idx="146">
                  <c:v>40548.005555555559</c:v>
                </c:pt>
                <c:pt idx="147">
                  <c:v>40548.012500000004</c:v>
                </c:pt>
                <c:pt idx="148">
                  <c:v>40548.019444444442</c:v>
                </c:pt>
                <c:pt idx="149">
                  <c:v>40548.026388888888</c:v>
                </c:pt>
                <c:pt idx="150">
                  <c:v>40548.032638888893</c:v>
                </c:pt>
                <c:pt idx="151">
                  <c:v>40548.040277777785</c:v>
                </c:pt>
                <c:pt idx="152">
                  <c:v>40548.046527777784</c:v>
                </c:pt>
                <c:pt idx="153">
                  <c:v>40548.054166666661</c:v>
                </c:pt>
                <c:pt idx="154">
                  <c:v>40548.06041666666</c:v>
                </c:pt>
                <c:pt idx="155">
                  <c:v>40548.068055555559</c:v>
                </c:pt>
                <c:pt idx="156">
                  <c:v>40548.074305555558</c:v>
                </c:pt>
                <c:pt idx="157">
                  <c:v>40548.081250000003</c:v>
                </c:pt>
                <c:pt idx="158">
                  <c:v>40548.088888888895</c:v>
                </c:pt>
                <c:pt idx="159">
                  <c:v>40548.095138888886</c:v>
                </c:pt>
                <c:pt idx="160">
                  <c:v>40548.102083333324</c:v>
                </c:pt>
                <c:pt idx="161">
                  <c:v>40548.109027777777</c:v>
                </c:pt>
                <c:pt idx="162">
                  <c:v>40548.115972222222</c:v>
                </c:pt>
                <c:pt idx="163">
                  <c:v>40548.12291666666</c:v>
                </c:pt>
                <c:pt idx="164">
                  <c:v>40548.129861111098</c:v>
                </c:pt>
                <c:pt idx="165">
                  <c:v>40548.144444444442</c:v>
                </c:pt>
                <c:pt idx="166">
                  <c:v>40548.150694444448</c:v>
                </c:pt>
                <c:pt idx="167">
                  <c:v>40548.158333333333</c:v>
                </c:pt>
                <c:pt idx="168">
                  <c:v>40548.164583333324</c:v>
                </c:pt>
                <c:pt idx="169">
                  <c:v>40548.172222222223</c:v>
                </c:pt>
                <c:pt idx="170">
                  <c:v>40548.179166666654</c:v>
                </c:pt>
                <c:pt idx="171">
                  <c:v>40548.18541666666</c:v>
                </c:pt>
                <c:pt idx="172">
                  <c:v>40548.192361111098</c:v>
                </c:pt>
                <c:pt idx="173">
                  <c:v>40548.19930555555</c:v>
                </c:pt>
                <c:pt idx="174">
                  <c:v>40548.206250000003</c:v>
                </c:pt>
                <c:pt idx="175">
                  <c:v>40548.213888888888</c:v>
                </c:pt>
                <c:pt idx="176">
                  <c:v>40548.220138888886</c:v>
                </c:pt>
                <c:pt idx="177">
                  <c:v>40548.227083333317</c:v>
                </c:pt>
                <c:pt idx="178">
                  <c:v>40548.234027777777</c:v>
                </c:pt>
                <c:pt idx="179">
                  <c:v>40548.240972222222</c:v>
                </c:pt>
                <c:pt idx="180">
                  <c:v>40548.24791666666</c:v>
                </c:pt>
                <c:pt idx="181">
                  <c:v>40548.255555555559</c:v>
                </c:pt>
                <c:pt idx="182">
                  <c:v>40548.26180555555</c:v>
                </c:pt>
                <c:pt idx="183">
                  <c:v>40548.268749999996</c:v>
                </c:pt>
                <c:pt idx="184">
                  <c:v>40548.470138888893</c:v>
                </c:pt>
                <c:pt idx="185">
                  <c:v>40548.477083333324</c:v>
                </c:pt>
                <c:pt idx="186">
                  <c:v>40548.484027777784</c:v>
                </c:pt>
                <c:pt idx="187">
                  <c:v>40548.490972222222</c:v>
                </c:pt>
                <c:pt idx="188">
                  <c:v>40548.49791666666</c:v>
                </c:pt>
                <c:pt idx="189">
                  <c:v>40548.505555555559</c:v>
                </c:pt>
                <c:pt idx="190">
                  <c:v>40548.511805555558</c:v>
                </c:pt>
                <c:pt idx="191">
                  <c:v>40548.518750000003</c:v>
                </c:pt>
                <c:pt idx="192">
                  <c:v>40548.525694444441</c:v>
                </c:pt>
                <c:pt idx="193">
                  <c:v>40548.532638888893</c:v>
                </c:pt>
                <c:pt idx="194">
                  <c:v>40548.539583333324</c:v>
                </c:pt>
                <c:pt idx="195">
                  <c:v>40548.546527777784</c:v>
                </c:pt>
                <c:pt idx="196">
                  <c:v>40548.554166666661</c:v>
                </c:pt>
                <c:pt idx="197">
                  <c:v>40548.56041666666</c:v>
                </c:pt>
                <c:pt idx="198">
                  <c:v>40548.568055555559</c:v>
                </c:pt>
                <c:pt idx="199">
                  <c:v>40548.575000000004</c:v>
                </c:pt>
                <c:pt idx="200">
                  <c:v>40548.581250000003</c:v>
                </c:pt>
                <c:pt idx="201">
                  <c:v>40548.588888888895</c:v>
                </c:pt>
                <c:pt idx="202">
                  <c:v>40548.595833333326</c:v>
                </c:pt>
                <c:pt idx="203">
                  <c:v>40548.602777777778</c:v>
                </c:pt>
                <c:pt idx="204">
                  <c:v>40548.609027777777</c:v>
                </c:pt>
                <c:pt idx="205">
                  <c:v>40548.615972222222</c:v>
                </c:pt>
                <c:pt idx="206">
                  <c:v>40548.62291666666</c:v>
                </c:pt>
                <c:pt idx="207">
                  <c:v>40548.629861111098</c:v>
                </c:pt>
                <c:pt idx="208">
                  <c:v>40548.636805555558</c:v>
                </c:pt>
                <c:pt idx="209">
                  <c:v>40548.651388888888</c:v>
                </c:pt>
                <c:pt idx="210">
                  <c:v>40548.657638888893</c:v>
                </c:pt>
                <c:pt idx="211">
                  <c:v>40548.664583333324</c:v>
                </c:pt>
                <c:pt idx="212">
                  <c:v>40548.671527777777</c:v>
                </c:pt>
                <c:pt idx="213">
                  <c:v>40548.678472222222</c:v>
                </c:pt>
                <c:pt idx="214">
                  <c:v>40548.68541666666</c:v>
                </c:pt>
                <c:pt idx="215">
                  <c:v>40548.692361111098</c:v>
                </c:pt>
                <c:pt idx="216">
                  <c:v>40548.699999999997</c:v>
                </c:pt>
                <c:pt idx="217">
                  <c:v>40548.706250000003</c:v>
                </c:pt>
                <c:pt idx="218">
                  <c:v>40548.713888888888</c:v>
                </c:pt>
                <c:pt idx="219">
                  <c:v>40548.720833333326</c:v>
                </c:pt>
                <c:pt idx="220">
                  <c:v>40548.727083333317</c:v>
                </c:pt>
                <c:pt idx="221">
                  <c:v>40548.734027777777</c:v>
                </c:pt>
                <c:pt idx="222">
                  <c:v>40548.740972222222</c:v>
                </c:pt>
                <c:pt idx="223">
                  <c:v>40548.74791666666</c:v>
                </c:pt>
                <c:pt idx="224">
                  <c:v>40548.755555555559</c:v>
                </c:pt>
                <c:pt idx="225">
                  <c:v>40548.76180555555</c:v>
                </c:pt>
                <c:pt idx="226">
                  <c:v>40548.768749999996</c:v>
                </c:pt>
                <c:pt idx="227">
                  <c:v>40548.775694444441</c:v>
                </c:pt>
                <c:pt idx="228">
                  <c:v>40548.782638888893</c:v>
                </c:pt>
                <c:pt idx="229">
                  <c:v>40548.789583333324</c:v>
                </c:pt>
                <c:pt idx="230">
                  <c:v>40548.796527777777</c:v>
                </c:pt>
                <c:pt idx="231">
                  <c:v>40548.804166666661</c:v>
                </c:pt>
                <c:pt idx="232">
                  <c:v>40548.810416666667</c:v>
                </c:pt>
                <c:pt idx="233">
                  <c:v>40548.817361111105</c:v>
                </c:pt>
                <c:pt idx="234">
                  <c:v>40548.838194444448</c:v>
                </c:pt>
                <c:pt idx="235">
                  <c:v>40548.845833333333</c:v>
                </c:pt>
                <c:pt idx="236">
                  <c:v>40548.852777777785</c:v>
                </c:pt>
                <c:pt idx="237">
                  <c:v>40548.859027777784</c:v>
                </c:pt>
                <c:pt idx="238">
                  <c:v>40548.865972222222</c:v>
                </c:pt>
                <c:pt idx="239">
                  <c:v>40548.872916666667</c:v>
                </c:pt>
                <c:pt idx="240">
                  <c:v>40548.879861111105</c:v>
                </c:pt>
                <c:pt idx="241">
                  <c:v>40548.887500000004</c:v>
                </c:pt>
                <c:pt idx="242">
                  <c:v>40548.893749999996</c:v>
                </c:pt>
                <c:pt idx="243">
                  <c:v>40548.900694444448</c:v>
                </c:pt>
                <c:pt idx="244">
                  <c:v>40548.907638888893</c:v>
                </c:pt>
                <c:pt idx="245">
                  <c:v>40548.914583333331</c:v>
                </c:pt>
                <c:pt idx="246">
                  <c:v>40548.921527777777</c:v>
                </c:pt>
                <c:pt idx="247">
                  <c:v>40548.928472222222</c:v>
                </c:pt>
                <c:pt idx="248">
                  <c:v>40548.93541666666</c:v>
                </c:pt>
                <c:pt idx="249">
                  <c:v>40548.942361111105</c:v>
                </c:pt>
                <c:pt idx="250">
                  <c:v>40548.950000000004</c:v>
                </c:pt>
                <c:pt idx="251">
                  <c:v>40548.95625000001</c:v>
                </c:pt>
                <c:pt idx="252">
                  <c:v>40548.963888888888</c:v>
                </c:pt>
                <c:pt idx="253">
                  <c:v>40548.970138888893</c:v>
                </c:pt>
                <c:pt idx="254">
                  <c:v>40548.977777777778</c:v>
                </c:pt>
                <c:pt idx="255">
                  <c:v>40548.984027777784</c:v>
                </c:pt>
                <c:pt idx="256">
                  <c:v>40548.990972222222</c:v>
                </c:pt>
                <c:pt idx="257">
                  <c:v>40548.99791666666</c:v>
                </c:pt>
                <c:pt idx="258">
                  <c:v>40549.004861111105</c:v>
                </c:pt>
                <c:pt idx="259">
                  <c:v>40549.012500000004</c:v>
                </c:pt>
                <c:pt idx="260">
                  <c:v>40549.019444444442</c:v>
                </c:pt>
                <c:pt idx="261">
                  <c:v>40549.025694444441</c:v>
                </c:pt>
                <c:pt idx="262">
                  <c:v>40549.033333333326</c:v>
                </c:pt>
                <c:pt idx="263">
                  <c:v>40549.039583333324</c:v>
                </c:pt>
                <c:pt idx="264">
                  <c:v>40549.047222222223</c:v>
                </c:pt>
                <c:pt idx="265">
                  <c:v>40549.054166666661</c:v>
                </c:pt>
                <c:pt idx="266">
                  <c:v>40549.061111111107</c:v>
                </c:pt>
                <c:pt idx="267">
                  <c:v>40549.067361111098</c:v>
                </c:pt>
                <c:pt idx="268">
                  <c:v>40549.075000000004</c:v>
                </c:pt>
                <c:pt idx="269">
                  <c:v>40549.081944444442</c:v>
                </c:pt>
                <c:pt idx="270">
                  <c:v>40549.088194444448</c:v>
                </c:pt>
                <c:pt idx="271">
                  <c:v>40549.095833333326</c:v>
                </c:pt>
                <c:pt idx="272">
                  <c:v>40549.102083333324</c:v>
                </c:pt>
                <c:pt idx="273">
                  <c:v>40549.109027777777</c:v>
                </c:pt>
                <c:pt idx="274">
                  <c:v>40549.115972222222</c:v>
                </c:pt>
                <c:pt idx="275">
                  <c:v>40549.12291666666</c:v>
                </c:pt>
                <c:pt idx="276">
                  <c:v>40549.129861111098</c:v>
                </c:pt>
                <c:pt idx="277">
                  <c:v>40549.136805555558</c:v>
                </c:pt>
                <c:pt idx="278">
                  <c:v>40549.143749999996</c:v>
                </c:pt>
                <c:pt idx="279">
                  <c:v>40549.151388888888</c:v>
                </c:pt>
                <c:pt idx="280">
                  <c:v>40549.157638888893</c:v>
                </c:pt>
                <c:pt idx="281">
                  <c:v>40549.164583333324</c:v>
                </c:pt>
                <c:pt idx="282">
                  <c:v>40549.172222222223</c:v>
                </c:pt>
                <c:pt idx="283">
                  <c:v>40549.179166666654</c:v>
                </c:pt>
                <c:pt idx="284">
                  <c:v>40549.186111111114</c:v>
                </c:pt>
                <c:pt idx="285">
                  <c:v>40549.193055555552</c:v>
                </c:pt>
                <c:pt idx="286">
                  <c:v>40549.19930555555</c:v>
                </c:pt>
                <c:pt idx="287">
                  <c:v>40549.206250000003</c:v>
                </c:pt>
                <c:pt idx="288">
                  <c:v>40549.213888888888</c:v>
                </c:pt>
                <c:pt idx="289">
                  <c:v>40549.220833333326</c:v>
                </c:pt>
                <c:pt idx="290">
                  <c:v>40549.227083333317</c:v>
                </c:pt>
                <c:pt idx="291">
                  <c:v>40549.234027777777</c:v>
                </c:pt>
                <c:pt idx="292">
                  <c:v>40549.240972222222</c:v>
                </c:pt>
                <c:pt idx="293">
                  <c:v>40549.248611111114</c:v>
                </c:pt>
                <c:pt idx="294">
                  <c:v>40549.255555555559</c:v>
                </c:pt>
                <c:pt idx="295">
                  <c:v>40549.26180555555</c:v>
                </c:pt>
                <c:pt idx="296">
                  <c:v>40549.268749999996</c:v>
                </c:pt>
                <c:pt idx="297">
                  <c:v>40549.276388888888</c:v>
                </c:pt>
                <c:pt idx="298">
                  <c:v>40549.282638888893</c:v>
                </c:pt>
                <c:pt idx="299">
                  <c:v>40549.289583333324</c:v>
                </c:pt>
                <c:pt idx="300">
                  <c:v>40549.297222222216</c:v>
                </c:pt>
                <c:pt idx="301">
                  <c:v>40549.304166666661</c:v>
                </c:pt>
                <c:pt idx="302">
                  <c:v>40549.311111111114</c:v>
                </c:pt>
                <c:pt idx="303">
                  <c:v>40549.318055555566</c:v>
                </c:pt>
                <c:pt idx="304">
                  <c:v>40549.324305555558</c:v>
                </c:pt>
                <c:pt idx="305">
                  <c:v>40549.331250000003</c:v>
                </c:pt>
                <c:pt idx="306">
                  <c:v>40549.338888888895</c:v>
                </c:pt>
                <c:pt idx="307">
                  <c:v>40549.345833333333</c:v>
                </c:pt>
                <c:pt idx="308">
                  <c:v>40549.352777777785</c:v>
                </c:pt>
                <c:pt idx="309">
                  <c:v>40549.359027777784</c:v>
                </c:pt>
                <c:pt idx="310">
                  <c:v>40549.366666666661</c:v>
                </c:pt>
                <c:pt idx="311">
                  <c:v>40549.372916666667</c:v>
                </c:pt>
                <c:pt idx="312">
                  <c:v>40549.380555555566</c:v>
                </c:pt>
                <c:pt idx="313">
                  <c:v>40549.387500000004</c:v>
                </c:pt>
                <c:pt idx="314">
                  <c:v>40549.393749999996</c:v>
                </c:pt>
                <c:pt idx="315">
                  <c:v>40549.401388888888</c:v>
                </c:pt>
                <c:pt idx="316">
                  <c:v>40549.407638888893</c:v>
                </c:pt>
                <c:pt idx="317">
                  <c:v>40549.414583333331</c:v>
                </c:pt>
                <c:pt idx="318">
                  <c:v>40549.422222222223</c:v>
                </c:pt>
                <c:pt idx="319">
                  <c:v>40549.429166666654</c:v>
                </c:pt>
                <c:pt idx="320">
                  <c:v>40549.436111111114</c:v>
                </c:pt>
                <c:pt idx="321">
                  <c:v>40549.442361111105</c:v>
                </c:pt>
                <c:pt idx="322">
                  <c:v>40549.449305555558</c:v>
                </c:pt>
                <c:pt idx="323">
                  <c:v>40549.45625000001</c:v>
                </c:pt>
                <c:pt idx="324">
                  <c:v>40549.463888888888</c:v>
                </c:pt>
                <c:pt idx="325">
                  <c:v>40549.470833333333</c:v>
                </c:pt>
                <c:pt idx="326">
                  <c:v>40549.477083333324</c:v>
                </c:pt>
                <c:pt idx="327">
                  <c:v>40549.484027777784</c:v>
                </c:pt>
                <c:pt idx="328">
                  <c:v>40549.693055555552</c:v>
                </c:pt>
                <c:pt idx="329">
                  <c:v>40549.69930555555</c:v>
                </c:pt>
                <c:pt idx="330">
                  <c:v>40549.706250000003</c:v>
                </c:pt>
                <c:pt idx="331">
                  <c:v>40549.713888888888</c:v>
                </c:pt>
                <c:pt idx="332">
                  <c:v>40549.720833333326</c:v>
                </c:pt>
                <c:pt idx="333">
                  <c:v>40549.727777777771</c:v>
                </c:pt>
                <c:pt idx="334">
                  <c:v>40549.734722222216</c:v>
                </c:pt>
                <c:pt idx="335">
                  <c:v>40549.741666666654</c:v>
                </c:pt>
                <c:pt idx="336">
                  <c:v>40549.74791666666</c:v>
                </c:pt>
                <c:pt idx="337">
                  <c:v>40549.755555555559</c:v>
                </c:pt>
                <c:pt idx="338">
                  <c:v>40549.762499999997</c:v>
                </c:pt>
                <c:pt idx="339">
                  <c:v>40549.769444444435</c:v>
                </c:pt>
                <c:pt idx="340">
                  <c:v>40549.775694444441</c:v>
                </c:pt>
                <c:pt idx="341">
                  <c:v>40549.783333333326</c:v>
                </c:pt>
                <c:pt idx="342">
                  <c:v>40549.789583333324</c:v>
                </c:pt>
                <c:pt idx="343">
                  <c:v>40549.797222222216</c:v>
                </c:pt>
                <c:pt idx="344">
                  <c:v>40549.804166666661</c:v>
                </c:pt>
                <c:pt idx="345">
                  <c:v>40549.811111111114</c:v>
                </c:pt>
                <c:pt idx="346">
                  <c:v>40549.817361111105</c:v>
                </c:pt>
                <c:pt idx="347">
                  <c:v>40549.845833333333</c:v>
                </c:pt>
                <c:pt idx="348">
                  <c:v>40549.852777777785</c:v>
                </c:pt>
                <c:pt idx="349">
                  <c:v>40549.859722222223</c:v>
                </c:pt>
                <c:pt idx="350">
                  <c:v>40549.865972222222</c:v>
                </c:pt>
                <c:pt idx="351">
                  <c:v>40549.872916666667</c:v>
                </c:pt>
                <c:pt idx="352">
                  <c:v>40549.879861111105</c:v>
                </c:pt>
                <c:pt idx="353">
                  <c:v>40549.886805555565</c:v>
                </c:pt>
                <c:pt idx="354">
                  <c:v>40549.893749999996</c:v>
                </c:pt>
                <c:pt idx="355">
                  <c:v>40549.901388888888</c:v>
                </c:pt>
                <c:pt idx="356">
                  <c:v>40549.907638888893</c:v>
                </c:pt>
                <c:pt idx="357">
                  <c:v>40549.914583333331</c:v>
                </c:pt>
                <c:pt idx="358">
                  <c:v>40549.922222222223</c:v>
                </c:pt>
                <c:pt idx="359">
                  <c:v>40549.929166666654</c:v>
                </c:pt>
                <c:pt idx="360">
                  <c:v>40549.936111111114</c:v>
                </c:pt>
                <c:pt idx="361">
                  <c:v>40550.012500000004</c:v>
                </c:pt>
                <c:pt idx="362">
                  <c:v>40550.018750000003</c:v>
                </c:pt>
                <c:pt idx="363">
                  <c:v>40550.026388888888</c:v>
                </c:pt>
                <c:pt idx="364">
                  <c:v>40550.032638888893</c:v>
                </c:pt>
                <c:pt idx="365">
                  <c:v>40550.040277777785</c:v>
                </c:pt>
                <c:pt idx="366">
                  <c:v>40550.047222222223</c:v>
                </c:pt>
                <c:pt idx="367">
                  <c:v>40550.054166666661</c:v>
                </c:pt>
                <c:pt idx="368">
                  <c:v>40550.061111111107</c:v>
                </c:pt>
                <c:pt idx="369">
                  <c:v>40550.068055555559</c:v>
                </c:pt>
                <c:pt idx="370">
                  <c:v>40550.075000000004</c:v>
                </c:pt>
                <c:pt idx="371">
                  <c:v>40550.081250000003</c:v>
                </c:pt>
                <c:pt idx="372">
                  <c:v>40550.088888888895</c:v>
                </c:pt>
                <c:pt idx="373">
                  <c:v>40550.095138888886</c:v>
                </c:pt>
                <c:pt idx="374">
                  <c:v>40550.102083333324</c:v>
                </c:pt>
                <c:pt idx="375">
                  <c:v>40550.109722222216</c:v>
                </c:pt>
                <c:pt idx="376">
                  <c:v>40550.123611111107</c:v>
                </c:pt>
                <c:pt idx="377">
                  <c:v>40550.130555555559</c:v>
                </c:pt>
                <c:pt idx="378">
                  <c:v>40550.137499999997</c:v>
                </c:pt>
                <c:pt idx="379">
                  <c:v>40550.144444444442</c:v>
                </c:pt>
                <c:pt idx="380">
                  <c:v>40550.151388888888</c:v>
                </c:pt>
                <c:pt idx="381">
                  <c:v>40550.158333333333</c:v>
                </c:pt>
                <c:pt idx="382">
                  <c:v>40550.164583333324</c:v>
                </c:pt>
                <c:pt idx="383">
                  <c:v>40550.172222222223</c:v>
                </c:pt>
                <c:pt idx="384">
                  <c:v>40550.178472222222</c:v>
                </c:pt>
                <c:pt idx="385">
                  <c:v>40550.18541666666</c:v>
                </c:pt>
                <c:pt idx="386">
                  <c:v>40550.192361111098</c:v>
                </c:pt>
                <c:pt idx="387">
                  <c:v>40550.199999999997</c:v>
                </c:pt>
                <c:pt idx="388">
                  <c:v>40550.206250000003</c:v>
                </c:pt>
                <c:pt idx="389">
                  <c:v>40550.213194444441</c:v>
                </c:pt>
                <c:pt idx="390">
                  <c:v>40550.220138888886</c:v>
                </c:pt>
                <c:pt idx="391">
                  <c:v>40550.227083333317</c:v>
                </c:pt>
                <c:pt idx="392">
                  <c:v>40550.234027777777</c:v>
                </c:pt>
                <c:pt idx="393">
                  <c:v>40550.240972222222</c:v>
                </c:pt>
                <c:pt idx="394">
                  <c:v>40550.24791666666</c:v>
                </c:pt>
                <c:pt idx="395">
                  <c:v>40550.254861111105</c:v>
                </c:pt>
                <c:pt idx="396">
                  <c:v>40550.26180555555</c:v>
                </c:pt>
                <c:pt idx="397">
                  <c:v>40550.268749999996</c:v>
                </c:pt>
                <c:pt idx="398">
                  <c:v>40550.276388888888</c:v>
                </c:pt>
                <c:pt idx="399">
                  <c:v>40550.282638888893</c:v>
                </c:pt>
                <c:pt idx="400">
                  <c:v>40550.289583333324</c:v>
                </c:pt>
                <c:pt idx="401">
                  <c:v>40550.296527777777</c:v>
                </c:pt>
                <c:pt idx="402">
                  <c:v>40550.303472222222</c:v>
                </c:pt>
                <c:pt idx="403">
                  <c:v>40550.310416666667</c:v>
                </c:pt>
                <c:pt idx="404">
                  <c:v>40550.318055555566</c:v>
                </c:pt>
                <c:pt idx="405">
                  <c:v>40550.324305555558</c:v>
                </c:pt>
                <c:pt idx="406">
                  <c:v>40550.331250000003</c:v>
                </c:pt>
                <c:pt idx="407">
                  <c:v>40550.338194444448</c:v>
                </c:pt>
                <c:pt idx="408">
                  <c:v>40550.345138888893</c:v>
                </c:pt>
                <c:pt idx="409">
                  <c:v>40550.352083333331</c:v>
                </c:pt>
                <c:pt idx="410">
                  <c:v>40550.359027777784</c:v>
                </c:pt>
                <c:pt idx="411">
                  <c:v>40550.365972222222</c:v>
                </c:pt>
                <c:pt idx="412">
                  <c:v>40550.372916666667</c:v>
                </c:pt>
                <c:pt idx="413">
                  <c:v>40550.380555555566</c:v>
                </c:pt>
                <c:pt idx="414">
                  <c:v>40550.387500000004</c:v>
                </c:pt>
                <c:pt idx="415">
                  <c:v>40550.393749999996</c:v>
                </c:pt>
                <c:pt idx="416">
                  <c:v>40550.400694444448</c:v>
                </c:pt>
                <c:pt idx="417">
                  <c:v>40550.407638888893</c:v>
                </c:pt>
                <c:pt idx="418">
                  <c:v>40550.414583333331</c:v>
                </c:pt>
                <c:pt idx="419">
                  <c:v>40550.422222222223</c:v>
                </c:pt>
                <c:pt idx="420">
                  <c:v>40550.428472222222</c:v>
                </c:pt>
                <c:pt idx="421">
                  <c:v>40550.43541666666</c:v>
                </c:pt>
                <c:pt idx="422">
                  <c:v>40550.442361111105</c:v>
                </c:pt>
                <c:pt idx="423">
                  <c:v>40550.449305555558</c:v>
                </c:pt>
                <c:pt idx="424">
                  <c:v>40550.45694444445</c:v>
                </c:pt>
                <c:pt idx="425">
                  <c:v>40550.463888888888</c:v>
                </c:pt>
                <c:pt idx="426">
                  <c:v>40550.470138888893</c:v>
                </c:pt>
                <c:pt idx="427">
                  <c:v>40550.477083333324</c:v>
                </c:pt>
                <c:pt idx="428">
                  <c:v>40550.484027777784</c:v>
                </c:pt>
                <c:pt idx="429">
                  <c:v>40550.490972222222</c:v>
                </c:pt>
                <c:pt idx="430">
                  <c:v>40550.49791666666</c:v>
                </c:pt>
                <c:pt idx="431">
                  <c:v>40550.505555555559</c:v>
                </c:pt>
                <c:pt idx="432">
                  <c:v>40550.511805555558</c:v>
                </c:pt>
                <c:pt idx="433">
                  <c:v>40550.518750000003</c:v>
                </c:pt>
                <c:pt idx="434">
                  <c:v>40550.525694444441</c:v>
                </c:pt>
                <c:pt idx="435">
                  <c:v>40550.533333333326</c:v>
                </c:pt>
                <c:pt idx="436">
                  <c:v>40550.539583333324</c:v>
                </c:pt>
                <c:pt idx="437">
                  <c:v>40550.546527777784</c:v>
                </c:pt>
                <c:pt idx="438">
                  <c:v>40550.554166666661</c:v>
                </c:pt>
                <c:pt idx="439">
                  <c:v>40550.56041666666</c:v>
                </c:pt>
                <c:pt idx="440">
                  <c:v>40550.567361111098</c:v>
                </c:pt>
                <c:pt idx="441">
                  <c:v>40550.574305555558</c:v>
                </c:pt>
                <c:pt idx="442">
                  <c:v>40550.581250000003</c:v>
                </c:pt>
                <c:pt idx="443">
                  <c:v>40550.588888888895</c:v>
                </c:pt>
                <c:pt idx="444">
                  <c:v>40550.595138888886</c:v>
                </c:pt>
                <c:pt idx="445">
                  <c:v>40550.602777777778</c:v>
                </c:pt>
                <c:pt idx="446">
                  <c:v>40550.609027777777</c:v>
                </c:pt>
                <c:pt idx="447">
                  <c:v>40550.615972222222</c:v>
                </c:pt>
                <c:pt idx="448">
                  <c:v>40550.623611111107</c:v>
                </c:pt>
                <c:pt idx="449">
                  <c:v>40550.630555555559</c:v>
                </c:pt>
                <c:pt idx="450">
                  <c:v>40550.636805555558</c:v>
                </c:pt>
                <c:pt idx="451">
                  <c:v>40550.643749999996</c:v>
                </c:pt>
                <c:pt idx="452">
                  <c:v>40550.650694444448</c:v>
                </c:pt>
                <c:pt idx="453">
                  <c:v>40550.734722222216</c:v>
                </c:pt>
                <c:pt idx="454">
                  <c:v>40550.740972222222</c:v>
                </c:pt>
                <c:pt idx="455">
                  <c:v>40550.74791666666</c:v>
                </c:pt>
                <c:pt idx="456">
                  <c:v>40550.755555555559</c:v>
                </c:pt>
                <c:pt idx="457">
                  <c:v>40550.76180555555</c:v>
                </c:pt>
                <c:pt idx="458">
                  <c:v>40550.769444444435</c:v>
                </c:pt>
                <c:pt idx="459">
                  <c:v>40550.775694444441</c:v>
                </c:pt>
                <c:pt idx="460">
                  <c:v>40550.782638888893</c:v>
                </c:pt>
                <c:pt idx="461">
                  <c:v>40550.789583333324</c:v>
                </c:pt>
                <c:pt idx="462">
                  <c:v>40550.796527777777</c:v>
                </c:pt>
                <c:pt idx="463">
                  <c:v>40550.804166666661</c:v>
                </c:pt>
                <c:pt idx="464">
                  <c:v>40550.811111111114</c:v>
                </c:pt>
                <c:pt idx="465">
                  <c:v>40550.817361111105</c:v>
                </c:pt>
                <c:pt idx="466">
                  <c:v>40550.831250000003</c:v>
                </c:pt>
                <c:pt idx="467">
                  <c:v>40550.838194444448</c:v>
                </c:pt>
                <c:pt idx="468">
                  <c:v>40550.845833333333</c:v>
                </c:pt>
                <c:pt idx="469">
                  <c:v>40550.852083333331</c:v>
                </c:pt>
                <c:pt idx="470">
                  <c:v>40550.859722222223</c:v>
                </c:pt>
                <c:pt idx="471">
                  <c:v>40550.865972222222</c:v>
                </c:pt>
                <c:pt idx="472">
                  <c:v>40550.873611111114</c:v>
                </c:pt>
                <c:pt idx="473">
                  <c:v>40550.879861111105</c:v>
                </c:pt>
                <c:pt idx="474">
                  <c:v>40550.886805555565</c:v>
                </c:pt>
                <c:pt idx="475">
                  <c:v>40550.893749999996</c:v>
                </c:pt>
                <c:pt idx="476">
                  <c:v>40550.900694444448</c:v>
                </c:pt>
                <c:pt idx="477">
                  <c:v>40550.907638888893</c:v>
                </c:pt>
                <c:pt idx="478">
                  <c:v>40550.914583333331</c:v>
                </c:pt>
                <c:pt idx="479">
                  <c:v>40550.921527777777</c:v>
                </c:pt>
                <c:pt idx="480">
                  <c:v>40550.929166666654</c:v>
                </c:pt>
                <c:pt idx="481">
                  <c:v>40550.93541666666</c:v>
                </c:pt>
                <c:pt idx="482">
                  <c:v>40550.942361111105</c:v>
                </c:pt>
                <c:pt idx="483">
                  <c:v>40550.950000000004</c:v>
                </c:pt>
                <c:pt idx="484">
                  <c:v>40550.95625000001</c:v>
                </c:pt>
                <c:pt idx="485">
                  <c:v>40550.963888888888</c:v>
                </c:pt>
                <c:pt idx="486">
                  <c:v>40550.970138888893</c:v>
                </c:pt>
                <c:pt idx="487">
                  <c:v>40550.977083333324</c:v>
                </c:pt>
                <c:pt idx="488">
                  <c:v>40550.984027777784</c:v>
                </c:pt>
                <c:pt idx="489">
                  <c:v>40550.990972222222</c:v>
                </c:pt>
                <c:pt idx="490">
                  <c:v>40550.998611111114</c:v>
                </c:pt>
                <c:pt idx="491">
                  <c:v>40551.004861111105</c:v>
                </c:pt>
                <c:pt idx="492">
                  <c:v>40551.012500000004</c:v>
                </c:pt>
                <c:pt idx="493">
                  <c:v>40551.018750000003</c:v>
                </c:pt>
                <c:pt idx="494">
                  <c:v>40551.025694444441</c:v>
                </c:pt>
                <c:pt idx="495">
                  <c:v>40551.040277777785</c:v>
                </c:pt>
                <c:pt idx="496">
                  <c:v>40551.047222222223</c:v>
                </c:pt>
                <c:pt idx="497">
                  <c:v>40551.053472222222</c:v>
                </c:pt>
                <c:pt idx="498">
                  <c:v>40551.06041666666</c:v>
                </c:pt>
                <c:pt idx="499">
                  <c:v>40551.067361111098</c:v>
                </c:pt>
                <c:pt idx="500">
                  <c:v>40551.074305555558</c:v>
                </c:pt>
                <c:pt idx="501">
                  <c:v>40551.081250000003</c:v>
                </c:pt>
                <c:pt idx="502">
                  <c:v>40551.088194444448</c:v>
                </c:pt>
                <c:pt idx="503">
                  <c:v>40551.095833333326</c:v>
                </c:pt>
                <c:pt idx="504">
                  <c:v>40551.102083333324</c:v>
                </c:pt>
                <c:pt idx="505">
                  <c:v>40551.109722222216</c:v>
                </c:pt>
                <c:pt idx="506">
                  <c:v>40551.115972222222</c:v>
                </c:pt>
                <c:pt idx="507">
                  <c:v>40551.12291666666</c:v>
                </c:pt>
                <c:pt idx="508">
                  <c:v>40551.129861111098</c:v>
                </c:pt>
                <c:pt idx="509">
                  <c:v>40551.137499999997</c:v>
                </c:pt>
                <c:pt idx="510">
                  <c:v>40551.143749999996</c:v>
                </c:pt>
                <c:pt idx="511">
                  <c:v>40551.150694444448</c:v>
                </c:pt>
                <c:pt idx="512">
                  <c:v>40551.158333333333</c:v>
                </c:pt>
                <c:pt idx="513">
                  <c:v>40551.164583333324</c:v>
                </c:pt>
                <c:pt idx="514">
                  <c:v>40551.172222222223</c:v>
                </c:pt>
                <c:pt idx="515">
                  <c:v>40551.179166666654</c:v>
                </c:pt>
                <c:pt idx="516">
                  <c:v>40551.186111111114</c:v>
                </c:pt>
                <c:pt idx="517">
                  <c:v>40551.193055555552</c:v>
                </c:pt>
                <c:pt idx="518">
                  <c:v>40551.19930555555</c:v>
                </c:pt>
                <c:pt idx="519">
                  <c:v>40551.206250000003</c:v>
                </c:pt>
                <c:pt idx="520">
                  <c:v>40551.213194444441</c:v>
                </c:pt>
                <c:pt idx="521">
                  <c:v>40551.220833333326</c:v>
                </c:pt>
                <c:pt idx="522">
                  <c:v>40551.227083333317</c:v>
                </c:pt>
                <c:pt idx="523">
                  <c:v>40551.234027777777</c:v>
                </c:pt>
                <c:pt idx="524">
                  <c:v>40551.240972222222</c:v>
                </c:pt>
                <c:pt idx="525">
                  <c:v>40551.24791666666</c:v>
                </c:pt>
                <c:pt idx="526">
                  <c:v>40551.255555555559</c:v>
                </c:pt>
                <c:pt idx="527">
                  <c:v>40551.26180555555</c:v>
                </c:pt>
                <c:pt idx="528">
                  <c:v>40551.338888888895</c:v>
                </c:pt>
                <c:pt idx="529">
                  <c:v>40551.345833333333</c:v>
                </c:pt>
                <c:pt idx="530">
                  <c:v>40551.352083333331</c:v>
                </c:pt>
                <c:pt idx="531">
                  <c:v>40551.359027777784</c:v>
                </c:pt>
                <c:pt idx="532">
                  <c:v>40551.463888888888</c:v>
                </c:pt>
                <c:pt idx="533">
                  <c:v>40551.470833333333</c:v>
                </c:pt>
                <c:pt idx="534">
                  <c:v>40551.477777777778</c:v>
                </c:pt>
                <c:pt idx="535">
                  <c:v>40551.484722222223</c:v>
                </c:pt>
                <c:pt idx="536">
                  <c:v>40551.491666666654</c:v>
                </c:pt>
                <c:pt idx="537">
                  <c:v>40551.498611111114</c:v>
                </c:pt>
                <c:pt idx="538">
                  <c:v>40551.505555555559</c:v>
                </c:pt>
                <c:pt idx="539">
                  <c:v>40551.511805555558</c:v>
                </c:pt>
                <c:pt idx="540">
                  <c:v>40551.518750000003</c:v>
                </c:pt>
                <c:pt idx="541">
                  <c:v>40551.525694444441</c:v>
                </c:pt>
                <c:pt idx="542">
                  <c:v>40551.532638888893</c:v>
                </c:pt>
                <c:pt idx="543">
                  <c:v>40551.540277777785</c:v>
                </c:pt>
                <c:pt idx="544">
                  <c:v>40551.547222222223</c:v>
                </c:pt>
                <c:pt idx="545">
                  <c:v>40551.554166666661</c:v>
                </c:pt>
                <c:pt idx="546">
                  <c:v>40551.56041666666</c:v>
                </c:pt>
                <c:pt idx="547">
                  <c:v>40551.568055555559</c:v>
                </c:pt>
                <c:pt idx="548">
                  <c:v>40551.574305555558</c:v>
                </c:pt>
                <c:pt idx="549">
                  <c:v>40551.581944444442</c:v>
                </c:pt>
                <c:pt idx="550">
                  <c:v>40551.588888888895</c:v>
                </c:pt>
                <c:pt idx="551">
                  <c:v>40551.595833333326</c:v>
                </c:pt>
                <c:pt idx="552">
                  <c:v>40551.602083333324</c:v>
                </c:pt>
                <c:pt idx="553">
                  <c:v>40551.609722222216</c:v>
                </c:pt>
                <c:pt idx="554">
                  <c:v>40551.615972222222</c:v>
                </c:pt>
                <c:pt idx="555">
                  <c:v>40551.62291666666</c:v>
                </c:pt>
                <c:pt idx="556">
                  <c:v>40551.630555555559</c:v>
                </c:pt>
                <c:pt idx="557">
                  <c:v>40551.637499999997</c:v>
                </c:pt>
                <c:pt idx="558">
                  <c:v>40551.643749999996</c:v>
                </c:pt>
                <c:pt idx="559">
                  <c:v>40551.651388888888</c:v>
                </c:pt>
                <c:pt idx="560">
                  <c:v>40551.657638888893</c:v>
                </c:pt>
                <c:pt idx="561">
                  <c:v>40551.664583333324</c:v>
                </c:pt>
                <c:pt idx="562">
                  <c:v>40551.671527777777</c:v>
                </c:pt>
                <c:pt idx="563">
                  <c:v>40551.679166666654</c:v>
                </c:pt>
                <c:pt idx="564">
                  <c:v>40551.686111111114</c:v>
                </c:pt>
                <c:pt idx="565">
                  <c:v>40551.692361111098</c:v>
                </c:pt>
                <c:pt idx="566">
                  <c:v>40551.699999999997</c:v>
                </c:pt>
                <c:pt idx="567">
                  <c:v>40551.706250000003</c:v>
                </c:pt>
                <c:pt idx="568">
                  <c:v>40551.713888888888</c:v>
                </c:pt>
                <c:pt idx="569">
                  <c:v>40551.720833333326</c:v>
                </c:pt>
                <c:pt idx="570">
                  <c:v>40551.727777777771</c:v>
                </c:pt>
                <c:pt idx="571">
                  <c:v>40551.734722222216</c:v>
                </c:pt>
                <c:pt idx="572">
                  <c:v>40551.741666666654</c:v>
                </c:pt>
                <c:pt idx="573">
                  <c:v>40551.74791666666</c:v>
                </c:pt>
                <c:pt idx="574">
                  <c:v>40551.755555555559</c:v>
                </c:pt>
                <c:pt idx="575">
                  <c:v>40551.762499999997</c:v>
                </c:pt>
                <c:pt idx="576">
                  <c:v>40551.769444444435</c:v>
                </c:pt>
                <c:pt idx="577">
                  <c:v>40551.775694444441</c:v>
                </c:pt>
                <c:pt idx="578">
                  <c:v>40551.782638888893</c:v>
                </c:pt>
                <c:pt idx="579">
                  <c:v>40551.984722222223</c:v>
                </c:pt>
                <c:pt idx="580">
                  <c:v>40551.990972222222</c:v>
                </c:pt>
                <c:pt idx="581">
                  <c:v>40551.99791666666</c:v>
                </c:pt>
                <c:pt idx="582">
                  <c:v>40552.004861111105</c:v>
                </c:pt>
                <c:pt idx="583">
                  <c:v>40552.012500000004</c:v>
                </c:pt>
                <c:pt idx="584">
                  <c:v>40552.018750000003</c:v>
                </c:pt>
                <c:pt idx="585">
                  <c:v>40552.025694444441</c:v>
                </c:pt>
                <c:pt idx="586">
                  <c:v>40552.032638888893</c:v>
                </c:pt>
                <c:pt idx="587">
                  <c:v>40552.039583333324</c:v>
                </c:pt>
                <c:pt idx="588">
                  <c:v>40552.047222222223</c:v>
                </c:pt>
                <c:pt idx="589">
                  <c:v>40552.054166666661</c:v>
                </c:pt>
                <c:pt idx="590">
                  <c:v>40552.06041666666</c:v>
                </c:pt>
                <c:pt idx="591">
                  <c:v>40552.068055555559</c:v>
                </c:pt>
                <c:pt idx="592">
                  <c:v>40552.075000000004</c:v>
                </c:pt>
                <c:pt idx="593">
                  <c:v>40552.081250000003</c:v>
                </c:pt>
                <c:pt idx="594">
                  <c:v>40552.088888888895</c:v>
                </c:pt>
                <c:pt idx="595">
                  <c:v>40552.095833333326</c:v>
                </c:pt>
                <c:pt idx="596">
                  <c:v>40552.102777777778</c:v>
                </c:pt>
                <c:pt idx="597">
                  <c:v>40552.109027777777</c:v>
                </c:pt>
                <c:pt idx="598">
                  <c:v>40552.115972222222</c:v>
                </c:pt>
                <c:pt idx="599">
                  <c:v>40552.12291666666</c:v>
                </c:pt>
                <c:pt idx="600">
                  <c:v>40552.130555555559</c:v>
                </c:pt>
                <c:pt idx="601">
                  <c:v>40552.137499999997</c:v>
                </c:pt>
                <c:pt idx="602">
                  <c:v>40552.144444444442</c:v>
                </c:pt>
                <c:pt idx="603">
                  <c:v>40552.150694444448</c:v>
                </c:pt>
                <c:pt idx="604">
                  <c:v>40552.158333333333</c:v>
                </c:pt>
                <c:pt idx="605">
                  <c:v>40552.164583333324</c:v>
                </c:pt>
                <c:pt idx="606">
                  <c:v>40552.172222222223</c:v>
                </c:pt>
                <c:pt idx="607">
                  <c:v>40552.179166666654</c:v>
                </c:pt>
                <c:pt idx="608">
                  <c:v>40552.186111111114</c:v>
                </c:pt>
                <c:pt idx="609">
                  <c:v>40552.193055555552</c:v>
                </c:pt>
                <c:pt idx="610">
                  <c:v>40552.19930555555</c:v>
                </c:pt>
                <c:pt idx="611">
                  <c:v>40552.206944444442</c:v>
                </c:pt>
                <c:pt idx="612">
                  <c:v>40552.213888888888</c:v>
                </c:pt>
                <c:pt idx="613">
                  <c:v>40552.220138888886</c:v>
                </c:pt>
                <c:pt idx="614">
                  <c:v>40552.227083333317</c:v>
                </c:pt>
                <c:pt idx="615">
                  <c:v>40552.234722222216</c:v>
                </c:pt>
                <c:pt idx="616">
                  <c:v>40552.240972222222</c:v>
                </c:pt>
                <c:pt idx="617">
                  <c:v>40552.248611111114</c:v>
                </c:pt>
                <c:pt idx="618">
                  <c:v>40552.255555555559</c:v>
                </c:pt>
                <c:pt idx="619">
                  <c:v>40552.262499999997</c:v>
                </c:pt>
                <c:pt idx="620">
                  <c:v>40552.268749999996</c:v>
                </c:pt>
                <c:pt idx="621">
                  <c:v>40552.276388888888</c:v>
                </c:pt>
                <c:pt idx="622">
                  <c:v>40552.283333333326</c:v>
                </c:pt>
                <c:pt idx="623">
                  <c:v>40552.289583333324</c:v>
                </c:pt>
                <c:pt idx="624">
                  <c:v>40552.297222222216</c:v>
                </c:pt>
                <c:pt idx="625">
                  <c:v>40552.304166666661</c:v>
                </c:pt>
                <c:pt idx="626">
                  <c:v>40552.311111111114</c:v>
                </c:pt>
                <c:pt idx="627">
                  <c:v>40552.318055555566</c:v>
                </c:pt>
                <c:pt idx="628">
                  <c:v>40552.324305555558</c:v>
                </c:pt>
                <c:pt idx="629">
                  <c:v>40552.331250000003</c:v>
                </c:pt>
                <c:pt idx="630">
                  <c:v>40552.338888888895</c:v>
                </c:pt>
                <c:pt idx="631">
                  <c:v>40552.345833333333</c:v>
                </c:pt>
                <c:pt idx="632">
                  <c:v>40552.352083333331</c:v>
                </c:pt>
                <c:pt idx="633">
                  <c:v>40552.359722222223</c:v>
                </c:pt>
                <c:pt idx="634">
                  <c:v>40552.365972222222</c:v>
                </c:pt>
                <c:pt idx="635">
                  <c:v>40552.568055555559</c:v>
                </c:pt>
                <c:pt idx="636">
                  <c:v>40552.575000000004</c:v>
                </c:pt>
                <c:pt idx="637">
                  <c:v>40552.581250000003</c:v>
                </c:pt>
                <c:pt idx="638">
                  <c:v>40552.588888888895</c:v>
                </c:pt>
                <c:pt idx="639">
                  <c:v>40552.595833333326</c:v>
                </c:pt>
                <c:pt idx="640">
                  <c:v>40552.602083333324</c:v>
                </c:pt>
                <c:pt idx="641">
                  <c:v>40552.609027777777</c:v>
                </c:pt>
                <c:pt idx="642">
                  <c:v>40552.615972222222</c:v>
                </c:pt>
                <c:pt idx="643">
                  <c:v>40552.623611111107</c:v>
                </c:pt>
                <c:pt idx="644">
                  <c:v>40552.699999999997</c:v>
                </c:pt>
                <c:pt idx="645">
                  <c:v>40552.706250000003</c:v>
                </c:pt>
                <c:pt idx="646">
                  <c:v>40552.907638888893</c:v>
                </c:pt>
                <c:pt idx="647">
                  <c:v>40552.914583333331</c:v>
                </c:pt>
                <c:pt idx="648">
                  <c:v>40552.922222222223</c:v>
                </c:pt>
                <c:pt idx="649">
                  <c:v>40552.929166666654</c:v>
                </c:pt>
                <c:pt idx="650">
                  <c:v>40552.936111111114</c:v>
                </c:pt>
                <c:pt idx="651">
                  <c:v>40552.943055555559</c:v>
                </c:pt>
                <c:pt idx="652">
                  <c:v>40552.949305555558</c:v>
                </c:pt>
                <c:pt idx="653">
                  <c:v>40552.95625000001</c:v>
                </c:pt>
                <c:pt idx="654">
                  <c:v>40552.963888888888</c:v>
                </c:pt>
                <c:pt idx="655">
                  <c:v>40552.970833333333</c:v>
                </c:pt>
                <c:pt idx="656">
                  <c:v>40552.977777777778</c:v>
                </c:pt>
                <c:pt idx="657">
                  <c:v>40552.984027777784</c:v>
                </c:pt>
                <c:pt idx="658">
                  <c:v>40552.990972222222</c:v>
                </c:pt>
                <c:pt idx="659">
                  <c:v>40552.998611111114</c:v>
                </c:pt>
                <c:pt idx="660">
                  <c:v>40553.005555555559</c:v>
                </c:pt>
                <c:pt idx="661">
                  <c:v>40553.012500000004</c:v>
                </c:pt>
                <c:pt idx="662">
                  <c:v>40553.018750000003</c:v>
                </c:pt>
                <c:pt idx="663">
                  <c:v>40553.025694444441</c:v>
                </c:pt>
                <c:pt idx="664">
                  <c:v>40553.172222222223</c:v>
                </c:pt>
                <c:pt idx="665">
                  <c:v>40553.179166666654</c:v>
                </c:pt>
                <c:pt idx="666">
                  <c:v>40553.18541666666</c:v>
                </c:pt>
                <c:pt idx="667">
                  <c:v>40553.193055555552</c:v>
                </c:pt>
                <c:pt idx="668">
                  <c:v>40553.19930555555</c:v>
                </c:pt>
                <c:pt idx="669">
                  <c:v>40553.206250000003</c:v>
                </c:pt>
                <c:pt idx="670">
                  <c:v>40553.213888888888</c:v>
                </c:pt>
                <c:pt idx="671">
                  <c:v>40553.220833333326</c:v>
                </c:pt>
                <c:pt idx="672">
                  <c:v>40553.227777777771</c:v>
                </c:pt>
                <c:pt idx="673">
                  <c:v>40553.234027777777</c:v>
                </c:pt>
                <c:pt idx="674">
                  <c:v>40553.240972222222</c:v>
                </c:pt>
                <c:pt idx="675">
                  <c:v>40553.24791666666</c:v>
                </c:pt>
                <c:pt idx="676">
                  <c:v>40553.255555555559</c:v>
                </c:pt>
                <c:pt idx="677">
                  <c:v>40553.26180555555</c:v>
                </c:pt>
                <c:pt idx="678">
                  <c:v>40553.269444444435</c:v>
                </c:pt>
                <c:pt idx="679">
                  <c:v>40553.275694444441</c:v>
                </c:pt>
                <c:pt idx="680">
                  <c:v>40553.282638888893</c:v>
                </c:pt>
                <c:pt idx="681">
                  <c:v>40553.289583333324</c:v>
                </c:pt>
                <c:pt idx="682">
                  <c:v>40553.296527777777</c:v>
                </c:pt>
                <c:pt idx="683">
                  <c:v>40553.304166666661</c:v>
                </c:pt>
                <c:pt idx="684">
                  <c:v>40553.310416666667</c:v>
                </c:pt>
                <c:pt idx="685">
                  <c:v>40553.318055555566</c:v>
                </c:pt>
                <c:pt idx="686">
                  <c:v>40553.324305555558</c:v>
                </c:pt>
                <c:pt idx="687">
                  <c:v>40553.331250000003</c:v>
                </c:pt>
                <c:pt idx="688">
                  <c:v>40553.338888888895</c:v>
                </c:pt>
                <c:pt idx="689">
                  <c:v>40553.345138888893</c:v>
                </c:pt>
                <c:pt idx="690">
                  <c:v>40553.352083333331</c:v>
                </c:pt>
                <c:pt idx="691">
                  <c:v>40553.359722222223</c:v>
                </c:pt>
                <c:pt idx="692">
                  <c:v>40553.366666666661</c:v>
                </c:pt>
                <c:pt idx="693">
                  <c:v>40553.372916666667</c:v>
                </c:pt>
                <c:pt idx="694">
                  <c:v>40553.380555555566</c:v>
                </c:pt>
                <c:pt idx="695">
                  <c:v>40553.386805555565</c:v>
                </c:pt>
                <c:pt idx="696">
                  <c:v>40553.393749999996</c:v>
                </c:pt>
                <c:pt idx="697">
                  <c:v>40553.401388888888</c:v>
                </c:pt>
                <c:pt idx="698">
                  <c:v>40553.408333333333</c:v>
                </c:pt>
                <c:pt idx="699">
                  <c:v>40553.414583333331</c:v>
                </c:pt>
                <c:pt idx="700">
                  <c:v>40553.422222222223</c:v>
                </c:pt>
                <c:pt idx="701">
                  <c:v>40553.429166666654</c:v>
                </c:pt>
                <c:pt idx="702">
                  <c:v>40553.436111111114</c:v>
                </c:pt>
                <c:pt idx="703">
                  <c:v>40553.442361111105</c:v>
                </c:pt>
                <c:pt idx="704">
                  <c:v>40553.450000000004</c:v>
                </c:pt>
                <c:pt idx="705">
                  <c:v>40553.45625000001</c:v>
                </c:pt>
                <c:pt idx="706">
                  <c:v>40553.463888888888</c:v>
                </c:pt>
                <c:pt idx="707">
                  <c:v>40553.470833333333</c:v>
                </c:pt>
                <c:pt idx="708">
                  <c:v>40553.477777777778</c:v>
                </c:pt>
                <c:pt idx="709">
                  <c:v>40553.484722222223</c:v>
                </c:pt>
                <c:pt idx="710">
                  <c:v>40553.490972222222</c:v>
                </c:pt>
                <c:pt idx="711">
                  <c:v>40553.49791666666</c:v>
                </c:pt>
                <c:pt idx="712">
                  <c:v>40553.504861111105</c:v>
                </c:pt>
                <c:pt idx="713">
                  <c:v>40553.511805555558</c:v>
                </c:pt>
                <c:pt idx="714">
                  <c:v>40553.518750000003</c:v>
                </c:pt>
                <c:pt idx="715">
                  <c:v>40553.525694444441</c:v>
                </c:pt>
                <c:pt idx="716">
                  <c:v>40553.532638888893</c:v>
                </c:pt>
                <c:pt idx="717">
                  <c:v>40553.539583333324</c:v>
                </c:pt>
                <c:pt idx="718">
                  <c:v>40553.547222222223</c:v>
                </c:pt>
                <c:pt idx="719">
                  <c:v>40553.554166666661</c:v>
                </c:pt>
                <c:pt idx="720">
                  <c:v>40553.561111111107</c:v>
                </c:pt>
                <c:pt idx="721">
                  <c:v>40553.567361111098</c:v>
                </c:pt>
                <c:pt idx="722">
                  <c:v>40553.574305555558</c:v>
                </c:pt>
                <c:pt idx="723">
                  <c:v>40553.581250000003</c:v>
                </c:pt>
                <c:pt idx="724">
                  <c:v>40553.588888888895</c:v>
                </c:pt>
                <c:pt idx="725">
                  <c:v>40553.595833333326</c:v>
                </c:pt>
                <c:pt idx="726">
                  <c:v>40553.602777777778</c:v>
                </c:pt>
                <c:pt idx="727">
                  <c:v>40553.609027777777</c:v>
                </c:pt>
                <c:pt idx="728">
                  <c:v>40553.616666666661</c:v>
                </c:pt>
                <c:pt idx="729">
                  <c:v>40553.62291666666</c:v>
                </c:pt>
                <c:pt idx="730">
                  <c:v>40553.630555555559</c:v>
                </c:pt>
                <c:pt idx="731">
                  <c:v>40553.637499999997</c:v>
                </c:pt>
                <c:pt idx="732">
                  <c:v>40553.643749999996</c:v>
                </c:pt>
                <c:pt idx="733">
                  <c:v>40553.651388888888</c:v>
                </c:pt>
                <c:pt idx="734">
                  <c:v>40553.658333333333</c:v>
                </c:pt>
                <c:pt idx="735">
                  <c:v>40553.665277777778</c:v>
                </c:pt>
                <c:pt idx="736">
                  <c:v>40553.672222222223</c:v>
                </c:pt>
                <c:pt idx="737">
                  <c:v>40553.679166666654</c:v>
                </c:pt>
                <c:pt idx="738">
                  <c:v>40553.686111111114</c:v>
                </c:pt>
                <c:pt idx="739">
                  <c:v>40553.693055555552</c:v>
                </c:pt>
                <c:pt idx="740">
                  <c:v>40553.699999999997</c:v>
                </c:pt>
                <c:pt idx="741">
                  <c:v>40553.706250000003</c:v>
                </c:pt>
                <c:pt idx="742">
                  <c:v>40553.713888888888</c:v>
                </c:pt>
                <c:pt idx="743">
                  <c:v>40553.720833333326</c:v>
                </c:pt>
                <c:pt idx="744">
                  <c:v>40553.727777777771</c:v>
                </c:pt>
                <c:pt idx="745">
                  <c:v>40553.734722222216</c:v>
                </c:pt>
                <c:pt idx="746">
                  <c:v>40553.741666666654</c:v>
                </c:pt>
                <c:pt idx="747">
                  <c:v>40553.748611111114</c:v>
                </c:pt>
                <c:pt idx="748">
                  <c:v>40553.755555555559</c:v>
                </c:pt>
                <c:pt idx="749">
                  <c:v>40553.762499999997</c:v>
                </c:pt>
                <c:pt idx="750">
                  <c:v>40553.769444444435</c:v>
                </c:pt>
                <c:pt idx="751">
                  <c:v>40553.776388888888</c:v>
                </c:pt>
                <c:pt idx="752">
                  <c:v>40553.783333333326</c:v>
                </c:pt>
                <c:pt idx="753">
                  <c:v>40553.790277777778</c:v>
                </c:pt>
                <c:pt idx="754">
                  <c:v>40553.797222222216</c:v>
                </c:pt>
                <c:pt idx="755">
                  <c:v>40553.804166666661</c:v>
                </c:pt>
                <c:pt idx="756">
                  <c:v>40553.811111111114</c:v>
                </c:pt>
                <c:pt idx="757">
                  <c:v>40553.818055555566</c:v>
                </c:pt>
                <c:pt idx="758">
                  <c:v>40553.831944444442</c:v>
                </c:pt>
                <c:pt idx="759">
                  <c:v>40553.838888888895</c:v>
                </c:pt>
                <c:pt idx="760">
                  <c:v>40553.845833333333</c:v>
                </c:pt>
                <c:pt idx="761">
                  <c:v>40553.852777777785</c:v>
                </c:pt>
                <c:pt idx="762">
                  <c:v>40553.859722222223</c:v>
                </c:pt>
                <c:pt idx="763">
                  <c:v>40553.866666666661</c:v>
                </c:pt>
                <c:pt idx="764">
                  <c:v>40553.873611111114</c:v>
                </c:pt>
                <c:pt idx="765">
                  <c:v>40553.880555555566</c:v>
                </c:pt>
                <c:pt idx="766">
                  <c:v>40553.887500000004</c:v>
                </c:pt>
                <c:pt idx="767">
                  <c:v>40553.894444444442</c:v>
                </c:pt>
                <c:pt idx="768">
                  <c:v>40553.901388888888</c:v>
                </c:pt>
                <c:pt idx="769">
                  <c:v>40553.908333333333</c:v>
                </c:pt>
                <c:pt idx="770">
                  <c:v>40553.915277777785</c:v>
                </c:pt>
                <c:pt idx="771">
                  <c:v>40553.922222222223</c:v>
                </c:pt>
                <c:pt idx="772">
                  <c:v>40553.929166666654</c:v>
                </c:pt>
                <c:pt idx="773">
                  <c:v>40553.936111111114</c:v>
                </c:pt>
                <c:pt idx="774">
                  <c:v>40553.943055555559</c:v>
                </c:pt>
                <c:pt idx="775">
                  <c:v>40553.950000000004</c:v>
                </c:pt>
                <c:pt idx="776">
                  <c:v>40553.95694444445</c:v>
                </c:pt>
                <c:pt idx="777">
                  <c:v>40553.963888888888</c:v>
                </c:pt>
                <c:pt idx="778">
                  <c:v>40553.970833333333</c:v>
                </c:pt>
                <c:pt idx="779">
                  <c:v>40553.977777777778</c:v>
                </c:pt>
                <c:pt idx="780">
                  <c:v>40553.984722222223</c:v>
                </c:pt>
                <c:pt idx="781">
                  <c:v>40553.991666666654</c:v>
                </c:pt>
                <c:pt idx="782">
                  <c:v>40553.998611111114</c:v>
                </c:pt>
                <c:pt idx="783">
                  <c:v>40554.005555555559</c:v>
                </c:pt>
                <c:pt idx="784">
                  <c:v>40554.012500000004</c:v>
                </c:pt>
                <c:pt idx="785">
                  <c:v>40554.019444444442</c:v>
                </c:pt>
                <c:pt idx="786">
                  <c:v>40554.026388888888</c:v>
                </c:pt>
                <c:pt idx="787">
                  <c:v>40554.033333333326</c:v>
                </c:pt>
                <c:pt idx="788">
                  <c:v>40554.040277777785</c:v>
                </c:pt>
                <c:pt idx="789">
                  <c:v>40554.047222222223</c:v>
                </c:pt>
                <c:pt idx="790">
                  <c:v>40554.054166666661</c:v>
                </c:pt>
                <c:pt idx="791">
                  <c:v>40554.061111111107</c:v>
                </c:pt>
                <c:pt idx="792">
                  <c:v>40554.068055555559</c:v>
                </c:pt>
                <c:pt idx="793">
                  <c:v>40554.075000000004</c:v>
                </c:pt>
                <c:pt idx="794">
                  <c:v>40554.081944444442</c:v>
                </c:pt>
                <c:pt idx="795">
                  <c:v>40554.088888888895</c:v>
                </c:pt>
                <c:pt idx="796">
                  <c:v>40554.095833333326</c:v>
                </c:pt>
                <c:pt idx="797">
                  <c:v>40554.102777777778</c:v>
                </c:pt>
                <c:pt idx="798">
                  <c:v>40554.109722222216</c:v>
                </c:pt>
                <c:pt idx="799">
                  <c:v>40554.116666666661</c:v>
                </c:pt>
                <c:pt idx="800">
                  <c:v>40554.123611111107</c:v>
                </c:pt>
                <c:pt idx="801">
                  <c:v>40554.130555555559</c:v>
                </c:pt>
                <c:pt idx="802">
                  <c:v>40554.137499999997</c:v>
                </c:pt>
                <c:pt idx="803">
                  <c:v>40554.144444444442</c:v>
                </c:pt>
                <c:pt idx="804">
                  <c:v>40554.151388888888</c:v>
                </c:pt>
                <c:pt idx="805">
                  <c:v>40554.158333333333</c:v>
                </c:pt>
                <c:pt idx="806">
                  <c:v>40554.165277777778</c:v>
                </c:pt>
                <c:pt idx="807">
                  <c:v>40554.172222222223</c:v>
                </c:pt>
                <c:pt idx="808">
                  <c:v>40554.179166666654</c:v>
                </c:pt>
                <c:pt idx="809">
                  <c:v>40554.18541666666</c:v>
                </c:pt>
                <c:pt idx="810">
                  <c:v>40554.192361111098</c:v>
                </c:pt>
                <c:pt idx="811">
                  <c:v>40554.19930555555</c:v>
                </c:pt>
                <c:pt idx="812">
                  <c:v>40554.206250000003</c:v>
                </c:pt>
                <c:pt idx="813">
                  <c:v>40554.213888888888</c:v>
                </c:pt>
                <c:pt idx="814">
                  <c:v>40554.220833333326</c:v>
                </c:pt>
                <c:pt idx="815">
                  <c:v>40554.227083333317</c:v>
                </c:pt>
                <c:pt idx="816">
                  <c:v>40554.304166666661</c:v>
                </c:pt>
                <c:pt idx="817">
                  <c:v>40554.311111111114</c:v>
                </c:pt>
                <c:pt idx="818">
                  <c:v>40554.318055555566</c:v>
                </c:pt>
                <c:pt idx="819">
                  <c:v>40554.324305555558</c:v>
                </c:pt>
                <c:pt idx="820">
                  <c:v>40554.331250000003</c:v>
                </c:pt>
                <c:pt idx="821">
                  <c:v>40554.338888888895</c:v>
                </c:pt>
                <c:pt idx="822">
                  <c:v>40554.345833333333</c:v>
                </c:pt>
                <c:pt idx="823">
                  <c:v>40554.352777777785</c:v>
                </c:pt>
                <c:pt idx="824">
                  <c:v>40554.359722222223</c:v>
                </c:pt>
                <c:pt idx="825">
                  <c:v>40554.366666666661</c:v>
                </c:pt>
                <c:pt idx="826">
                  <c:v>40554.373611111114</c:v>
                </c:pt>
                <c:pt idx="827">
                  <c:v>40554.380555555566</c:v>
                </c:pt>
                <c:pt idx="828">
                  <c:v>40554.387500000004</c:v>
                </c:pt>
                <c:pt idx="829">
                  <c:v>40554.394444444442</c:v>
                </c:pt>
                <c:pt idx="830">
                  <c:v>40554.401388888888</c:v>
                </c:pt>
                <c:pt idx="831">
                  <c:v>40554.408333333333</c:v>
                </c:pt>
                <c:pt idx="832">
                  <c:v>40554.484722222223</c:v>
                </c:pt>
                <c:pt idx="833">
                  <c:v>40554.491666666654</c:v>
                </c:pt>
                <c:pt idx="834">
                  <c:v>40554.498611111114</c:v>
                </c:pt>
                <c:pt idx="835">
                  <c:v>40554.505555555559</c:v>
                </c:pt>
                <c:pt idx="836">
                  <c:v>40554.512500000004</c:v>
                </c:pt>
                <c:pt idx="837">
                  <c:v>40554.519444444442</c:v>
                </c:pt>
                <c:pt idx="838">
                  <c:v>40554.526388888888</c:v>
                </c:pt>
                <c:pt idx="839">
                  <c:v>40554.533333333326</c:v>
                </c:pt>
                <c:pt idx="840">
                  <c:v>40554.540277777785</c:v>
                </c:pt>
                <c:pt idx="841">
                  <c:v>40554.547222222223</c:v>
                </c:pt>
                <c:pt idx="842">
                  <c:v>40554.554166666661</c:v>
                </c:pt>
                <c:pt idx="843">
                  <c:v>40554.561111111107</c:v>
                </c:pt>
                <c:pt idx="844">
                  <c:v>40554.568055555559</c:v>
                </c:pt>
                <c:pt idx="845">
                  <c:v>40554.575000000004</c:v>
                </c:pt>
                <c:pt idx="846">
                  <c:v>40554.581944444442</c:v>
                </c:pt>
                <c:pt idx="847">
                  <c:v>40554.588888888895</c:v>
                </c:pt>
                <c:pt idx="848">
                  <c:v>40554.595833333326</c:v>
                </c:pt>
                <c:pt idx="849">
                  <c:v>40554.602777777778</c:v>
                </c:pt>
                <c:pt idx="850">
                  <c:v>40554.609722222216</c:v>
                </c:pt>
                <c:pt idx="851">
                  <c:v>40554.616666666661</c:v>
                </c:pt>
                <c:pt idx="852">
                  <c:v>40554.623611111107</c:v>
                </c:pt>
                <c:pt idx="853">
                  <c:v>40554.630555555559</c:v>
                </c:pt>
                <c:pt idx="854">
                  <c:v>40554.637499999997</c:v>
                </c:pt>
                <c:pt idx="855">
                  <c:v>40554.644444444442</c:v>
                </c:pt>
                <c:pt idx="856">
                  <c:v>40554.651388888888</c:v>
                </c:pt>
                <c:pt idx="857">
                  <c:v>40554.658333333333</c:v>
                </c:pt>
                <c:pt idx="858">
                  <c:v>40554.665277777778</c:v>
                </c:pt>
                <c:pt idx="859">
                  <c:v>40554.672222222223</c:v>
                </c:pt>
                <c:pt idx="860">
                  <c:v>40554.679166666654</c:v>
                </c:pt>
                <c:pt idx="861">
                  <c:v>40554.686111111114</c:v>
                </c:pt>
                <c:pt idx="862">
                  <c:v>40554.693055555552</c:v>
                </c:pt>
                <c:pt idx="863">
                  <c:v>40554.699999999997</c:v>
                </c:pt>
                <c:pt idx="864">
                  <c:v>40554.706944444442</c:v>
                </c:pt>
                <c:pt idx="865">
                  <c:v>40554.713888888888</c:v>
                </c:pt>
                <c:pt idx="866">
                  <c:v>40554.720833333326</c:v>
                </c:pt>
                <c:pt idx="867">
                  <c:v>40554.727777777771</c:v>
                </c:pt>
                <c:pt idx="868">
                  <c:v>40554.734722222216</c:v>
                </c:pt>
                <c:pt idx="869">
                  <c:v>40554.741666666654</c:v>
                </c:pt>
                <c:pt idx="870">
                  <c:v>40554.748611111114</c:v>
                </c:pt>
                <c:pt idx="871">
                  <c:v>40554.755555555559</c:v>
                </c:pt>
                <c:pt idx="872">
                  <c:v>40554.762499999997</c:v>
                </c:pt>
                <c:pt idx="873">
                  <c:v>40554.769444444435</c:v>
                </c:pt>
                <c:pt idx="874">
                  <c:v>40554.776388888888</c:v>
                </c:pt>
                <c:pt idx="875">
                  <c:v>40554.783333333326</c:v>
                </c:pt>
                <c:pt idx="876">
                  <c:v>40554.790277777778</c:v>
                </c:pt>
                <c:pt idx="877">
                  <c:v>40554.797222222216</c:v>
                </c:pt>
                <c:pt idx="878">
                  <c:v>40554.804166666661</c:v>
                </c:pt>
                <c:pt idx="879">
                  <c:v>40554.811111111114</c:v>
                </c:pt>
                <c:pt idx="880">
                  <c:v>40554.818055555566</c:v>
                </c:pt>
                <c:pt idx="881">
                  <c:v>40554.838888888895</c:v>
                </c:pt>
                <c:pt idx="882">
                  <c:v>40554.845833333333</c:v>
                </c:pt>
                <c:pt idx="883">
                  <c:v>40554.852777777785</c:v>
                </c:pt>
                <c:pt idx="884">
                  <c:v>40554.859722222223</c:v>
                </c:pt>
                <c:pt idx="885">
                  <c:v>40554.866666666661</c:v>
                </c:pt>
                <c:pt idx="886">
                  <c:v>40554.873611111114</c:v>
                </c:pt>
                <c:pt idx="887">
                  <c:v>40554.880555555566</c:v>
                </c:pt>
                <c:pt idx="888">
                  <c:v>40554.887500000004</c:v>
                </c:pt>
                <c:pt idx="889">
                  <c:v>40554.894444444442</c:v>
                </c:pt>
                <c:pt idx="890">
                  <c:v>40554.901388888888</c:v>
                </c:pt>
                <c:pt idx="891">
                  <c:v>40554.908333333333</c:v>
                </c:pt>
                <c:pt idx="892">
                  <c:v>40554.915277777785</c:v>
                </c:pt>
                <c:pt idx="893">
                  <c:v>40554.922222222223</c:v>
                </c:pt>
                <c:pt idx="894">
                  <c:v>40554.929166666654</c:v>
                </c:pt>
                <c:pt idx="895">
                  <c:v>40554.936111111114</c:v>
                </c:pt>
                <c:pt idx="896">
                  <c:v>40554.943055555559</c:v>
                </c:pt>
                <c:pt idx="897">
                  <c:v>40554.950000000004</c:v>
                </c:pt>
                <c:pt idx="898">
                  <c:v>40554.95694444445</c:v>
                </c:pt>
                <c:pt idx="899">
                  <c:v>40554.963888888888</c:v>
                </c:pt>
                <c:pt idx="900">
                  <c:v>40554.970833333333</c:v>
                </c:pt>
                <c:pt idx="901">
                  <c:v>40554.977777777778</c:v>
                </c:pt>
                <c:pt idx="902">
                  <c:v>40554.984722222223</c:v>
                </c:pt>
                <c:pt idx="903">
                  <c:v>40554.991666666654</c:v>
                </c:pt>
                <c:pt idx="904">
                  <c:v>40554.998611111114</c:v>
                </c:pt>
                <c:pt idx="905">
                  <c:v>40555.005555555559</c:v>
                </c:pt>
                <c:pt idx="906">
                  <c:v>40555.012500000004</c:v>
                </c:pt>
                <c:pt idx="907">
                  <c:v>40555.019444444442</c:v>
                </c:pt>
                <c:pt idx="908">
                  <c:v>40555.026388888888</c:v>
                </c:pt>
                <c:pt idx="909">
                  <c:v>40555.033333333326</c:v>
                </c:pt>
                <c:pt idx="910">
                  <c:v>40555.040277777785</c:v>
                </c:pt>
                <c:pt idx="911">
                  <c:v>40555.047222222223</c:v>
                </c:pt>
                <c:pt idx="912">
                  <c:v>40555.054166666661</c:v>
                </c:pt>
                <c:pt idx="913">
                  <c:v>40555.061111111107</c:v>
                </c:pt>
                <c:pt idx="914">
                  <c:v>40555.068055555559</c:v>
                </c:pt>
                <c:pt idx="915">
                  <c:v>40555.075000000004</c:v>
                </c:pt>
                <c:pt idx="916">
                  <c:v>40555.172222222223</c:v>
                </c:pt>
                <c:pt idx="917">
                  <c:v>40555.179166666654</c:v>
                </c:pt>
                <c:pt idx="918">
                  <c:v>40555.186111111114</c:v>
                </c:pt>
                <c:pt idx="919">
                  <c:v>40555.193055555552</c:v>
                </c:pt>
                <c:pt idx="920">
                  <c:v>40555.199999999997</c:v>
                </c:pt>
                <c:pt idx="921">
                  <c:v>40555.206944444442</c:v>
                </c:pt>
                <c:pt idx="922">
                  <c:v>40555.213888888888</c:v>
                </c:pt>
                <c:pt idx="923">
                  <c:v>40555.220833333326</c:v>
                </c:pt>
                <c:pt idx="924">
                  <c:v>40555.227777777771</c:v>
                </c:pt>
                <c:pt idx="925">
                  <c:v>40555.304166666661</c:v>
                </c:pt>
                <c:pt idx="926">
                  <c:v>40555.311111111114</c:v>
                </c:pt>
                <c:pt idx="927">
                  <c:v>40555.318055555566</c:v>
                </c:pt>
                <c:pt idx="928">
                  <c:v>40555.325000000004</c:v>
                </c:pt>
                <c:pt idx="929">
                  <c:v>40555.331944444442</c:v>
                </c:pt>
                <c:pt idx="930">
                  <c:v>40555.338888888895</c:v>
                </c:pt>
                <c:pt idx="931">
                  <c:v>40555.345833333333</c:v>
                </c:pt>
                <c:pt idx="932">
                  <c:v>40555.352777777785</c:v>
                </c:pt>
                <c:pt idx="933">
                  <c:v>40555.359722222223</c:v>
                </c:pt>
                <c:pt idx="934">
                  <c:v>40555.366666666661</c:v>
                </c:pt>
                <c:pt idx="935">
                  <c:v>40555.373611111114</c:v>
                </c:pt>
                <c:pt idx="936">
                  <c:v>40555.380555555566</c:v>
                </c:pt>
                <c:pt idx="937">
                  <c:v>40555.387500000004</c:v>
                </c:pt>
                <c:pt idx="938">
                  <c:v>40555.394444444442</c:v>
                </c:pt>
                <c:pt idx="939">
                  <c:v>40555.401388888888</c:v>
                </c:pt>
                <c:pt idx="940">
                  <c:v>40555.408333333333</c:v>
                </c:pt>
                <c:pt idx="941">
                  <c:v>40555.415277777785</c:v>
                </c:pt>
                <c:pt idx="942">
                  <c:v>40555.422222222223</c:v>
                </c:pt>
                <c:pt idx="943">
                  <c:v>40555.429166666654</c:v>
                </c:pt>
                <c:pt idx="944">
                  <c:v>40555.436111111114</c:v>
                </c:pt>
                <c:pt idx="945">
                  <c:v>40555.443055555559</c:v>
                </c:pt>
                <c:pt idx="946">
                  <c:v>40555.450000000004</c:v>
                </c:pt>
                <c:pt idx="947">
                  <c:v>40555.45694444445</c:v>
                </c:pt>
                <c:pt idx="948">
                  <c:v>40555.470833333333</c:v>
                </c:pt>
                <c:pt idx="949">
                  <c:v>40555.477777777778</c:v>
                </c:pt>
                <c:pt idx="950">
                  <c:v>40555.484722222223</c:v>
                </c:pt>
                <c:pt idx="951">
                  <c:v>40555.491666666654</c:v>
                </c:pt>
                <c:pt idx="952">
                  <c:v>40555.498611111114</c:v>
                </c:pt>
                <c:pt idx="953">
                  <c:v>40555.505555555559</c:v>
                </c:pt>
                <c:pt idx="954">
                  <c:v>40555.512500000004</c:v>
                </c:pt>
                <c:pt idx="955">
                  <c:v>40555.519444444442</c:v>
                </c:pt>
                <c:pt idx="956">
                  <c:v>40555.526388888888</c:v>
                </c:pt>
                <c:pt idx="957">
                  <c:v>40555.533333333326</c:v>
                </c:pt>
                <c:pt idx="958">
                  <c:v>40555.734722222216</c:v>
                </c:pt>
                <c:pt idx="959">
                  <c:v>40555.741666666654</c:v>
                </c:pt>
                <c:pt idx="960">
                  <c:v>40555.748611111114</c:v>
                </c:pt>
                <c:pt idx="961">
                  <c:v>40555.755555555559</c:v>
                </c:pt>
                <c:pt idx="962">
                  <c:v>40555.762499999997</c:v>
                </c:pt>
                <c:pt idx="963">
                  <c:v>40555.769444444435</c:v>
                </c:pt>
                <c:pt idx="964">
                  <c:v>40555.776388888888</c:v>
                </c:pt>
                <c:pt idx="965">
                  <c:v>40555.783333333326</c:v>
                </c:pt>
                <c:pt idx="966">
                  <c:v>40555.790277777778</c:v>
                </c:pt>
                <c:pt idx="967">
                  <c:v>40555.797222222216</c:v>
                </c:pt>
                <c:pt idx="968">
                  <c:v>40555.804166666661</c:v>
                </c:pt>
                <c:pt idx="969">
                  <c:v>40555.811111111114</c:v>
                </c:pt>
                <c:pt idx="970">
                  <c:v>40555.818055555566</c:v>
                </c:pt>
                <c:pt idx="971">
                  <c:v>40555.831944444442</c:v>
                </c:pt>
                <c:pt idx="972">
                  <c:v>40555.838888888895</c:v>
                </c:pt>
                <c:pt idx="973">
                  <c:v>40555.845833333333</c:v>
                </c:pt>
                <c:pt idx="974">
                  <c:v>40555.852777777785</c:v>
                </c:pt>
                <c:pt idx="975">
                  <c:v>40555.859722222223</c:v>
                </c:pt>
                <c:pt idx="976">
                  <c:v>40555.866666666661</c:v>
                </c:pt>
                <c:pt idx="977">
                  <c:v>40555.873611111114</c:v>
                </c:pt>
                <c:pt idx="978">
                  <c:v>40555.880555555566</c:v>
                </c:pt>
                <c:pt idx="979">
                  <c:v>40555.887500000004</c:v>
                </c:pt>
                <c:pt idx="980">
                  <c:v>40555.894444444442</c:v>
                </c:pt>
                <c:pt idx="981">
                  <c:v>40555.901388888888</c:v>
                </c:pt>
                <c:pt idx="982">
                  <c:v>40555.908333333333</c:v>
                </c:pt>
                <c:pt idx="983">
                  <c:v>40555.915277777785</c:v>
                </c:pt>
                <c:pt idx="984">
                  <c:v>40555.922222222223</c:v>
                </c:pt>
                <c:pt idx="985">
                  <c:v>40555.929166666654</c:v>
                </c:pt>
                <c:pt idx="986">
                  <c:v>40555.936111111114</c:v>
                </c:pt>
                <c:pt idx="987">
                  <c:v>40555.943055555559</c:v>
                </c:pt>
                <c:pt idx="988">
                  <c:v>40555.950000000004</c:v>
                </c:pt>
                <c:pt idx="989">
                  <c:v>40555.95694444445</c:v>
                </c:pt>
                <c:pt idx="990">
                  <c:v>40555.963888888888</c:v>
                </c:pt>
                <c:pt idx="991">
                  <c:v>40555.970833333333</c:v>
                </c:pt>
                <c:pt idx="992">
                  <c:v>40555.977777777778</c:v>
                </c:pt>
                <c:pt idx="993">
                  <c:v>40555.984722222223</c:v>
                </c:pt>
                <c:pt idx="994">
                  <c:v>40555.991666666654</c:v>
                </c:pt>
                <c:pt idx="995">
                  <c:v>40555.998611111114</c:v>
                </c:pt>
                <c:pt idx="996">
                  <c:v>40556.005555555559</c:v>
                </c:pt>
                <c:pt idx="997">
                  <c:v>40556.012500000004</c:v>
                </c:pt>
                <c:pt idx="998">
                  <c:v>40556.019444444442</c:v>
                </c:pt>
                <c:pt idx="999">
                  <c:v>40556.026388888888</c:v>
                </c:pt>
                <c:pt idx="1000">
                  <c:v>40556.033333333326</c:v>
                </c:pt>
                <c:pt idx="1001">
                  <c:v>40556.040277777785</c:v>
                </c:pt>
                <c:pt idx="1002">
                  <c:v>40556.047222222223</c:v>
                </c:pt>
                <c:pt idx="1003">
                  <c:v>40556.054166666661</c:v>
                </c:pt>
                <c:pt idx="1004">
                  <c:v>40556.061111111107</c:v>
                </c:pt>
                <c:pt idx="1005">
                  <c:v>40556.068055555559</c:v>
                </c:pt>
                <c:pt idx="1006">
                  <c:v>40556.075000000004</c:v>
                </c:pt>
                <c:pt idx="1007">
                  <c:v>40556.081944444442</c:v>
                </c:pt>
                <c:pt idx="1008">
                  <c:v>40556.088888888895</c:v>
                </c:pt>
                <c:pt idx="1009">
                  <c:v>40556.095833333326</c:v>
                </c:pt>
                <c:pt idx="1010">
                  <c:v>40556.102777777778</c:v>
                </c:pt>
                <c:pt idx="1011">
                  <c:v>40556.109722222216</c:v>
                </c:pt>
                <c:pt idx="1012">
                  <c:v>40556.116666666661</c:v>
                </c:pt>
                <c:pt idx="1013">
                  <c:v>40556.123611111107</c:v>
                </c:pt>
                <c:pt idx="1014">
                  <c:v>40556.130555555559</c:v>
                </c:pt>
                <c:pt idx="1015">
                  <c:v>40556.137499999997</c:v>
                </c:pt>
                <c:pt idx="1016">
                  <c:v>40556.144444444442</c:v>
                </c:pt>
                <c:pt idx="1017">
                  <c:v>40556.151388888888</c:v>
                </c:pt>
                <c:pt idx="1018">
                  <c:v>40556.158333333333</c:v>
                </c:pt>
                <c:pt idx="1019">
                  <c:v>40556.165277777778</c:v>
                </c:pt>
                <c:pt idx="1020">
                  <c:v>40556.172222222223</c:v>
                </c:pt>
                <c:pt idx="1021">
                  <c:v>40556.179166666654</c:v>
                </c:pt>
                <c:pt idx="1022">
                  <c:v>40556.18541666666</c:v>
                </c:pt>
                <c:pt idx="1023">
                  <c:v>40556.193055555552</c:v>
                </c:pt>
                <c:pt idx="1024">
                  <c:v>40556.19930555555</c:v>
                </c:pt>
                <c:pt idx="1025">
                  <c:v>40556.206250000003</c:v>
                </c:pt>
                <c:pt idx="1026">
                  <c:v>40556.213888888888</c:v>
                </c:pt>
                <c:pt idx="1027">
                  <c:v>40556.220833333326</c:v>
                </c:pt>
                <c:pt idx="1028">
                  <c:v>40556.227083333317</c:v>
                </c:pt>
                <c:pt idx="1029">
                  <c:v>40556.234027777777</c:v>
                </c:pt>
                <c:pt idx="1030">
                  <c:v>40556.241666666654</c:v>
                </c:pt>
                <c:pt idx="1031">
                  <c:v>40556.24791666666</c:v>
                </c:pt>
                <c:pt idx="1032">
                  <c:v>40556.255555555559</c:v>
                </c:pt>
                <c:pt idx="1033">
                  <c:v>40556.26180555555</c:v>
                </c:pt>
                <c:pt idx="1034">
                  <c:v>40556.268749999996</c:v>
                </c:pt>
                <c:pt idx="1035">
                  <c:v>40556.275694444441</c:v>
                </c:pt>
                <c:pt idx="1036">
                  <c:v>40556.283333333326</c:v>
                </c:pt>
                <c:pt idx="1037">
                  <c:v>40556.290277777778</c:v>
                </c:pt>
                <c:pt idx="1038">
                  <c:v>40556.296527777777</c:v>
                </c:pt>
                <c:pt idx="1039">
                  <c:v>40556.304166666661</c:v>
                </c:pt>
                <c:pt idx="1040">
                  <c:v>40556.311111111114</c:v>
                </c:pt>
                <c:pt idx="1041">
                  <c:v>40556.318055555566</c:v>
                </c:pt>
                <c:pt idx="1042">
                  <c:v>40556.325000000004</c:v>
                </c:pt>
                <c:pt idx="1043">
                  <c:v>40556.331944444442</c:v>
                </c:pt>
                <c:pt idx="1044">
                  <c:v>40556.338888888895</c:v>
                </c:pt>
                <c:pt idx="1045">
                  <c:v>40556.345833333333</c:v>
                </c:pt>
                <c:pt idx="1046">
                  <c:v>40556.352777777785</c:v>
                </c:pt>
                <c:pt idx="1047">
                  <c:v>40556.359722222223</c:v>
                </c:pt>
                <c:pt idx="1048">
                  <c:v>40556.366666666661</c:v>
                </c:pt>
                <c:pt idx="1049">
                  <c:v>40556.373611111114</c:v>
                </c:pt>
                <c:pt idx="1050">
                  <c:v>40556.380555555566</c:v>
                </c:pt>
                <c:pt idx="1051">
                  <c:v>40556.387500000004</c:v>
                </c:pt>
                <c:pt idx="1052">
                  <c:v>40556.394444444442</c:v>
                </c:pt>
                <c:pt idx="1053">
                  <c:v>40556.401388888888</c:v>
                </c:pt>
                <c:pt idx="1054">
                  <c:v>40556.408333333333</c:v>
                </c:pt>
                <c:pt idx="1055">
                  <c:v>40556.415277777785</c:v>
                </c:pt>
                <c:pt idx="1056">
                  <c:v>40556.422222222223</c:v>
                </c:pt>
                <c:pt idx="1057">
                  <c:v>40556.429166666654</c:v>
                </c:pt>
                <c:pt idx="1058">
                  <c:v>40556.436111111114</c:v>
                </c:pt>
                <c:pt idx="1059">
                  <c:v>40556.443055555559</c:v>
                </c:pt>
                <c:pt idx="1060">
                  <c:v>40556.450000000004</c:v>
                </c:pt>
                <c:pt idx="1061">
                  <c:v>40556.45625000001</c:v>
                </c:pt>
                <c:pt idx="1062">
                  <c:v>40556.463888888888</c:v>
                </c:pt>
                <c:pt idx="1063">
                  <c:v>40556.470833333333</c:v>
                </c:pt>
                <c:pt idx="1064">
                  <c:v>40556.477777777778</c:v>
                </c:pt>
                <c:pt idx="1065">
                  <c:v>40556.484722222223</c:v>
                </c:pt>
                <c:pt idx="1066">
                  <c:v>40556.491666666654</c:v>
                </c:pt>
                <c:pt idx="1067">
                  <c:v>40556.498611111114</c:v>
                </c:pt>
                <c:pt idx="1068">
                  <c:v>40556.505555555559</c:v>
                </c:pt>
                <c:pt idx="1069">
                  <c:v>40556.658333333333</c:v>
                </c:pt>
                <c:pt idx="1070">
                  <c:v>40556.665277777778</c:v>
                </c:pt>
                <c:pt idx="1071">
                  <c:v>40556.672222222223</c:v>
                </c:pt>
                <c:pt idx="1072">
                  <c:v>40556.686111111114</c:v>
                </c:pt>
                <c:pt idx="1073">
                  <c:v>40556.693055555552</c:v>
                </c:pt>
                <c:pt idx="1074">
                  <c:v>40556.699999999997</c:v>
                </c:pt>
                <c:pt idx="1075">
                  <c:v>40556.706944444442</c:v>
                </c:pt>
                <c:pt idx="1076">
                  <c:v>40556.713888888888</c:v>
                </c:pt>
                <c:pt idx="1077">
                  <c:v>40556.720833333326</c:v>
                </c:pt>
                <c:pt idx="1078">
                  <c:v>40556.727777777771</c:v>
                </c:pt>
                <c:pt idx="1079">
                  <c:v>40556.734722222216</c:v>
                </c:pt>
                <c:pt idx="1080">
                  <c:v>40556.741666666654</c:v>
                </c:pt>
                <c:pt idx="1081">
                  <c:v>40556.748611111114</c:v>
                </c:pt>
                <c:pt idx="1082">
                  <c:v>40556.755555555559</c:v>
                </c:pt>
                <c:pt idx="1083">
                  <c:v>40556.762499999997</c:v>
                </c:pt>
                <c:pt idx="1084">
                  <c:v>40556.963888888888</c:v>
                </c:pt>
                <c:pt idx="1085">
                  <c:v>40556.970833333333</c:v>
                </c:pt>
                <c:pt idx="1086">
                  <c:v>40556.977777777778</c:v>
                </c:pt>
                <c:pt idx="1087">
                  <c:v>40556.984722222223</c:v>
                </c:pt>
                <c:pt idx="1088">
                  <c:v>40556.991666666654</c:v>
                </c:pt>
                <c:pt idx="1089">
                  <c:v>40557.172222222223</c:v>
                </c:pt>
                <c:pt idx="1090">
                  <c:v>40557.179166666654</c:v>
                </c:pt>
                <c:pt idx="1091">
                  <c:v>40557.186111111114</c:v>
                </c:pt>
                <c:pt idx="1092">
                  <c:v>40557.193055555552</c:v>
                </c:pt>
                <c:pt idx="1093">
                  <c:v>40557.199999999997</c:v>
                </c:pt>
                <c:pt idx="1094">
                  <c:v>40557.206944444442</c:v>
                </c:pt>
                <c:pt idx="1095">
                  <c:v>40557.213888888888</c:v>
                </c:pt>
                <c:pt idx="1096">
                  <c:v>40557.220833333326</c:v>
                </c:pt>
                <c:pt idx="1097">
                  <c:v>40557.227777777771</c:v>
                </c:pt>
                <c:pt idx="1098">
                  <c:v>40557.234722222216</c:v>
                </c:pt>
                <c:pt idx="1099">
                  <c:v>40557.241666666654</c:v>
                </c:pt>
                <c:pt idx="1100">
                  <c:v>40557.248611111114</c:v>
                </c:pt>
                <c:pt idx="1101">
                  <c:v>40557.450000000004</c:v>
                </c:pt>
                <c:pt idx="1102">
                  <c:v>40557.45694444445</c:v>
                </c:pt>
                <c:pt idx="1103">
                  <c:v>40557.463888888888</c:v>
                </c:pt>
                <c:pt idx="1104">
                  <c:v>40557.470833333333</c:v>
                </c:pt>
                <c:pt idx="1105">
                  <c:v>40557.477777777778</c:v>
                </c:pt>
                <c:pt idx="1106">
                  <c:v>40557.484722222223</c:v>
                </c:pt>
                <c:pt idx="1107">
                  <c:v>40557.491666666654</c:v>
                </c:pt>
                <c:pt idx="1108">
                  <c:v>40557.498611111114</c:v>
                </c:pt>
                <c:pt idx="1109">
                  <c:v>40557.505555555559</c:v>
                </c:pt>
                <c:pt idx="1110">
                  <c:v>40557.512500000004</c:v>
                </c:pt>
                <c:pt idx="1111">
                  <c:v>40557.519444444442</c:v>
                </c:pt>
                <c:pt idx="1112">
                  <c:v>40557.526388888888</c:v>
                </c:pt>
                <c:pt idx="1113">
                  <c:v>40557.533333333326</c:v>
                </c:pt>
                <c:pt idx="1114">
                  <c:v>40557.540277777785</c:v>
                </c:pt>
                <c:pt idx="1115">
                  <c:v>40557.547222222223</c:v>
                </c:pt>
                <c:pt idx="1116">
                  <c:v>40557.554166666661</c:v>
                </c:pt>
                <c:pt idx="1117">
                  <c:v>40557.561111111107</c:v>
                </c:pt>
                <c:pt idx="1118">
                  <c:v>40557.568055555559</c:v>
                </c:pt>
                <c:pt idx="1119">
                  <c:v>40557.575000000004</c:v>
                </c:pt>
                <c:pt idx="1120">
                  <c:v>40557.581944444442</c:v>
                </c:pt>
                <c:pt idx="1121">
                  <c:v>40557.588888888895</c:v>
                </c:pt>
                <c:pt idx="1122">
                  <c:v>40557.595833333326</c:v>
                </c:pt>
                <c:pt idx="1123">
                  <c:v>40557.602777777778</c:v>
                </c:pt>
                <c:pt idx="1124">
                  <c:v>40557.609722222216</c:v>
                </c:pt>
                <c:pt idx="1125">
                  <c:v>40557.616666666661</c:v>
                </c:pt>
                <c:pt idx="1126">
                  <c:v>40557.623611111107</c:v>
                </c:pt>
                <c:pt idx="1127">
                  <c:v>40557.630555555559</c:v>
                </c:pt>
                <c:pt idx="1128">
                  <c:v>40557.637499999997</c:v>
                </c:pt>
                <c:pt idx="1129">
                  <c:v>40557.644444444442</c:v>
                </c:pt>
                <c:pt idx="1130">
                  <c:v>40557.651388888888</c:v>
                </c:pt>
                <c:pt idx="1131">
                  <c:v>40557.658333333333</c:v>
                </c:pt>
                <c:pt idx="1132">
                  <c:v>40557.665277777778</c:v>
                </c:pt>
                <c:pt idx="1133">
                  <c:v>40557.672222222223</c:v>
                </c:pt>
                <c:pt idx="1134">
                  <c:v>40557.679166666654</c:v>
                </c:pt>
                <c:pt idx="1135">
                  <c:v>40557.686111111114</c:v>
                </c:pt>
                <c:pt idx="1136">
                  <c:v>40557.693055555552</c:v>
                </c:pt>
                <c:pt idx="1137">
                  <c:v>40557.699999999997</c:v>
                </c:pt>
                <c:pt idx="1138">
                  <c:v>40557.706944444442</c:v>
                </c:pt>
                <c:pt idx="1139">
                  <c:v>40557.713888888888</c:v>
                </c:pt>
                <c:pt idx="1140">
                  <c:v>40557.720833333326</c:v>
                </c:pt>
                <c:pt idx="1141">
                  <c:v>40557.727777777771</c:v>
                </c:pt>
                <c:pt idx="1142">
                  <c:v>40557.734722222216</c:v>
                </c:pt>
                <c:pt idx="1143">
                  <c:v>40557.741666666654</c:v>
                </c:pt>
                <c:pt idx="1144">
                  <c:v>40557.748611111114</c:v>
                </c:pt>
                <c:pt idx="1145">
                  <c:v>40557.755555555559</c:v>
                </c:pt>
                <c:pt idx="1146">
                  <c:v>40557.762499999997</c:v>
                </c:pt>
                <c:pt idx="1147">
                  <c:v>40557.769444444435</c:v>
                </c:pt>
                <c:pt idx="1148">
                  <c:v>40557.776388888888</c:v>
                </c:pt>
                <c:pt idx="1149">
                  <c:v>40557.783333333326</c:v>
                </c:pt>
                <c:pt idx="1150">
                  <c:v>40557.790277777778</c:v>
                </c:pt>
                <c:pt idx="1151">
                  <c:v>40557.797222222216</c:v>
                </c:pt>
                <c:pt idx="1152">
                  <c:v>40557.804166666661</c:v>
                </c:pt>
                <c:pt idx="1153">
                  <c:v>40557.811111111114</c:v>
                </c:pt>
                <c:pt idx="1154">
                  <c:v>40557.825000000004</c:v>
                </c:pt>
                <c:pt idx="1155">
                  <c:v>40557.838888888895</c:v>
                </c:pt>
                <c:pt idx="1156">
                  <c:v>40557.845833333333</c:v>
                </c:pt>
                <c:pt idx="1157">
                  <c:v>40557.852777777785</c:v>
                </c:pt>
                <c:pt idx="1158">
                  <c:v>40557.859722222223</c:v>
                </c:pt>
                <c:pt idx="1159">
                  <c:v>40557.866666666661</c:v>
                </c:pt>
                <c:pt idx="1160">
                  <c:v>40557.873611111114</c:v>
                </c:pt>
                <c:pt idx="1161">
                  <c:v>40557.880555555566</c:v>
                </c:pt>
                <c:pt idx="1162">
                  <c:v>40557.887500000004</c:v>
                </c:pt>
                <c:pt idx="1163">
                  <c:v>40557.894444444442</c:v>
                </c:pt>
                <c:pt idx="1164">
                  <c:v>40557.901388888888</c:v>
                </c:pt>
                <c:pt idx="1165">
                  <c:v>40557.908333333333</c:v>
                </c:pt>
                <c:pt idx="1166">
                  <c:v>40557.915277777785</c:v>
                </c:pt>
                <c:pt idx="1167">
                  <c:v>40557.922222222223</c:v>
                </c:pt>
                <c:pt idx="1168">
                  <c:v>40557.929166666654</c:v>
                </c:pt>
                <c:pt idx="1169">
                  <c:v>40557.936111111114</c:v>
                </c:pt>
                <c:pt idx="1170">
                  <c:v>40557.943055555559</c:v>
                </c:pt>
                <c:pt idx="1171">
                  <c:v>40557.950000000004</c:v>
                </c:pt>
                <c:pt idx="1172">
                  <c:v>40557.95694444445</c:v>
                </c:pt>
                <c:pt idx="1173">
                  <c:v>40557.963888888888</c:v>
                </c:pt>
                <c:pt idx="1174">
                  <c:v>40557.970833333333</c:v>
                </c:pt>
                <c:pt idx="1175">
                  <c:v>40557.977777777778</c:v>
                </c:pt>
                <c:pt idx="1176">
                  <c:v>40557.984722222223</c:v>
                </c:pt>
                <c:pt idx="1177">
                  <c:v>40557.991666666654</c:v>
                </c:pt>
                <c:pt idx="1178">
                  <c:v>40557.998611111114</c:v>
                </c:pt>
                <c:pt idx="1179">
                  <c:v>40558.005555555559</c:v>
                </c:pt>
                <c:pt idx="1180">
                  <c:v>40558.012500000004</c:v>
                </c:pt>
                <c:pt idx="1181">
                  <c:v>40558.019444444442</c:v>
                </c:pt>
                <c:pt idx="1182">
                  <c:v>40558.026388888888</c:v>
                </c:pt>
                <c:pt idx="1183">
                  <c:v>40558.033333333326</c:v>
                </c:pt>
                <c:pt idx="1184">
                  <c:v>40558.040277777785</c:v>
                </c:pt>
                <c:pt idx="1185">
                  <c:v>40558.047222222223</c:v>
                </c:pt>
                <c:pt idx="1186">
                  <c:v>40558.054166666661</c:v>
                </c:pt>
                <c:pt idx="1187">
                  <c:v>40558.061111111107</c:v>
                </c:pt>
                <c:pt idx="1188">
                  <c:v>40558.068055555559</c:v>
                </c:pt>
                <c:pt idx="1189">
                  <c:v>40558.075000000004</c:v>
                </c:pt>
                <c:pt idx="1190">
                  <c:v>40558.081944444442</c:v>
                </c:pt>
                <c:pt idx="1191">
                  <c:v>40558.088888888895</c:v>
                </c:pt>
                <c:pt idx="1192">
                  <c:v>40558.095833333326</c:v>
                </c:pt>
                <c:pt idx="1193">
                  <c:v>40558.102777777778</c:v>
                </c:pt>
                <c:pt idx="1194">
                  <c:v>40558.109722222216</c:v>
                </c:pt>
                <c:pt idx="1195">
                  <c:v>40558.116666666661</c:v>
                </c:pt>
                <c:pt idx="1196">
                  <c:v>40558.123611111107</c:v>
                </c:pt>
                <c:pt idx="1197">
                  <c:v>40558.130555555559</c:v>
                </c:pt>
                <c:pt idx="1198">
                  <c:v>40558.137499999997</c:v>
                </c:pt>
                <c:pt idx="1199">
                  <c:v>40558.144444444442</c:v>
                </c:pt>
                <c:pt idx="1200">
                  <c:v>40558.151388888888</c:v>
                </c:pt>
                <c:pt idx="1201">
                  <c:v>40558.172222222223</c:v>
                </c:pt>
                <c:pt idx="1202">
                  <c:v>40558.179166666654</c:v>
                </c:pt>
                <c:pt idx="1203">
                  <c:v>40558.186111111114</c:v>
                </c:pt>
                <c:pt idx="1204">
                  <c:v>40558.193055555552</c:v>
                </c:pt>
                <c:pt idx="1205">
                  <c:v>40558.19930555555</c:v>
                </c:pt>
                <c:pt idx="1206">
                  <c:v>40558.206250000003</c:v>
                </c:pt>
                <c:pt idx="1207">
                  <c:v>40558.213888888888</c:v>
                </c:pt>
                <c:pt idx="1208">
                  <c:v>40558.220833333326</c:v>
                </c:pt>
                <c:pt idx="1209">
                  <c:v>40558.227083333317</c:v>
                </c:pt>
                <c:pt idx="1210">
                  <c:v>40558.234027777777</c:v>
                </c:pt>
                <c:pt idx="1211">
                  <c:v>40558.240972222222</c:v>
                </c:pt>
                <c:pt idx="1212">
                  <c:v>40558.248611111114</c:v>
                </c:pt>
                <c:pt idx="1213">
                  <c:v>40558.255555555559</c:v>
                </c:pt>
                <c:pt idx="1214">
                  <c:v>40558.262499999997</c:v>
                </c:pt>
                <c:pt idx="1215">
                  <c:v>40558.269444444435</c:v>
                </c:pt>
                <c:pt idx="1216">
                  <c:v>40558.276388888888</c:v>
                </c:pt>
                <c:pt idx="1217">
                  <c:v>40558.283333333326</c:v>
                </c:pt>
                <c:pt idx="1218">
                  <c:v>40558.289583333324</c:v>
                </c:pt>
                <c:pt idx="1219">
                  <c:v>40558.297222222216</c:v>
                </c:pt>
                <c:pt idx="1220">
                  <c:v>40558.304166666661</c:v>
                </c:pt>
                <c:pt idx="1221">
                  <c:v>40558.311111111114</c:v>
                </c:pt>
                <c:pt idx="1222">
                  <c:v>40558.318055555566</c:v>
                </c:pt>
                <c:pt idx="1223">
                  <c:v>40558.325000000004</c:v>
                </c:pt>
                <c:pt idx="1224">
                  <c:v>40558.331944444442</c:v>
                </c:pt>
                <c:pt idx="1225">
                  <c:v>40558.338888888895</c:v>
                </c:pt>
                <c:pt idx="1226">
                  <c:v>40558.345833333333</c:v>
                </c:pt>
                <c:pt idx="1227">
                  <c:v>40558.352777777785</c:v>
                </c:pt>
                <c:pt idx="1228">
                  <c:v>40558.359722222223</c:v>
                </c:pt>
                <c:pt idx="1229">
                  <c:v>40558.365972222222</c:v>
                </c:pt>
                <c:pt idx="1230">
                  <c:v>40558.373611111114</c:v>
                </c:pt>
                <c:pt idx="1231">
                  <c:v>40558.380555555566</c:v>
                </c:pt>
                <c:pt idx="1232">
                  <c:v>40558.387500000004</c:v>
                </c:pt>
                <c:pt idx="1233">
                  <c:v>40558.394444444442</c:v>
                </c:pt>
                <c:pt idx="1234">
                  <c:v>40558.401388888888</c:v>
                </c:pt>
                <c:pt idx="1235">
                  <c:v>40558.408333333333</c:v>
                </c:pt>
                <c:pt idx="1236">
                  <c:v>40558.415277777785</c:v>
                </c:pt>
                <c:pt idx="1237">
                  <c:v>40558.422222222223</c:v>
                </c:pt>
                <c:pt idx="1238">
                  <c:v>40558.429166666654</c:v>
                </c:pt>
                <c:pt idx="1239">
                  <c:v>40558.436111111114</c:v>
                </c:pt>
                <c:pt idx="1240">
                  <c:v>40558.443055555559</c:v>
                </c:pt>
                <c:pt idx="1241">
                  <c:v>40558.450000000004</c:v>
                </c:pt>
                <c:pt idx="1242">
                  <c:v>40558.45694444445</c:v>
                </c:pt>
                <c:pt idx="1243">
                  <c:v>40558.463888888888</c:v>
                </c:pt>
                <c:pt idx="1244">
                  <c:v>40558.470833333333</c:v>
                </c:pt>
                <c:pt idx="1245">
                  <c:v>40558.477777777778</c:v>
                </c:pt>
                <c:pt idx="1246">
                  <c:v>40558.484722222223</c:v>
                </c:pt>
                <c:pt idx="1247">
                  <c:v>40558.491666666654</c:v>
                </c:pt>
                <c:pt idx="1248">
                  <c:v>40558.498611111114</c:v>
                </c:pt>
                <c:pt idx="1249">
                  <c:v>40558.505555555559</c:v>
                </c:pt>
                <c:pt idx="1250">
                  <c:v>40558.512500000004</c:v>
                </c:pt>
                <c:pt idx="1251">
                  <c:v>40558.519444444442</c:v>
                </c:pt>
                <c:pt idx="1252">
                  <c:v>40558.526388888888</c:v>
                </c:pt>
                <c:pt idx="1253">
                  <c:v>40558.533333333326</c:v>
                </c:pt>
                <c:pt idx="1254">
                  <c:v>40558.540277777785</c:v>
                </c:pt>
                <c:pt idx="1255">
                  <c:v>40558.547222222223</c:v>
                </c:pt>
                <c:pt idx="1256">
                  <c:v>40558.554166666661</c:v>
                </c:pt>
                <c:pt idx="1257">
                  <c:v>40558.561111111107</c:v>
                </c:pt>
                <c:pt idx="1258">
                  <c:v>40558.568055555559</c:v>
                </c:pt>
                <c:pt idx="1259">
                  <c:v>40558.575000000004</c:v>
                </c:pt>
                <c:pt idx="1260">
                  <c:v>40558.581944444442</c:v>
                </c:pt>
                <c:pt idx="1261">
                  <c:v>40558.588888888895</c:v>
                </c:pt>
                <c:pt idx="1262">
                  <c:v>40558.595833333326</c:v>
                </c:pt>
                <c:pt idx="1263">
                  <c:v>40558.602777777778</c:v>
                </c:pt>
                <c:pt idx="1264">
                  <c:v>40558.609722222216</c:v>
                </c:pt>
                <c:pt idx="1265">
                  <c:v>40558.616666666661</c:v>
                </c:pt>
                <c:pt idx="1266">
                  <c:v>40558.623611111107</c:v>
                </c:pt>
                <c:pt idx="1267">
                  <c:v>40558.630555555559</c:v>
                </c:pt>
                <c:pt idx="1268">
                  <c:v>40558.637499999997</c:v>
                </c:pt>
                <c:pt idx="1269">
                  <c:v>40558.644444444442</c:v>
                </c:pt>
                <c:pt idx="1270">
                  <c:v>40558.651388888888</c:v>
                </c:pt>
                <c:pt idx="1271">
                  <c:v>40558.658333333333</c:v>
                </c:pt>
                <c:pt idx="1272">
                  <c:v>40558.665277777778</c:v>
                </c:pt>
                <c:pt idx="1273">
                  <c:v>40558.672222222223</c:v>
                </c:pt>
                <c:pt idx="1274">
                  <c:v>40558.679166666654</c:v>
                </c:pt>
                <c:pt idx="1275">
                  <c:v>40558.686111111114</c:v>
                </c:pt>
                <c:pt idx="1276">
                  <c:v>40558.693055555552</c:v>
                </c:pt>
                <c:pt idx="1277">
                  <c:v>40558.699999999997</c:v>
                </c:pt>
                <c:pt idx="1278">
                  <c:v>40558.706944444442</c:v>
                </c:pt>
                <c:pt idx="1279">
                  <c:v>40558.713888888888</c:v>
                </c:pt>
                <c:pt idx="1280">
                  <c:v>40558.720833333326</c:v>
                </c:pt>
                <c:pt idx="1281">
                  <c:v>40558.727777777771</c:v>
                </c:pt>
                <c:pt idx="1282">
                  <c:v>40558.734722222216</c:v>
                </c:pt>
                <c:pt idx="1283">
                  <c:v>40558.741666666654</c:v>
                </c:pt>
                <c:pt idx="1284">
                  <c:v>40558.748611111114</c:v>
                </c:pt>
                <c:pt idx="1285">
                  <c:v>40558.755555555559</c:v>
                </c:pt>
                <c:pt idx="1286">
                  <c:v>40558.762499999997</c:v>
                </c:pt>
                <c:pt idx="1287">
                  <c:v>40558.769444444435</c:v>
                </c:pt>
                <c:pt idx="1288">
                  <c:v>40558.776388888888</c:v>
                </c:pt>
                <c:pt idx="1289">
                  <c:v>40558.783333333326</c:v>
                </c:pt>
                <c:pt idx="1290">
                  <c:v>40558.790277777778</c:v>
                </c:pt>
                <c:pt idx="1291">
                  <c:v>40558.797222222216</c:v>
                </c:pt>
                <c:pt idx="1292">
                  <c:v>40558.804166666661</c:v>
                </c:pt>
                <c:pt idx="1293">
                  <c:v>40558.811111111114</c:v>
                </c:pt>
                <c:pt idx="1294">
                  <c:v>40558.818055555566</c:v>
                </c:pt>
                <c:pt idx="1295">
                  <c:v>40558.825000000004</c:v>
                </c:pt>
                <c:pt idx="1296">
                  <c:v>40558.845833333333</c:v>
                </c:pt>
                <c:pt idx="1297">
                  <c:v>40558.852777777785</c:v>
                </c:pt>
                <c:pt idx="1298">
                  <c:v>40558.859722222223</c:v>
                </c:pt>
                <c:pt idx="1299">
                  <c:v>40558.866666666661</c:v>
                </c:pt>
                <c:pt idx="1300">
                  <c:v>40558.873611111114</c:v>
                </c:pt>
                <c:pt idx="1301">
                  <c:v>40558.880555555566</c:v>
                </c:pt>
                <c:pt idx="1302">
                  <c:v>40558.887500000004</c:v>
                </c:pt>
                <c:pt idx="1303">
                  <c:v>40558.894444444442</c:v>
                </c:pt>
                <c:pt idx="1304">
                  <c:v>40558.901388888888</c:v>
                </c:pt>
                <c:pt idx="1305">
                  <c:v>40558.908333333333</c:v>
                </c:pt>
                <c:pt idx="1306">
                  <c:v>40558.915277777785</c:v>
                </c:pt>
                <c:pt idx="1307">
                  <c:v>40558.922222222223</c:v>
                </c:pt>
                <c:pt idx="1308">
                  <c:v>40558.929166666654</c:v>
                </c:pt>
                <c:pt idx="1309">
                  <c:v>40558.936111111114</c:v>
                </c:pt>
                <c:pt idx="1310">
                  <c:v>40558.943055555559</c:v>
                </c:pt>
                <c:pt idx="1311">
                  <c:v>40558.950000000004</c:v>
                </c:pt>
                <c:pt idx="1312">
                  <c:v>40558.95694444445</c:v>
                </c:pt>
                <c:pt idx="1313">
                  <c:v>40558.963888888888</c:v>
                </c:pt>
                <c:pt idx="1314">
                  <c:v>40558.970833333333</c:v>
                </c:pt>
                <c:pt idx="1315">
                  <c:v>40558.977777777778</c:v>
                </c:pt>
                <c:pt idx="1316">
                  <c:v>40558.984722222223</c:v>
                </c:pt>
                <c:pt idx="1317">
                  <c:v>40558.991666666654</c:v>
                </c:pt>
                <c:pt idx="1318">
                  <c:v>40558.998611111114</c:v>
                </c:pt>
                <c:pt idx="1319">
                  <c:v>40559.005555555559</c:v>
                </c:pt>
                <c:pt idx="1320">
                  <c:v>40559.012500000004</c:v>
                </c:pt>
                <c:pt idx="1321">
                  <c:v>40559.019444444442</c:v>
                </c:pt>
                <c:pt idx="1322">
                  <c:v>40559.026388888888</c:v>
                </c:pt>
                <c:pt idx="1323">
                  <c:v>40559.033333333326</c:v>
                </c:pt>
                <c:pt idx="1324">
                  <c:v>40559.040277777785</c:v>
                </c:pt>
                <c:pt idx="1325">
                  <c:v>40559.047222222223</c:v>
                </c:pt>
                <c:pt idx="1326">
                  <c:v>40559.054166666661</c:v>
                </c:pt>
                <c:pt idx="1327">
                  <c:v>40559.172222222223</c:v>
                </c:pt>
                <c:pt idx="1328">
                  <c:v>40559.179166666654</c:v>
                </c:pt>
                <c:pt idx="1329">
                  <c:v>40559.186111111114</c:v>
                </c:pt>
                <c:pt idx="1330">
                  <c:v>40559.193055555552</c:v>
                </c:pt>
                <c:pt idx="1331">
                  <c:v>40559.19930555555</c:v>
                </c:pt>
                <c:pt idx="1332">
                  <c:v>40559.206250000003</c:v>
                </c:pt>
                <c:pt idx="1333">
                  <c:v>40559.213888888888</c:v>
                </c:pt>
                <c:pt idx="1334">
                  <c:v>40559.220833333326</c:v>
                </c:pt>
                <c:pt idx="1335">
                  <c:v>40559.227777777771</c:v>
                </c:pt>
                <c:pt idx="1336">
                  <c:v>40559.240972222222</c:v>
                </c:pt>
                <c:pt idx="1337">
                  <c:v>40559.24791666666</c:v>
                </c:pt>
                <c:pt idx="1338">
                  <c:v>40559.255555555559</c:v>
                </c:pt>
                <c:pt idx="1339">
                  <c:v>40559.262499999997</c:v>
                </c:pt>
                <c:pt idx="1340">
                  <c:v>40559.269444444435</c:v>
                </c:pt>
                <c:pt idx="1341">
                  <c:v>40559.276388888888</c:v>
                </c:pt>
                <c:pt idx="1342">
                  <c:v>40559.283333333326</c:v>
                </c:pt>
                <c:pt idx="1343">
                  <c:v>40559.289583333324</c:v>
                </c:pt>
                <c:pt idx="1344">
                  <c:v>40559.297222222216</c:v>
                </c:pt>
                <c:pt idx="1345">
                  <c:v>40559.304166666661</c:v>
                </c:pt>
                <c:pt idx="1346">
                  <c:v>40559.311111111114</c:v>
                </c:pt>
                <c:pt idx="1347">
                  <c:v>40559.318055555566</c:v>
                </c:pt>
                <c:pt idx="1348">
                  <c:v>40559.325000000004</c:v>
                </c:pt>
                <c:pt idx="1349">
                  <c:v>40559.331944444442</c:v>
                </c:pt>
                <c:pt idx="1350">
                  <c:v>40559.338888888895</c:v>
                </c:pt>
                <c:pt idx="1351">
                  <c:v>40559.345833333333</c:v>
                </c:pt>
                <c:pt idx="1352">
                  <c:v>40559.352777777785</c:v>
                </c:pt>
                <c:pt idx="1353">
                  <c:v>40559.359722222223</c:v>
                </c:pt>
                <c:pt idx="1354">
                  <c:v>40559.373611111114</c:v>
                </c:pt>
                <c:pt idx="1355">
                  <c:v>40559.380555555566</c:v>
                </c:pt>
                <c:pt idx="1356">
                  <c:v>40559.387500000004</c:v>
                </c:pt>
                <c:pt idx="1357">
                  <c:v>40559.394444444442</c:v>
                </c:pt>
                <c:pt idx="1358">
                  <c:v>40559.401388888888</c:v>
                </c:pt>
                <c:pt idx="1359">
                  <c:v>40559.408333333333</c:v>
                </c:pt>
                <c:pt idx="1360">
                  <c:v>40559.415277777785</c:v>
                </c:pt>
                <c:pt idx="1361">
                  <c:v>40559.422222222223</c:v>
                </c:pt>
                <c:pt idx="1362">
                  <c:v>40559.429166666654</c:v>
                </c:pt>
                <c:pt idx="1363">
                  <c:v>40559.436111111114</c:v>
                </c:pt>
                <c:pt idx="1364">
                  <c:v>40559.443055555559</c:v>
                </c:pt>
                <c:pt idx="1365">
                  <c:v>40559.450000000004</c:v>
                </c:pt>
                <c:pt idx="1366">
                  <c:v>40559.45694444445</c:v>
                </c:pt>
                <c:pt idx="1367">
                  <c:v>40559.463888888888</c:v>
                </c:pt>
                <c:pt idx="1368">
                  <c:v>40559.470833333333</c:v>
                </c:pt>
                <c:pt idx="1369">
                  <c:v>40559.477777777778</c:v>
                </c:pt>
                <c:pt idx="1370">
                  <c:v>40559.484722222223</c:v>
                </c:pt>
                <c:pt idx="1371">
                  <c:v>40559.491666666654</c:v>
                </c:pt>
                <c:pt idx="1372">
                  <c:v>40559.498611111114</c:v>
                </c:pt>
                <c:pt idx="1373">
                  <c:v>40559.505555555559</c:v>
                </c:pt>
                <c:pt idx="1374">
                  <c:v>40559.512500000004</c:v>
                </c:pt>
                <c:pt idx="1375">
                  <c:v>40559.519444444442</c:v>
                </c:pt>
                <c:pt idx="1376">
                  <c:v>40559.526388888888</c:v>
                </c:pt>
                <c:pt idx="1377">
                  <c:v>40559.533333333326</c:v>
                </c:pt>
                <c:pt idx="1378">
                  <c:v>40559.540277777785</c:v>
                </c:pt>
                <c:pt idx="1379">
                  <c:v>40559.547222222223</c:v>
                </c:pt>
                <c:pt idx="1380">
                  <c:v>40559.554166666661</c:v>
                </c:pt>
                <c:pt idx="1381">
                  <c:v>40559.561111111107</c:v>
                </c:pt>
                <c:pt idx="1382">
                  <c:v>40559.568055555559</c:v>
                </c:pt>
                <c:pt idx="1383">
                  <c:v>40559.575000000004</c:v>
                </c:pt>
                <c:pt idx="1384">
                  <c:v>40559.581944444442</c:v>
                </c:pt>
                <c:pt idx="1385">
                  <c:v>40559.588888888895</c:v>
                </c:pt>
                <c:pt idx="1386">
                  <c:v>40559.595833333326</c:v>
                </c:pt>
                <c:pt idx="1387">
                  <c:v>40559.602777777778</c:v>
                </c:pt>
                <c:pt idx="1388">
                  <c:v>40559.609722222216</c:v>
                </c:pt>
                <c:pt idx="1389">
                  <c:v>40559.616666666661</c:v>
                </c:pt>
                <c:pt idx="1390">
                  <c:v>40559.623611111107</c:v>
                </c:pt>
                <c:pt idx="1391">
                  <c:v>40559.630555555559</c:v>
                </c:pt>
                <c:pt idx="1392">
                  <c:v>40559.637499999997</c:v>
                </c:pt>
                <c:pt idx="1393">
                  <c:v>40559.838888888895</c:v>
                </c:pt>
                <c:pt idx="1394">
                  <c:v>40559.845833333333</c:v>
                </c:pt>
                <c:pt idx="1395">
                  <c:v>40559.852777777785</c:v>
                </c:pt>
                <c:pt idx="1396">
                  <c:v>40559.859722222223</c:v>
                </c:pt>
                <c:pt idx="1397">
                  <c:v>40559.866666666661</c:v>
                </c:pt>
                <c:pt idx="1398">
                  <c:v>40559.873611111114</c:v>
                </c:pt>
                <c:pt idx="1399">
                  <c:v>40559.880555555566</c:v>
                </c:pt>
                <c:pt idx="1400">
                  <c:v>40559.887500000004</c:v>
                </c:pt>
                <c:pt idx="1401">
                  <c:v>40559.894444444442</c:v>
                </c:pt>
                <c:pt idx="1402">
                  <c:v>40559.901388888888</c:v>
                </c:pt>
                <c:pt idx="1403">
                  <c:v>40559.970833333333</c:v>
                </c:pt>
                <c:pt idx="1404">
                  <c:v>40559.977777777778</c:v>
                </c:pt>
                <c:pt idx="1405">
                  <c:v>40559.984722222223</c:v>
                </c:pt>
                <c:pt idx="1406">
                  <c:v>40559.991666666654</c:v>
                </c:pt>
                <c:pt idx="1407">
                  <c:v>40559.998611111114</c:v>
                </c:pt>
                <c:pt idx="1408">
                  <c:v>40560.005555555559</c:v>
                </c:pt>
                <c:pt idx="1409">
                  <c:v>40560.012500000004</c:v>
                </c:pt>
                <c:pt idx="1410">
                  <c:v>40560.019444444442</c:v>
                </c:pt>
                <c:pt idx="1411">
                  <c:v>40560.026388888888</c:v>
                </c:pt>
                <c:pt idx="1412">
                  <c:v>40560.033333333326</c:v>
                </c:pt>
                <c:pt idx="1413">
                  <c:v>40560.040277777785</c:v>
                </c:pt>
                <c:pt idx="1414">
                  <c:v>40560.047222222223</c:v>
                </c:pt>
                <c:pt idx="1415">
                  <c:v>40560.054166666661</c:v>
                </c:pt>
                <c:pt idx="1416">
                  <c:v>40560.061111111107</c:v>
                </c:pt>
                <c:pt idx="1417">
                  <c:v>40560.068055555559</c:v>
                </c:pt>
                <c:pt idx="1418">
                  <c:v>40560.075000000004</c:v>
                </c:pt>
                <c:pt idx="1419">
                  <c:v>40560.081944444442</c:v>
                </c:pt>
                <c:pt idx="1420">
                  <c:v>40560.088888888895</c:v>
                </c:pt>
                <c:pt idx="1421">
                  <c:v>40560.095833333326</c:v>
                </c:pt>
                <c:pt idx="1422">
                  <c:v>40560.102777777778</c:v>
                </c:pt>
                <c:pt idx="1423">
                  <c:v>40560.109722222216</c:v>
                </c:pt>
                <c:pt idx="1424">
                  <c:v>40560.116666666661</c:v>
                </c:pt>
                <c:pt idx="1425">
                  <c:v>40560.123611111107</c:v>
                </c:pt>
                <c:pt idx="1426">
                  <c:v>40560.130555555559</c:v>
                </c:pt>
                <c:pt idx="1427">
                  <c:v>40560.137499999997</c:v>
                </c:pt>
                <c:pt idx="1428">
                  <c:v>40560.144444444442</c:v>
                </c:pt>
                <c:pt idx="1429">
                  <c:v>40560.151388888888</c:v>
                </c:pt>
                <c:pt idx="1430">
                  <c:v>40560.158333333333</c:v>
                </c:pt>
                <c:pt idx="1431">
                  <c:v>40560.165277777778</c:v>
                </c:pt>
                <c:pt idx="1432">
                  <c:v>40560.172222222223</c:v>
                </c:pt>
                <c:pt idx="1433">
                  <c:v>40560.178472222222</c:v>
                </c:pt>
                <c:pt idx="1434">
                  <c:v>40560.192361111098</c:v>
                </c:pt>
                <c:pt idx="1435">
                  <c:v>40560.19930555555</c:v>
                </c:pt>
                <c:pt idx="1436">
                  <c:v>40560.206250000003</c:v>
                </c:pt>
                <c:pt idx="1437">
                  <c:v>40560.213888888888</c:v>
                </c:pt>
                <c:pt idx="1438">
                  <c:v>40560.220138888886</c:v>
                </c:pt>
                <c:pt idx="1439">
                  <c:v>40560.227083333317</c:v>
                </c:pt>
                <c:pt idx="1440">
                  <c:v>40560.234027777777</c:v>
                </c:pt>
                <c:pt idx="1441">
                  <c:v>40560.240972222222</c:v>
                </c:pt>
                <c:pt idx="1442">
                  <c:v>40560.24791666666</c:v>
                </c:pt>
                <c:pt idx="1443">
                  <c:v>40560.255555555559</c:v>
                </c:pt>
                <c:pt idx="1444">
                  <c:v>40560.26180555555</c:v>
                </c:pt>
                <c:pt idx="1445">
                  <c:v>40560.268749999996</c:v>
                </c:pt>
                <c:pt idx="1446">
                  <c:v>40560.275694444441</c:v>
                </c:pt>
                <c:pt idx="1447">
                  <c:v>40560.283333333326</c:v>
                </c:pt>
                <c:pt idx="1448">
                  <c:v>40560.289583333324</c:v>
                </c:pt>
                <c:pt idx="1449">
                  <c:v>40560.296527777777</c:v>
                </c:pt>
                <c:pt idx="1450">
                  <c:v>40560.303472222222</c:v>
                </c:pt>
                <c:pt idx="1451">
                  <c:v>40560.310416666667</c:v>
                </c:pt>
                <c:pt idx="1452">
                  <c:v>40560.317361111105</c:v>
                </c:pt>
                <c:pt idx="1453">
                  <c:v>40560.324305555558</c:v>
                </c:pt>
                <c:pt idx="1454">
                  <c:v>40560.401388888888</c:v>
                </c:pt>
                <c:pt idx="1455">
                  <c:v>40560.408333333333</c:v>
                </c:pt>
                <c:pt idx="1456">
                  <c:v>40560.414583333331</c:v>
                </c:pt>
                <c:pt idx="1457">
                  <c:v>40560.421527777777</c:v>
                </c:pt>
                <c:pt idx="1458">
                  <c:v>40560.428472222222</c:v>
                </c:pt>
                <c:pt idx="1459">
                  <c:v>40560.43541666666</c:v>
                </c:pt>
                <c:pt idx="1460">
                  <c:v>40560.442361111105</c:v>
                </c:pt>
                <c:pt idx="1461">
                  <c:v>40560.449305555558</c:v>
                </c:pt>
                <c:pt idx="1462">
                  <c:v>40560.45625000001</c:v>
                </c:pt>
                <c:pt idx="1463">
                  <c:v>40560.463888888888</c:v>
                </c:pt>
                <c:pt idx="1464">
                  <c:v>40560.470833333333</c:v>
                </c:pt>
                <c:pt idx="1465">
                  <c:v>40560.477777777778</c:v>
                </c:pt>
                <c:pt idx="1466">
                  <c:v>40560.484722222223</c:v>
                </c:pt>
                <c:pt idx="1467">
                  <c:v>40560.491666666654</c:v>
                </c:pt>
                <c:pt idx="1468">
                  <c:v>40560.498611111114</c:v>
                </c:pt>
                <c:pt idx="1469">
                  <c:v>40560.505555555559</c:v>
                </c:pt>
                <c:pt idx="1470">
                  <c:v>40560.512500000004</c:v>
                </c:pt>
                <c:pt idx="1471">
                  <c:v>40560.519444444442</c:v>
                </c:pt>
                <c:pt idx="1472">
                  <c:v>40560.526388888888</c:v>
                </c:pt>
                <c:pt idx="1473">
                  <c:v>40560.533333333326</c:v>
                </c:pt>
                <c:pt idx="1474">
                  <c:v>40560.539583333324</c:v>
                </c:pt>
                <c:pt idx="1475">
                  <c:v>40560.553472222222</c:v>
                </c:pt>
                <c:pt idx="1476">
                  <c:v>40560.561111111107</c:v>
                </c:pt>
                <c:pt idx="1477">
                  <c:v>40560.568055555559</c:v>
                </c:pt>
                <c:pt idx="1478">
                  <c:v>40560.574305555558</c:v>
                </c:pt>
                <c:pt idx="1479">
                  <c:v>40560.581944444442</c:v>
                </c:pt>
                <c:pt idx="1480">
                  <c:v>40560.588888888895</c:v>
                </c:pt>
                <c:pt idx="1481">
                  <c:v>40560.595833333326</c:v>
                </c:pt>
                <c:pt idx="1482">
                  <c:v>40560.602777777778</c:v>
                </c:pt>
                <c:pt idx="1483">
                  <c:v>40560.609722222216</c:v>
                </c:pt>
                <c:pt idx="1484">
                  <c:v>40560.616666666661</c:v>
                </c:pt>
                <c:pt idx="1485">
                  <c:v>40560.623611111107</c:v>
                </c:pt>
                <c:pt idx="1486">
                  <c:v>40560.630555555559</c:v>
                </c:pt>
                <c:pt idx="1487">
                  <c:v>40560.637499999997</c:v>
                </c:pt>
                <c:pt idx="1488">
                  <c:v>40560.644444444442</c:v>
                </c:pt>
                <c:pt idx="1489">
                  <c:v>40560.651388888888</c:v>
                </c:pt>
                <c:pt idx="1490">
                  <c:v>40560.658333333333</c:v>
                </c:pt>
                <c:pt idx="1491">
                  <c:v>40560.664583333324</c:v>
                </c:pt>
                <c:pt idx="1492">
                  <c:v>40560.672222222223</c:v>
                </c:pt>
                <c:pt idx="1493">
                  <c:v>40560.679166666654</c:v>
                </c:pt>
                <c:pt idx="1494">
                  <c:v>40560.686111111114</c:v>
                </c:pt>
                <c:pt idx="1495">
                  <c:v>40560.693055555552</c:v>
                </c:pt>
                <c:pt idx="1496">
                  <c:v>40560.699999999997</c:v>
                </c:pt>
                <c:pt idx="1497">
                  <c:v>40560.706944444442</c:v>
                </c:pt>
                <c:pt idx="1498">
                  <c:v>40560.713888888888</c:v>
                </c:pt>
                <c:pt idx="1499">
                  <c:v>40560.720833333326</c:v>
                </c:pt>
                <c:pt idx="1500">
                  <c:v>40560.727777777771</c:v>
                </c:pt>
                <c:pt idx="1501">
                  <c:v>40560.734722222216</c:v>
                </c:pt>
                <c:pt idx="1502">
                  <c:v>40560.741666666654</c:v>
                </c:pt>
                <c:pt idx="1503">
                  <c:v>40560.748611111114</c:v>
                </c:pt>
                <c:pt idx="1504">
                  <c:v>40560.755555555559</c:v>
                </c:pt>
                <c:pt idx="1505">
                  <c:v>40560.762499999997</c:v>
                </c:pt>
                <c:pt idx="1506">
                  <c:v>40560.769444444435</c:v>
                </c:pt>
                <c:pt idx="1507">
                  <c:v>40560.776388888888</c:v>
                </c:pt>
                <c:pt idx="1508">
                  <c:v>40560.783333333326</c:v>
                </c:pt>
                <c:pt idx="1509">
                  <c:v>40560.790277777778</c:v>
                </c:pt>
                <c:pt idx="1510">
                  <c:v>40560.797222222216</c:v>
                </c:pt>
                <c:pt idx="1511">
                  <c:v>40560.866666666661</c:v>
                </c:pt>
                <c:pt idx="1512">
                  <c:v>40560.873611111114</c:v>
                </c:pt>
                <c:pt idx="1513">
                  <c:v>40560.880555555566</c:v>
                </c:pt>
                <c:pt idx="1514">
                  <c:v>40560.887500000004</c:v>
                </c:pt>
                <c:pt idx="1515">
                  <c:v>40560.894444444442</c:v>
                </c:pt>
                <c:pt idx="1516">
                  <c:v>40560.901388888888</c:v>
                </c:pt>
                <c:pt idx="1517">
                  <c:v>40560.908333333333</c:v>
                </c:pt>
                <c:pt idx="1518">
                  <c:v>40560.922222222223</c:v>
                </c:pt>
                <c:pt idx="1519">
                  <c:v>40560.929166666654</c:v>
                </c:pt>
                <c:pt idx="1520">
                  <c:v>40560.936111111114</c:v>
                </c:pt>
                <c:pt idx="1521">
                  <c:v>40560.943055555559</c:v>
                </c:pt>
                <c:pt idx="1522">
                  <c:v>40560.950000000004</c:v>
                </c:pt>
                <c:pt idx="1523">
                  <c:v>40560.95694444445</c:v>
                </c:pt>
                <c:pt idx="1524">
                  <c:v>40560.963888888888</c:v>
                </c:pt>
                <c:pt idx="1525">
                  <c:v>40560.970833333333</c:v>
                </c:pt>
                <c:pt idx="1526">
                  <c:v>40560.977777777778</c:v>
                </c:pt>
                <c:pt idx="1527">
                  <c:v>40560.984722222223</c:v>
                </c:pt>
                <c:pt idx="1528">
                  <c:v>40560.991666666654</c:v>
                </c:pt>
                <c:pt idx="1529">
                  <c:v>40560.998611111114</c:v>
                </c:pt>
                <c:pt idx="1530">
                  <c:v>40561.005555555559</c:v>
                </c:pt>
                <c:pt idx="1531">
                  <c:v>40561.012500000004</c:v>
                </c:pt>
                <c:pt idx="1532">
                  <c:v>40561.019444444442</c:v>
                </c:pt>
                <c:pt idx="1533">
                  <c:v>40561.026388888888</c:v>
                </c:pt>
                <c:pt idx="1534">
                  <c:v>40561.033333333326</c:v>
                </c:pt>
                <c:pt idx="1535">
                  <c:v>40561.040277777785</c:v>
                </c:pt>
                <c:pt idx="1536">
                  <c:v>40561.047222222223</c:v>
                </c:pt>
                <c:pt idx="1537">
                  <c:v>40561.054166666661</c:v>
                </c:pt>
                <c:pt idx="1538">
                  <c:v>40561.061111111107</c:v>
                </c:pt>
                <c:pt idx="1539">
                  <c:v>40561.068055555559</c:v>
                </c:pt>
                <c:pt idx="1540">
                  <c:v>40561.075000000004</c:v>
                </c:pt>
                <c:pt idx="1541">
                  <c:v>40561.081944444442</c:v>
                </c:pt>
                <c:pt idx="1542">
                  <c:v>40561.088888888895</c:v>
                </c:pt>
                <c:pt idx="1543">
                  <c:v>40561.095138888886</c:v>
                </c:pt>
                <c:pt idx="1544">
                  <c:v>40561.102777777778</c:v>
                </c:pt>
                <c:pt idx="1545">
                  <c:v>40561.109722222216</c:v>
                </c:pt>
                <c:pt idx="1546">
                  <c:v>40561.116666666661</c:v>
                </c:pt>
                <c:pt idx="1547">
                  <c:v>40561.123611111107</c:v>
                </c:pt>
                <c:pt idx="1548">
                  <c:v>40561.130555555559</c:v>
                </c:pt>
                <c:pt idx="1549">
                  <c:v>40561.137499999997</c:v>
                </c:pt>
                <c:pt idx="1550">
                  <c:v>40561.144444444442</c:v>
                </c:pt>
                <c:pt idx="1551">
                  <c:v>40561.151388888888</c:v>
                </c:pt>
                <c:pt idx="1552">
                  <c:v>40561.158333333333</c:v>
                </c:pt>
                <c:pt idx="1553">
                  <c:v>40561.165277777778</c:v>
                </c:pt>
                <c:pt idx="1554">
                  <c:v>40561.172222222223</c:v>
                </c:pt>
                <c:pt idx="1555">
                  <c:v>40561.179166666654</c:v>
                </c:pt>
                <c:pt idx="1556">
                  <c:v>40561.186111111114</c:v>
                </c:pt>
                <c:pt idx="1557">
                  <c:v>40561.193055555552</c:v>
                </c:pt>
                <c:pt idx="1558">
                  <c:v>40561.199999999997</c:v>
                </c:pt>
                <c:pt idx="1559">
                  <c:v>40561.206250000003</c:v>
                </c:pt>
                <c:pt idx="1560">
                  <c:v>40561.407638888893</c:v>
                </c:pt>
                <c:pt idx="1561">
                  <c:v>40561.415277777785</c:v>
                </c:pt>
                <c:pt idx="1562">
                  <c:v>40561.422222222223</c:v>
                </c:pt>
                <c:pt idx="1563">
                  <c:v>40561.429166666654</c:v>
                </c:pt>
                <c:pt idx="1564">
                  <c:v>40561.436111111114</c:v>
                </c:pt>
                <c:pt idx="1565">
                  <c:v>40561.443055555559</c:v>
                </c:pt>
                <c:pt idx="1566">
                  <c:v>40561.450000000004</c:v>
                </c:pt>
                <c:pt idx="1567">
                  <c:v>40561.45694444445</c:v>
                </c:pt>
                <c:pt idx="1568">
                  <c:v>40561.463888888888</c:v>
                </c:pt>
                <c:pt idx="1569">
                  <c:v>40561.470833333333</c:v>
                </c:pt>
                <c:pt idx="1570">
                  <c:v>40561.477777777778</c:v>
                </c:pt>
                <c:pt idx="1571">
                  <c:v>40561.484722222223</c:v>
                </c:pt>
                <c:pt idx="1572">
                  <c:v>40561.491666666654</c:v>
                </c:pt>
                <c:pt idx="1573">
                  <c:v>40561.498611111114</c:v>
                </c:pt>
                <c:pt idx="1574">
                  <c:v>40561.505555555559</c:v>
                </c:pt>
                <c:pt idx="1575">
                  <c:v>40561.512500000004</c:v>
                </c:pt>
                <c:pt idx="1576">
                  <c:v>40561.519444444442</c:v>
                </c:pt>
                <c:pt idx="1577">
                  <c:v>40561.526388888888</c:v>
                </c:pt>
                <c:pt idx="1578">
                  <c:v>40561.533333333326</c:v>
                </c:pt>
                <c:pt idx="1579">
                  <c:v>40561.540277777785</c:v>
                </c:pt>
                <c:pt idx="1580">
                  <c:v>40561.547222222223</c:v>
                </c:pt>
                <c:pt idx="1581">
                  <c:v>40561.554166666661</c:v>
                </c:pt>
                <c:pt idx="1582">
                  <c:v>40561.561111111107</c:v>
                </c:pt>
                <c:pt idx="1583">
                  <c:v>40561.568055555559</c:v>
                </c:pt>
                <c:pt idx="1584">
                  <c:v>40561.575000000004</c:v>
                </c:pt>
                <c:pt idx="1585">
                  <c:v>40561.581944444442</c:v>
                </c:pt>
                <c:pt idx="1586">
                  <c:v>40561.588888888895</c:v>
                </c:pt>
                <c:pt idx="1587">
                  <c:v>40561.595833333326</c:v>
                </c:pt>
                <c:pt idx="1588">
                  <c:v>40561.602777777778</c:v>
                </c:pt>
                <c:pt idx="1589">
                  <c:v>40561.609722222216</c:v>
                </c:pt>
                <c:pt idx="1590">
                  <c:v>40561.615972222222</c:v>
                </c:pt>
                <c:pt idx="1591">
                  <c:v>40561.623611111107</c:v>
                </c:pt>
                <c:pt idx="1592">
                  <c:v>40561.630555555559</c:v>
                </c:pt>
                <c:pt idx="1593">
                  <c:v>40561.637499999997</c:v>
                </c:pt>
                <c:pt idx="1594">
                  <c:v>40561.644444444442</c:v>
                </c:pt>
                <c:pt idx="1595">
                  <c:v>40561.651388888888</c:v>
                </c:pt>
                <c:pt idx="1596">
                  <c:v>40561.658333333333</c:v>
                </c:pt>
                <c:pt idx="1597">
                  <c:v>40561.665277777778</c:v>
                </c:pt>
                <c:pt idx="1598">
                  <c:v>40561.672222222223</c:v>
                </c:pt>
                <c:pt idx="1599">
                  <c:v>40561.679166666654</c:v>
                </c:pt>
                <c:pt idx="1600">
                  <c:v>40561.686111111114</c:v>
                </c:pt>
                <c:pt idx="1601">
                  <c:v>40561.693055555552</c:v>
                </c:pt>
                <c:pt idx="1602">
                  <c:v>40561.699999999997</c:v>
                </c:pt>
                <c:pt idx="1603">
                  <c:v>40561.706944444442</c:v>
                </c:pt>
                <c:pt idx="1604">
                  <c:v>40561.713888888888</c:v>
                </c:pt>
                <c:pt idx="1605">
                  <c:v>40561.720833333326</c:v>
                </c:pt>
                <c:pt idx="1606">
                  <c:v>40561.727777777771</c:v>
                </c:pt>
                <c:pt idx="1607">
                  <c:v>40561.734722222216</c:v>
                </c:pt>
                <c:pt idx="1608">
                  <c:v>40561.741666666654</c:v>
                </c:pt>
                <c:pt idx="1609">
                  <c:v>40561.748611111114</c:v>
                </c:pt>
                <c:pt idx="1610">
                  <c:v>40561.755555555559</c:v>
                </c:pt>
                <c:pt idx="1611">
                  <c:v>40561.762499999997</c:v>
                </c:pt>
                <c:pt idx="1612">
                  <c:v>40561.769444444435</c:v>
                </c:pt>
                <c:pt idx="1613">
                  <c:v>40561.776388888888</c:v>
                </c:pt>
                <c:pt idx="1614">
                  <c:v>40561.783333333326</c:v>
                </c:pt>
                <c:pt idx="1615">
                  <c:v>40561.797222222216</c:v>
                </c:pt>
                <c:pt idx="1616">
                  <c:v>40561.804166666661</c:v>
                </c:pt>
                <c:pt idx="1617">
                  <c:v>40561.811111111114</c:v>
                </c:pt>
                <c:pt idx="1618">
                  <c:v>40561.818055555566</c:v>
                </c:pt>
                <c:pt idx="1619">
                  <c:v>40561.825000000004</c:v>
                </c:pt>
                <c:pt idx="1620">
                  <c:v>40561.845833333333</c:v>
                </c:pt>
                <c:pt idx="1621">
                  <c:v>40561.852777777785</c:v>
                </c:pt>
                <c:pt idx="1622">
                  <c:v>40561.859722222223</c:v>
                </c:pt>
                <c:pt idx="1623">
                  <c:v>40561.866666666661</c:v>
                </c:pt>
                <c:pt idx="1624">
                  <c:v>40561.873611111114</c:v>
                </c:pt>
                <c:pt idx="1625">
                  <c:v>40561.880555555566</c:v>
                </c:pt>
                <c:pt idx="1626">
                  <c:v>40561.887500000004</c:v>
                </c:pt>
                <c:pt idx="1627">
                  <c:v>40561.894444444442</c:v>
                </c:pt>
                <c:pt idx="1628">
                  <c:v>40561.901388888888</c:v>
                </c:pt>
                <c:pt idx="1629">
                  <c:v>40561.908333333333</c:v>
                </c:pt>
                <c:pt idx="1630">
                  <c:v>40561.915277777785</c:v>
                </c:pt>
                <c:pt idx="1631">
                  <c:v>40561.922222222223</c:v>
                </c:pt>
                <c:pt idx="1632">
                  <c:v>40561.929166666654</c:v>
                </c:pt>
                <c:pt idx="1633">
                  <c:v>40561.936111111114</c:v>
                </c:pt>
                <c:pt idx="1634">
                  <c:v>40561.943055555559</c:v>
                </c:pt>
                <c:pt idx="1635">
                  <c:v>40561.950000000004</c:v>
                </c:pt>
                <c:pt idx="1636">
                  <c:v>40561.95694444445</c:v>
                </c:pt>
                <c:pt idx="1637">
                  <c:v>40561.963888888888</c:v>
                </c:pt>
                <c:pt idx="1638">
                  <c:v>40561.970833333333</c:v>
                </c:pt>
                <c:pt idx="1639">
                  <c:v>40561.977777777778</c:v>
                </c:pt>
                <c:pt idx="1640">
                  <c:v>40561.984722222223</c:v>
                </c:pt>
                <c:pt idx="1641">
                  <c:v>40561.991666666654</c:v>
                </c:pt>
                <c:pt idx="1642">
                  <c:v>40561.998611111114</c:v>
                </c:pt>
                <c:pt idx="1643">
                  <c:v>40562.005555555559</c:v>
                </c:pt>
                <c:pt idx="1644">
                  <c:v>40562.012500000004</c:v>
                </c:pt>
                <c:pt idx="1645">
                  <c:v>40562.019444444442</c:v>
                </c:pt>
                <c:pt idx="1646">
                  <c:v>40562.026388888888</c:v>
                </c:pt>
                <c:pt idx="1647">
                  <c:v>40562.033333333326</c:v>
                </c:pt>
                <c:pt idx="1648">
                  <c:v>40562.040277777785</c:v>
                </c:pt>
                <c:pt idx="1649">
                  <c:v>40562.047222222223</c:v>
                </c:pt>
                <c:pt idx="1650">
                  <c:v>40562.054166666661</c:v>
                </c:pt>
                <c:pt idx="1651">
                  <c:v>40562.061111111107</c:v>
                </c:pt>
                <c:pt idx="1652">
                  <c:v>40562.068055555559</c:v>
                </c:pt>
                <c:pt idx="1653">
                  <c:v>40562.075000000004</c:v>
                </c:pt>
                <c:pt idx="1654">
                  <c:v>40562.081944444442</c:v>
                </c:pt>
                <c:pt idx="1655">
                  <c:v>40562.088888888895</c:v>
                </c:pt>
                <c:pt idx="1656">
                  <c:v>40562.095833333326</c:v>
                </c:pt>
                <c:pt idx="1657">
                  <c:v>40562.102777777778</c:v>
                </c:pt>
                <c:pt idx="1658">
                  <c:v>40562.109722222216</c:v>
                </c:pt>
                <c:pt idx="1659">
                  <c:v>40562.116666666661</c:v>
                </c:pt>
                <c:pt idx="1660">
                  <c:v>40562.123611111107</c:v>
                </c:pt>
                <c:pt idx="1661">
                  <c:v>40562.130555555559</c:v>
                </c:pt>
                <c:pt idx="1662">
                  <c:v>40562.172222222223</c:v>
                </c:pt>
                <c:pt idx="1663">
                  <c:v>40562.178472222222</c:v>
                </c:pt>
                <c:pt idx="1664">
                  <c:v>40562.186111111114</c:v>
                </c:pt>
                <c:pt idx="1665">
                  <c:v>40562.192361111098</c:v>
                </c:pt>
                <c:pt idx="1666">
                  <c:v>40562.19930555555</c:v>
                </c:pt>
                <c:pt idx="1667">
                  <c:v>40562.206250000003</c:v>
                </c:pt>
                <c:pt idx="1668">
                  <c:v>40562.213194444441</c:v>
                </c:pt>
                <c:pt idx="1669">
                  <c:v>40562.220138888886</c:v>
                </c:pt>
                <c:pt idx="1670">
                  <c:v>40562.227083333317</c:v>
                </c:pt>
                <c:pt idx="1671">
                  <c:v>40562.234027777777</c:v>
                </c:pt>
                <c:pt idx="1672">
                  <c:v>40562.240972222222</c:v>
                </c:pt>
                <c:pt idx="1673">
                  <c:v>40562.24791666666</c:v>
                </c:pt>
                <c:pt idx="1674">
                  <c:v>40562.255555555559</c:v>
                </c:pt>
                <c:pt idx="1675">
                  <c:v>40562.26180555555</c:v>
                </c:pt>
                <c:pt idx="1676">
                  <c:v>40562.268749999996</c:v>
                </c:pt>
                <c:pt idx="1677">
                  <c:v>40562.276388888888</c:v>
                </c:pt>
                <c:pt idx="1678">
                  <c:v>40562.282638888893</c:v>
                </c:pt>
                <c:pt idx="1679">
                  <c:v>40562.290277777778</c:v>
                </c:pt>
                <c:pt idx="1680">
                  <c:v>40562.297222222216</c:v>
                </c:pt>
                <c:pt idx="1681">
                  <c:v>40562.304166666661</c:v>
                </c:pt>
                <c:pt idx="1682">
                  <c:v>40562.311111111114</c:v>
                </c:pt>
                <c:pt idx="1683">
                  <c:v>40562.317361111105</c:v>
                </c:pt>
                <c:pt idx="1684">
                  <c:v>40562.324305555558</c:v>
                </c:pt>
                <c:pt idx="1685">
                  <c:v>40562.331944444442</c:v>
                </c:pt>
                <c:pt idx="1686">
                  <c:v>40562.338194444448</c:v>
                </c:pt>
                <c:pt idx="1687">
                  <c:v>40562.345138888893</c:v>
                </c:pt>
                <c:pt idx="1688">
                  <c:v>40562.352083333331</c:v>
                </c:pt>
                <c:pt idx="1689">
                  <c:v>40562.359027777784</c:v>
                </c:pt>
                <c:pt idx="1690">
                  <c:v>40562.365972222222</c:v>
                </c:pt>
                <c:pt idx="1691">
                  <c:v>40562.372916666667</c:v>
                </c:pt>
                <c:pt idx="1692">
                  <c:v>40562.380555555566</c:v>
                </c:pt>
                <c:pt idx="1693">
                  <c:v>40562.387500000004</c:v>
                </c:pt>
                <c:pt idx="1694">
                  <c:v>40562.393749999996</c:v>
                </c:pt>
                <c:pt idx="1695">
                  <c:v>40562.400694444448</c:v>
                </c:pt>
                <c:pt idx="1696">
                  <c:v>40562.407638888893</c:v>
                </c:pt>
                <c:pt idx="1697">
                  <c:v>40562.414583333331</c:v>
                </c:pt>
                <c:pt idx="1698">
                  <c:v>40562.422222222223</c:v>
                </c:pt>
                <c:pt idx="1699">
                  <c:v>40562.429166666654</c:v>
                </c:pt>
                <c:pt idx="1700">
                  <c:v>40562.436111111114</c:v>
                </c:pt>
                <c:pt idx="1701">
                  <c:v>40562.443055555559</c:v>
                </c:pt>
                <c:pt idx="1702">
                  <c:v>40562.450000000004</c:v>
                </c:pt>
                <c:pt idx="1703">
                  <c:v>40562.45625000001</c:v>
                </c:pt>
                <c:pt idx="1704">
                  <c:v>40562.463888888888</c:v>
                </c:pt>
                <c:pt idx="1705">
                  <c:v>40562.470833333333</c:v>
                </c:pt>
                <c:pt idx="1706">
                  <c:v>40562.477777777778</c:v>
                </c:pt>
                <c:pt idx="1707">
                  <c:v>40562.484722222223</c:v>
                </c:pt>
                <c:pt idx="1708">
                  <c:v>40562.491666666654</c:v>
                </c:pt>
                <c:pt idx="1709">
                  <c:v>40562.498611111114</c:v>
                </c:pt>
                <c:pt idx="1710">
                  <c:v>40562.505555555559</c:v>
                </c:pt>
                <c:pt idx="1711">
                  <c:v>40562.512500000004</c:v>
                </c:pt>
                <c:pt idx="1712">
                  <c:v>40562.519444444442</c:v>
                </c:pt>
                <c:pt idx="1713">
                  <c:v>40562.526388888888</c:v>
                </c:pt>
                <c:pt idx="1714">
                  <c:v>40562.533333333326</c:v>
                </c:pt>
                <c:pt idx="1715">
                  <c:v>40562.540277777785</c:v>
                </c:pt>
                <c:pt idx="1716">
                  <c:v>40562.547222222223</c:v>
                </c:pt>
                <c:pt idx="1717">
                  <c:v>40562.554166666661</c:v>
                </c:pt>
                <c:pt idx="1718">
                  <c:v>40562.561111111107</c:v>
                </c:pt>
                <c:pt idx="1719">
                  <c:v>40562.762499999997</c:v>
                </c:pt>
                <c:pt idx="1720">
                  <c:v>40562.769444444435</c:v>
                </c:pt>
                <c:pt idx="1721">
                  <c:v>40562.776388888888</c:v>
                </c:pt>
                <c:pt idx="1722">
                  <c:v>40562.783333333326</c:v>
                </c:pt>
                <c:pt idx="1723">
                  <c:v>40562.790277777778</c:v>
                </c:pt>
                <c:pt idx="1724">
                  <c:v>40562.797222222216</c:v>
                </c:pt>
                <c:pt idx="1725">
                  <c:v>40562.804166666661</c:v>
                </c:pt>
                <c:pt idx="1726">
                  <c:v>40562.811111111114</c:v>
                </c:pt>
                <c:pt idx="1727">
                  <c:v>40562.818055555566</c:v>
                </c:pt>
                <c:pt idx="1728">
                  <c:v>40562.845833333333</c:v>
                </c:pt>
                <c:pt idx="1729">
                  <c:v>40562.859722222223</c:v>
                </c:pt>
                <c:pt idx="1730">
                  <c:v>40562.866666666661</c:v>
                </c:pt>
                <c:pt idx="1731">
                  <c:v>40562.873611111114</c:v>
                </c:pt>
                <c:pt idx="1732">
                  <c:v>40562.880555555566</c:v>
                </c:pt>
                <c:pt idx="1733">
                  <c:v>40562.887500000004</c:v>
                </c:pt>
                <c:pt idx="1734">
                  <c:v>40562.894444444442</c:v>
                </c:pt>
                <c:pt idx="1735">
                  <c:v>40562.901388888888</c:v>
                </c:pt>
                <c:pt idx="1736">
                  <c:v>40562.908333333333</c:v>
                </c:pt>
                <c:pt idx="1737">
                  <c:v>40562.915277777785</c:v>
                </c:pt>
                <c:pt idx="1738">
                  <c:v>40562.922222222223</c:v>
                </c:pt>
                <c:pt idx="1739">
                  <c:v>40562.929166666654</c:v>
                </c:pt>
                <c:pt idx="1740">
                  <c:v>40562.936111111114</c:v>
                </c:pt>
                <c:pt idx="1741">
                  <c:v>40562.943055555559</c:v>
                </c:pt>
                <c:pt idx="1742">
                  <c:v>40562.950000000004</c:v>
                </c:pt>
                <c:pt idx="1743">
                  <c:v>40562.95694444445</c:v>
                </c:pt>
                <c:pt idx="1744">
                  <c:v>40562.963888888888</c:v>
                </c:pt>
                <c:pt idx="1745">
                  <c:v>40562.970833333333</c:v>
                </c:pt>
                <c:pt idx="1746">
                  <c:v>40562.977777777778</c:v>
                </c:pt>
                <c:pt idx="1747">
                  <c:v>40562.984722222223</c:v>
                </c:pt>
                <c:pt idx="1748">
                  <c:v>40562.991666666654</c:v>
                </c:pt>
                <c:pt idx="1749">
                  <c:v>40562.998611111114</c:v>
                </c:pt>
                <c:pt idx="1750">
                  <c:v>40563.005555555559</c:v>
                </c:pt>
                <c:pt idx="1751">
                  <c:v>40563.012500000004</c:v>
                </c:pt>
                <c:pt idx="1752">
                  <c:v>40563.019444444442</c:v>
                </c:pt>
                <c:pt idx="1753">
                  <c:v>40563.026388888888</c:v>
                </c:pt>
                <c:pt idx="1754">
                  <c:v>40563.033333333326</c:v>
                </c:pt>
                <c:pt idx="1755">
                  <c:v>40563.040277777785</c:v>
                </c:pt>
                <c:pt idx="1756">
                  <c:v>40563.047222222223</c:v>
                </c:pt>
                <c:pt idx="1757">
                  <c:v>40563.054166666661</c:v>
                </c:pt>
                <c:pt idx="1758">
                  <c:v>40563.061111111107</c:v>
                </c:pt>
                <c:pt idx="1759">
                  <c:v>40563.068055555559</c:v>
                </c:pt>
                <c:pt idx="1760">
                  <c:v>40563.075000000004</c:v>
                </c:pt>
                <c:pt idx="1761">
                  <c:v>40563.081944444442</c:v>
                </c:pt>
                <c:pt idx="1762">
                  <c:v>40563.088888888895</c:v>
                </c:pt>
                <c:pt idx="1763">
                  <c:v>40563.095833333326</c:v>
                </c:pt>
                <c:pt idx="1764">
                  <c:v>40563.102777777778</c:v>
                </c:pt>
                <c:pt idx="1765">
                  <c:v>40563.109722222216</c:v>
                </c:pt>
                <c:pt idx="1766">
                  <c:v>40563.116666666661</c:v>
                </c:pt>
                <c:pt idx="1767">
                  <c:v>40563.123611111107</c:v>
                </c:pt>
                <c:pt idx="1768">
                  <c:v>40563.130555555559</c:v>
                </c:pt>
                <c:pt idx="1769">
                  <c:v>40563.137499999997</c:v>
                </c:pt>
                <c:pt idx="1770">
                  <c:v>40563.144444444442</c:v>
                </c:pt>
                <c:pt idx="1771">
                  <c:v>40563.151388888888</c:v>
                </c:pt>
                <c:pt idx="1772">
                  <c:v>40563.158333333333</c:v>
                </c:pt>
                <c:pt idx="1773">
                  <c:v>40563.165277777778</c:v>
                </c:pt>
                <c:pt idx="1774">
                  <c:v>40563.172222222223</c:v>
                </c:pt>
                <c:pt idx="1775">
                  <c:v>40563.179166666654</c:v>
                </c:pt>
                <c:pt idx="1776">
                  <c:v>40563.18541666666</c:v>
                </c:pt>
                <c:pt idx="1777">
                  <c:v>40563.192361111098</c:v>
                </c:pt>
                <c:pt idx="1778">
                  <c:v>40563.19930555555</c:v>
                </c:pt>
                <c:pt idx="1779">
                  <c:v>40563.206250000003</c:v>
                </c:pt>
                <c:pt idx="1780">
                  <c:v>40563.213194444441</c:v>
                </c:pt>
                <c:pt idx="1781">
                  <c:v>40563.220138888886</c:v>
                </c:pt>
                <c:pt idx="1782">
                  <c:v>40563.227083333317</c:v>
                </c:pt>
                <c:pt idx="1783">
                  <c:v>40563.234027777777</c:v>
                </c:pt>
                <c:pt idx="1784">
                  <c:v>40563.240972222222</c:v>
                </c:pt>
                <c:pt idx="1785">
                  <c:v>40563.24791666666</c:v>
                </c:pt>
                <c:pt idx="1786">
                  <c:v>40563.255555555559</c:v>
                </c:pt>
                <c:pt idx="1787">
                  <c:v>40563.324305555558</c:v>
                </c:pt>
                <c:pt idx="1788">
                  <c:v>40563.331250000003</c:v>
                </c:pt>
                <c:pt idx="1789">
                  <c:v>40563.338194444448</c:v>
                </c:pt>
                <c:pt idx="1790">
                  <c:v>40563.345138888893</c:v>
                </c:pt>
                <c:pt idx="1791">
                  <c:v>40563.352083333331</c:v>
                </c:pt>
                <c:pt idx="1792">
                  <c:v>40563.359027777784</c:v>
                </c:pt>
                <c:pt idx="1793">
                  <c:v>40563.365972222222</c:v>
                </c:pt>
                <c:pt idx="1794">
                  <c:v>40563.372916666667</c:v>
                </c:pt>
                <c:pt idx="1795">
                  <c:v>40563.380555555566</c:v>
                </c:pt>
                <c:pt idx="1796">
                  <c:v>40563.386805555565</c:v>
                </c:pt>
                <c:pt idx="1797">
                  <c:v>40563.394444444442</c:v>
                </c:pt>
                <c:pt idx="1798">
                  <c:v>40563.400694444448</c:v>
                </c:pt>
                <c:pt idx="1799">
                  <c:v>40563.408333333333</c:v>
                </c:pt>
                <c:pt idx="1800">
                  <c:v>40563.415277777785</c:v>
                </c:pt>
                <c:pt idx="1801">
                  <c:v>40563.422222222223</c:v>
                </c:pt>
                <c:pt idx="1802">
                  <c:v>40563.429166666654</c:v>
                </c:pt>
                <c:pt idx="1803">
                  <c:v>40563.436111111114</c:v>
                </c:pt>
                <c:pt idx="1804">
                  <c:v>40563.443055555559</c:v>
                </c:pt>
                <c:pt idx="1805">
                  <c:v>40563.450000000004</c:v>
                </c:pt>
                <c:pt idx="1806">
                  <c:v>40563.45625000001</c:v>
                </c:pt>
                <c:pt idx="1807">
                  <c:v>40563.463888888888</c:v>
                </c:pt>
                <c:pt idx="1808">
                  <c:v>40563.470833333333</c:v>
                </c:pt>
                <c:pt idx="1809">
                  <c:v>40563.477777777778</c:v>
                </c:pt>
                <c:pt idx="1810">
                  <c:v>40563.484027777784</c:v>
                </c:pt>
                <c:pt idx="1811">
                  <c:v>40563.490972222222</c:v>
                </c:pt>
                <c:pt idx="1812">
                  <c:v>40563.49791666666</c:v>
                </c:pt>
                <c:pt idx="1813">
                  <c:v>40563.505555555559</c:v>
                </c:pt>
                <c:pt idx="1814">
                  <c:v>40563.512500000004</c:v>
                </c:pt>
                <c:pt idx="1815">
                  <c:v>40563.519444444442</c:v>
                </c:pt>
                <c:pt idx="1816">
                  <c:v>40563.595833333326</c:v>
                </c:pt>
                <c:pt idx="1817">
                  <c:v>40563.602777777778</c:v>
                </c:pt>
                <c:pt idx="1818">
                  <c:v>40563.609722222216</c:v>
                </c:pt>
                <c:pt idx="1819">
                  <c:v>40563.616666666661</c:v>
                </c:pt>
                <c:pt idx="1820">
                  <c:v>40563.623611111107</c:v>
                </c:pt>
                <c:pt idx="1821">
                  <c:v>40563.630555555559</c:v>
                </c:pt>
                <c:pt idx="1822">
                  <c:v>40563.637499999997</c:v>
                </c:pt>
                <c:pt idx="1823">
                  <c:v>40563.644444444442</c:v>
                </c:pt>
                <c:pt idx="1824">
                  <c:v>40563.651388888888</c:v>
                </c:pt>
                <c:pt idx="1825">
                  <c:v>40563.658333333333</c:v>
                </c:pt>
                <c:pt idx="1826">
                  <c:v>40563.665277777778</c:v>
                </c:pt>
                <c:pt idx="1827">
                  <c:v>40563.672222222223</c:v>
                </c:pt>
                <c:pt idx="1828">
                  <c:v>40563.679166666654</c:v>
                </c:pt>
                <c:pt idx="1829">
                  <c:v>40563.686111111114</c:v>
                </c:pt>
                <c:pt idx="1830">
                  <c:v>40563.693055555552</c:v>
                </c:pt>
                <c:pt idx="1831">
                  <c:v>40563.699999999997</c:v>
                </c:pt>
                <c:pt idx="1832">
                  <c:v>40563.706944444442</c:v>
                </c:pt>
                <c:pt idx="1833">
                  <c:v>40563.713888888888</c:v>
                </c:pt>
                <c:pt idx="1834">
                  <c:v>40563.720833333326</c:v>
                </c:pt>
                <c:pt idx="1835">
                  <c:v>40563.727777777771</c:v>
                </c:pt>
                <c:pt idx="1836">
                  <c:v>40563.734722222216</c:v>
                </c:pt>
                <c:pt idx="1837">
                  <c:v>40563.741666666654</c:v>
                </c:pt>
                <c:pt idx="1838">
                  <c:v>40563.748611111114</c:v>
                </c:pt>
                <c:pt idx="1839">
                  <c:v>40563.755555555559</c:v>
                </c:pt>
                <c:pt idx="1840">
                  <c:v>40563.762499999997</c:v>
                </c:pt>
                <c:pt idx="1841">
                  <c:v>40563.769444444435</c:v>
                </c:pt>
                <c:pt idx="1842">
                  <c:v>40563.776388888888</c:v>
                </c:pt>
                <c:pt idx="1843">
                  <c:v>40563.783333333326</c:v>
                </c:pt>
                <c:pt idx="1844">
                  <c:v>40563.790277777778</c:v>
                </c:pt>
                <c:pt idx="1845">
                  <c:v>40563.797222222216</c:v>
                </c:pt>
                <c:pt idx="1846">
                  <c:v>40563.804166666661</c:v>
                </c:pt>
                <c:pt idx="1847">
                  <c:v>40563.811111111114</c:v>
                </c:pt>
                <c:pt idx="1848">
                  <c:v>40563.818055555566</c:v>
                </c:pt>
                <c:pt idx="1849">
                  <c:v>40563.845833333333</c:v>
                </c:pt>
                <c:pt idx="1850">
                  <c:v>40563.852777777785</c:v>
                </c:pt>
                <c:pt idx="1851">
                  <c:v>40563.859722222223</c:v>
                </c:pt>
                <c:pt idx="1852">
                  <c:v>40563.866666666661</c:v>
                </c:pt>
                <c:pt idx="1853">
                  <c:v>40563.873611111114</c:v>
                </c:pt>
                <c:pt idx="1854">
                  <c:v>40563.880555555566</c:v>
                </c:pt>
                <c:pt idx="1855">
                  <c:v>40563.887500000004</c:v>
                </c:pt>
                <c:pt idx="1856">
                  <c:v>40563.894444444442</c:v>
                </c:pt>
                <c:pt idx="1857">
                  <c:v>40563.901388888888</c:v>
                </c:pt>
                <c:pt idx="1858">
                  <c:v>40563.908333333333</c:v>
                </c:pt>
                <c:pt idx="1859">
                  <c:v>40563.915277777785</c:v>
                </c:pt>
                <c:pt idx="1860">
                  <c:v>40563.922222222223</c:v>
                </c:pt>
                <c:pt idx="1861">
                  <c:v>40563.929166666654</c:v>
                </c:pt>
                <c:pt idx="1862">
                  <c:v>40563.936111111114</c:v>
                </c:pt>
                <c:pt idx="1863">
                  <c:v>40563.943055555559</c:v>
                </c:pt>
                <c:pt idx="1864">
                  <c:v>40563.950000000004</c:v>
                </c:pt>
                <c:pt idx="1865">
                  <c:v>40563.95694444445</c:v>
                </c:pt>
                <c:pt idx="1866">
                  <c:v>40563.963888888888</c:v>
                </c:pt>
                <c:pt idx="1867">
                  <c:v>40563.970833333333</c:v>
                </c:pt>
                <c:pt idx="1868">
                  <c:v>40563.977777777778</c:v>
                </c:pt>
                <c:pt idx="1869">
                  <c:v>40563.984722222223</c:v>
                </c:pt>
                <c:pt idx="1870">
                  <c:v>40563.991666666654</c:v>
                </c:pt>
                <c:pt idx="1871">
                  <c:v>40563.998611111114</c:v>
                </c:pt>
                <c:pt idx="1872">
                  <c:v>40564.005555555559</c:v>
                </c:pt>
                <c:pt idx="1873">
                  <c:v>40564.012500000004</c:v>
                </c:pt>
                <c:pt idx="1874">
                  <c:v>40564.019444444442</c:v>
                </c:pt>
                <c:pt idx="1875">
                  <c:v>40564.026388888888</c:v>
                </c:pt>
                <c:pt idx="1876">
                  <c:v>40564.033333333326</c:v>
                </c:pt>
                <c:pt idx="1877">
                  <c:v>40564.040277777785</c:v>
                </c:pt>
                <c:pt idx="1878">
                  <c:v>40564.047222222223</c:v>
                </c:pt>
                <c:pt idx="1879">
                  <c:v>40564.054166666661</c:v>
                </c:pt>
                <c:pt idx="1880">
                  <c:v>40564.061111111107</c:v>
                </c:pt>
                <c:pt idx="1881">
                  <c:v>40564.068055555559</c:v>
                </c:pt>
                <c:pt idx="1882">
                  <c:v>40564.075000000004</c:v>
                </c:pt>
                <c:pt idx="1883">
                  <c:v>40564.081944444442</c:v>
                </c:pt>
                <c:pt idx="1884">
                  <c:v>40564.088888888895</c:v>
                </c:pt>
                <c:pt idx="1885">
                  <c:v>40564.095833333326</c:v>
                </c:pt>
                <c:pt idx="1886">
                  <c:v>40564.102777777778</c:v>
                </c:pt>
                <c:pt idx="1887">
                  <c:v>40564.109722222216</c:v>
                </c:pt>
                <c:pt idx="1888">
                  <c:v>40564.116666666661</c:v>
                </c:pt>
                <c:pt idx="1889">
                  <c:v>40564.123611111107</c:v>
                </c:pt>
                <c:pt idx="1890">
                  <c:v>40564.130555555559</c:v>
                </c:pt>
                <c:pt idx="1891">
                  <c:v>40564.137499999997</c:v>
                </c:pt>
                <c:pt idx="1892">
                  <c:v>40564.144444444442</c:v>
                </c:pt>
                <c:pt idx="1893">
                  <c:v>40564.151388888888</c:v>
                </c:pt>
                <c:pt idx="1894">
                  <c:v>40564.158333333333</c:v>
                </c:pt>
                <c:pt idx="1895">
                  <c:v>40564.165277777778</c:v>
                </c:pt>
                <c:pt idx="1896">
                  <c:v>40564.172222222223</c:v>
                </c:pt>
                <c:pt idx="1897">
                  <c:v>40564.179166666654</c:v>
                </c:pt>
                <c:pt idx="1898">
                  <c:v>40564.18541666666</c:v>
                </c:pt>
                <c:pt idx="1899">
                  <c:v>40564.192361111098</c:v>
                </c:pt>
                <c:pt idx="1900">
                  <c:v>40564.19930555555</c:v>
                </c:pt>
                <c:pt idx="1901">
                  <c:v>40564.206944444442</c:v>
                </c:pt>
                <c:pt idx="1902">
                  <c:v>40564.213888888888</c:v>
                </c:pt>
                <c:pt idx="1903">
                  <c:v>40564.220833333326</c:v>
                </c:pt>
                <c:pt idx="1904">
                  <c:v>40564.227777777771</c:v>
                </c:pt>
                <c:pt idx="1905">
                  <c:v>40564.234027777777</c:v>
                </c:pt>
                <c:pt idx="1906">
                  <c:v>40564.241666666654</c:v>
                </c:pt>
                <c:pt idx="1907">
                  <c:v>40564.24791666666</c:v>
                </c:pt>
                <c:pt idx="1908">
                  <c:v>40564.255555555559</c:v>
                </c:pt>
                <c:pt idx="1909">
                  <c:v>40564.26180555555</c:v>
                </c:pt>
                <c:pt idx="1910">
                  <c:v>40564.268749999996</c:v>
                </c:pt>
                <c:pt idx="1911">
                  <c:v>40564.276388888888</c:v>
                </c:pt>
                <c:pt idx="1912">
                  <c:v>40564.283333333326</c:v>
                </c:pt>
                <c:pt idx="1913">
                  <c:v>40564.289583333324</c:v>
                </c:pt>
                <c:pt idx="1914">
                  <c:v>40564.297222222216</c:v>
                </c:pt>
                <c:pt idx="1915">
                  <c:v>40564.304166666661</c:v>
                </c:pt>
                <c:pt idx="1916">
                  <c:v>40564.311111111114</c:v>
                </c:pt>
                <c:pt idx="1917">
                  <c:v>40564.317361111105</c:v>
                </c:pt>
                <c:pt idx="1918">
                  <c:v>40564.324305555558</c:v>
                </c:pt>
                <c:pt idx="1919">
                  <c:v>40564.331250000003</c:v>
                </c:pt>
                <c:pt idx="1920">
                  <c:v>40564.338888888895</c:v>
                </c:pt>
                <c:pt idx="1921">
                  <c:v>40564.345833333333</c:v>
                </c:pt>
                <c:pt idx="1922">
                  <c:v>40564.352777777785</c:v>
                </c:pt>
                <c:pt idx="1923">
                  <c:v>40564.359027777784</c:v>
                </c:pt>
                <c:pt idx="1924">
                  <c:v>40564.366666666661</c:v>
                </c:pt>
                <c:pt idx="1925">
                  <c:v>40564.373611111114</c:v>
                </c:pt>
                <c:pt idx="1926">
                  <c:v>40564.380555555566</c:v>
                </c:pt>
                <c:pt idx="1927">
                  <c:v>40564.387500000004</c:v>
                </c:pt>
                <c:pt idx="1928">
                  <c:v>40564.394444444442</c:v>
                </c:pt>
                <c:pt idx="1929">
                  <c:v>40564.401388888888</c:v>
                </c:pt>
                <c:pt idx="1930">
                  <c:v>40564.408333333333</c:v>
                </c:pt>
                <c:pt idx="1931">
                  <c:v>40564.414583333331</c:v>
                </c:pt>
                <c:pt idx="1932">
                  <c:v>40564.422222222223</c:v>
                </c:pt>
                <c:pt idx="1933">
                  <c:v>40564.436111111114</c:v>
                </c:pt>
                <c:pt idx="1934">
                  <c:v>40564.443055555559</c:v>
                </c:pt>
                <c:pt idx="1935">
                  <c:v>40564.450000000004</c:v>
                </c:pt>
                <c:pt idx="1936">
                  <c:v>40564.45694444445</c:v>
                </c:pt>
                <c:pt idx="1937">
                  <c:v>40564.463888888888</c:v>
                </c:pt>
                <c:pt idx="1938">
                  <c:v>40564.470833333333</c:v>
                </c:pt>
                <c:pt idx="1939">
                  <c:v>40564.477777777778</c:v>
                </c:pt>
                <c:pt idx="1940">
                  <c:v>40564.484722222223</c:v>
                </c:pt>
                <c:pt idx="1941">
                  <c:v>40564.491666666654</c:v>
                </c:pt>
                <c:pt idx="1942">
                  <c:v>40564.498611111114</c:v>
                </c:pt>
                <c:pt idx="1943">
                  <c:v>40564.505555555559</c:v>
                </c:pt>
                <c:pt idx="1944">
                  <c:v>40564.512500000004</c:v>
                </c:pt>
                <c:pt idx="1945">
                  <c:v>40564.519444444442</c:v>
                </c:pt>
                <c:pt idx="1946">
                  <c:v>40564.526388888888</c:v>
                </c:pt>
                <c:pt idx="1947">
                  <c:v>40564.533333333326</c:v>
                </c:pt>
                <c:pt idx="1948">
                  <c:v>40564.540277777785</c:v>
                </c:pt>
                <c:pt idx="1949">
                  <c:v>40564.547222222223</c:v>
                </c:pt>
                <c:pt idx="1950">
                  <c:v>40564.554166666661</c:v>
                </c:pt>
                <c:pt idx="1951">
                  <c:v>40564.561111111107</c:v>
                </c:pt>
                <c:pt idx="1952">
                  <c:v>40564.568055555559</c:v>
                </c:pt>
                <c:pt idx="1953">
                  <c:v>40564.575000000004</c:v>
                </c:pt>
                <c:pt idx="1954">
                  <c:v>40564.581944444442</c:v>
                </c:pt>
                <c:pt idx="1955">
                  <c:v>40564.595138888886</c:v>
                </c:pt>
                <c:pt idx="1956">
                  <c:v>40564.602777777778</c:v>
                </c:pt>
                <c:pt idx="1957">
                  <c:v>40564.609722222216</c:v>
                </c:pt>
                <c:pt idx="1958">
                  <c:v>40564.616666666661</c:v>
                </c:pt>
                <c:pt idx="1959">
                  <c:v>40564.623611111107</c:v>
                </c:pt>
                <c:pt idx="1960">
                  <c:v>40564.699999999997</c:v>
                </c:pt>
                <c:pt idx="1961">
                  <c:v>40564.706944444442</c:v>
                </c:pt>
                <c:pt idx="1962">
                  <c:v>40564.713888888888</c:v>
                </c:pt>
                <c:pt idx="1963">
                  <c:v>40564.720833333326</c:v>
                </c:pt>
                <c:pt idx="1964">
                  <c:v>40564.727777777771</c:v>
                </c:pt>
                <c:pt idx="1965">
                  <c:v>40564.734722222216</c:v>
                </c:pt>
                <c:pt idx="1966">
                  <c:v>40564.943055555559</c:v>
                </c:pt>
                <c:pt idx="1967">
                  <c:v>40564.950000000004</c:v>
                </c:pt>
                <c:pt idx="1968">
                  <c:v>40564.95694444445</c:v>
                </c:pt>
                <c:pt idx="1969">
                  <c:v>40564.963888888888</c:v>
                </c:pt>
                <c:pt idx="1970">
                  <c:v>40564.970833333333</c:v>
                </c:pt>
                <c:pt idx="1971">
                  <c:v>40564.977777777778</c:v>
                </c:pt>
                <c:pt idx="1972">
                  <c:v>40564.984722222223</c:v>
                </c:pt>
                <c:pt idx="1973">
                  <c:v>40564.991666666654</c:v>
                </c:pt>
                <c:pt idx="1974">
                  <c:v>40564.998611111114</c:v>
                </c:pt>
                <c:pt idx="1975">
                  <c:v>40565.005555555559</c:v>
                </c:pt>
                <c:pt idx="1976">
                  <c:v>40565.012500000004</c:v>
                </c:pt>
                <c:pt idx="1977">
                  <c:v>40565.019444444442</c:v>
                </c:pt>
                <c:pt idx="1978">
                  <c:v>40565.026388888888</c:v>
                </c:pt>
                <c:pt idx="1979">
                  <c:v>40565.033333333326</c:v>
                </c:pt>
                <c:pt idx="1980">
                  <c:v>40565.040277777785</c:v>
                </c:pt>
                <c:pt idx="1981">
                  <c:v>40565.047222222223</c:v>
                </c:pt>
                <c:pt idx="1982">
                  <c:v>40565.054166666661</c:v>
                </c:pt>
                <c:pt idx="1983">
                  <c:v>40565.061111111107</c:v>
                </c:pt>
                <c:pt idx="1984">
                  <c:v>40565.068055555559</c:v>
                </c:pt>
                <c:pt idx="1985">
                  <c:v>40565.075000000004</c:v>
                </c:pt>
                <c:pt idx="1986">
                  <c:v>40565.081944444442</c:v>
                </c:pt>
                <c:pt idx="1987">
                  <c:v>40565.088888888895</c:v>
                </c:pt>
                <c:pt idx="1988">
                  <c:v>40565.095833333326</c:v>
                </c:pt>
                <c:pt idx="1989">
                  <c:v>40565.102777777778</c:v>
                </c:pt>
                <c:pt idx="1990">
                  <c:v>40565.109722222216</c:v>
                </c:pt>
                <c:pt idx="1991">
                  <c:v>40565.116666666661</c:v>
                </c:pt>
                <c:pt idx="1992">
                  <c:v>40565.123611111107</c:v>
                </c:pt>
                <c:pt idx="1993">
                  <c:v>40565.130555555559</c:v>
                </c:pt>
                <c:pt idx="1994">
                  <c:v>40565.137499999997</c:v>
                </c:pt>
                <c:pt idx="1995">
                  <c:v>40565.144444444442</c:v>
                </c:pt>
                <c:pt idx="1996">
                  <c:v>40565.151388888888</c:v>
                </c:pt>
                <c:pt idx="1997">
                  <c:v>40565.158333333333</c:v>
                </c:pt>
                <c:pt idx="1998">
                  <c:v>40565.165277777778</c:v>
                </c:pt>
                <c:pt idx="1999">
                  <c:v>40565.172222222223</c:v>
                </c:pt>
                <c:pt idx="2000">
                  <c:v>40565.178472222222</c:v>
                </c:pt>
                <c:pt idx="2001">
                  <c:v>40565.18541666666</c:v>
                </c:pt>
                <c:pt idx="2002">
                  <c:v>40565.192361111098</c:v>
                </c:pt>
                <c:pt idx="2003">
                  <c:v>40565.19930555555</c:v>
                </c:pt>
                <c:pt idx="2004">
                  <c:v>40565.206250000003</c:v>
                </c:pt>
                <c:pt idx="2005">
                  <c:v>40565.213194444441</c:v>
                </c:pt>
                <c:pt idx="2006">
                  <c:v>40565.220138888886</c:v>
                </c:pt>
                <c:pt idx="2007">
                  <c:v>40565.227083333317</c:v>
                </c:pt>
                <c:pt idx="2008">
                  <c:v>40565.234027777777</c:v>
                </c:pt>
                <c:pt idx="2009">
                  <c:v>40565.240972222222</c:v>
                </c:pt>
                <c:pt idx="2010">
                  <c:v>40565.24791666666</c:v>
                </c:pt>
                <c:pt idx="2011">
                  <c:v>40565.254861111105</c:v>
                </c:pt>
                <c:pt idx="2012">
                  <c:v>40565.26180555555</c:v>
                </c:pt>
                <c:pt idx="2013">
                  <c:v>40565.268749999996</c:v>
                </c:pt>
                <c:pt idx="2014">
                  <c:v>40565.276388888888</c:v>
                </c:pt>
                <c:pt idx="2015">
                  <c:v>40565.282638888893</c:v>
                </c:pt>
                <c:pt idx="2016">
                  <c:v>40565.289583333324</c:v>
                </c:pt>
                <c:pt idx="2017">
                  <c:v>40565.296527777777</c:v>
                </c:pt>
                <c:pt idx="2018">
                  <c:v>40565.303472222222</c:v>
                </c:pt>
                <c:pt idx="2019">
                  <c:v>40565.310416666667</c:v>
                </c:pt>
                <c:pt idx="2020">
                  <c:v>40565.317361111105</c:v>
                </c:pt>
                <c:pt idx="2021">
                  <c:v>40565.324305555558</c:v>
                </c:pt>
                <c:pt idx="2022">
                  <c:v>40565.331250000003</c:v>
                </c:pt>
                <c:pt idx="2023">
                  <c:v>40565.338194444448</c:v>
                </c:pt>
                <c:pt idx="2024">
                  <c:v>40565.345138888893</c:v>
                </c:pt>
                <c:pt idx="2025">
                  <c:v>40565.352083333331</c:v>
                </c:pt>
                <c:pt idx="2026">
                  <c:v>40565.359027777784</c:v>
                </c:pt>
                <c:pt idx="2027">
                  <c:v>40565.365972222222</c:v>
                </c:pt>
                <c:pt idx="2028">
                  <c:v>40565.372916666667</c:v>
                </c:pt>
                <c:pt idx="2029">
                  <c:v>40565.379861111105</c:v>
                </c:pt>
                <c:pt idx="2030">
                  <c:v>40565.386805555565</c:v>
                </c:pt>
                <c:pt idx="2031">
                  <c:v>40565.393749999996</c:v>
                </c:pt>
                <c:pt idx="2032">
                  <c:v>40565.400694444448</c:v>
                </c:pt>
                <c:pt idx="2033">
                  <c:v>40565.407638888893</c:v>
                </c:pt>
                <c:pt idx="2034">
                  <c:v>40565.414583333331</c:v>
                </c:pt>
                <c:pt idx="2035">
                  <c:v>40565.421527777777</c:v>
                </c:pt>
                <c:pt idx="2036">
                  <c:v>40565.429166666654</c:v>
                </c:pt>
                <c:pt idx="2037">
                  <c:v>40565.43541666666</c:v>
                </c:pt>
                <c:pt idx="2038">
                  <c:v>40565.442361111105</c:v>
                </c:pt>
                <c:pt idx="2039">
                  <c:v>40565.449305555558</c:v>
                </c:pt>
                <c:pt idx="2040">
                  <c:v>40565.45625000001</c:v>
                </c:pt>
                <c:pt idx="2041">
                  <c:v>40565.463194444441</c:v>
                </c:pt>
                <c:pt idx="2042">
                  <c:v>40565.470138888893</c:v>
                </c:pt>
                <c:pt idx="2043">
                  <c:v>40565.477083333324</c:v>
                </c:pt>
                <c:pt idx="2044">
                  <c:v>40565.484027777784</c:v>
                </c:pt>
                <c:pt idx="2045">
                  <c:v>40565.490972222222</c:v>
                </c:pt>
                <c:pt idx="2046">
                  <c:v>40565.498611111114</c:v>
                </c:pt>
                <c:pt idx="2047">
                  <c:v>40565.504861111105</c:v>
                </c:pt>
                <c:pt idx="2048">
                  <c:v>40565.511805555558</c:v>
                </c:pt>
                <c:pt idx="2049">
                  <c:v>40565.518750000003</c:v>
                </c:pt>
                <c:pt idx="2050">
                  <c:v>40565.525694444441</c:v>
                </c:pt>
                <c:pt idx="2051">
                  <c:v>40565.532638888893</c:v>
                </c:pt>
                <c:pt idx="2052">
                  <c:v>40565.539583333324</c:v>
                </c:pt>
                <c:pt idx="2053">
                  <c:v>40565.546527777784</c:v>
                </c:pt>
                <c:pt idx="2054">
                  <c:v>40565.554166666661</c:v>
                </c:pt>
                <c:pt idx="2055">
                  <c:v>40565.561111111107</c:v>
                </c:pt>
                <c:pt idx="2056">
                  <c:v>40565.567361111098</c:v>
                </c:pt>
                <c:pt idx="2057">
                  <c:v>40565.574305555558</c:v>
                </c:pt>
                <c:pt idx="2058">
                  <c:v>40565.581250000003</c:v>
                </c:pt>
                <c:pt idx="2059">
                  <c:v>40565.588888888895</c:v>
                </c:pt>
                <c:pt idx="2060">
                  <c:v>40565.595138888886</c:v>
                </c:pt>
                <c:pt idx="2061">
                  <c:v>40565.602083333324</c:v>
                </c:pt>
                <c:pt idx="2062">
                  <c:v>40565.609027777777</c:v>
                </c:pt>
                <c:pt idx="2063">
                  <c:v>40565.616666666661</c:v>
                </c:pt>
                <c:pt idx="2064">
                  <c:v>40565.62291666666</c:v>
                </c:pt>
                <c:pt idx="2065">
                  <c:v>40565.630555555559</c:v>
                </c:pt>
                <c:pt idx="2066">
                  <c:v>40565.636805555558</c:v>
                </c:pt>
                <c:pt idx="2067">
                  <c:v>40565.644444444442</c:v>
                </c:pt>
                <c:pt idx="2068">
                  <c:v>40565.650694444448</c:v>
                </c:pt>
                <c:pt idx="2069">
                  <c:v>40565.657638888893</c:v>
                </c:pt>
                <c:pt idx="2070">
                  <c:v>40565.664583333324</c:v>
                </c:pt>
                <c:pt idx="2071">
                  <c:v>40565.672222222223</c:v>
                </c:pt>
                <c:pt idx="2072">
                  <c:v>40565.679166666654</c:v>
                </c:pt>
                <c:pt idx="2073">
                  <c:v>40565.68541666666</c:v>
                </c:pt>
                <c:pt idx="2074">
                  <c:v>40565.693055555552</c:v>
                </c:pt>
                <c:pt idx="2075">
                  <c:v>40565.69930555555</c:v>
                </c:pt>
                <c:pt idx="2076">
                  <c:v>40565.706250000003</c:v>
                </c:pt>
                <c:pt idx="2077">
                  <c:v>40565.713888888888</c:v>
                </c:pt>
                <c:pt idx="2078">
                  <c:v>40565.720833333326</c:v>
                </c:pt>
                <c:pt idx="2079">
                  <c:v>40565.727777777771</c:v>
                </c:pt>
                <c:pt idx="2080">
                  <c:v>40565.734027777777</c:v>
                </c:pt>
                <c:pt idx="2081">
                  <c:v>40565.740972222222</c:v>
                </c:pt>
                <c:pt idx="2082">
                  <c:v>40565.748611111114</c:v>
                </c:pt>
                <c:pt idx="2083">
                  <c:v>40565.755555555559</c:v>
                </c:pt>
                <c:pt idx="2084">
                  <c:v>40565.762499999997</c:v>
                </c:pt>
                <c:pt idx="2085">
                  <c:v>40565.769444444435</c:v>
                </c:pt>
                <c:pt idx="2086">
                  <c:v>40565.776388888888</c:v>
                </c:pt>
                <c:pt idx="2087">
                  <c:v>40565.783333333326</c:v>
                </c:pt>
                <c:pt idx="2088">
                  <c:v>40565.790277777778</c:v>
                </c:pt>
                <c:pt idx="2089">
                  <c:v>40565.797222222216</c:v>
                </c:pt>
                <c:pt idx="2090">
                  <c:v>40566.005555555559</c:v>
                </c:pt>
                <c:pt idx="2091">
                  <c:v>40566.012500000004</c:v>
                </c:pt>
                <c:pt idx="2092">
                  <c:v>40566.019444444442</c:v>
                </c:pt>
                <c:pt idx="2093">
                  <c:v>40566.026388888888</c:v>
                </c:pt>
                <c:pt idx="2094">
                  <c:v>40566.033333333326</c:v>
                </c:pt>
                <c:pt idx="2095">
                  <c:v>40566.040277777785</c:v>
                </c:pt>
                <c:pt idx="2096">
                  <c:v>40566.047222222223</c:v>
                </c:pt>
                <c:pt idx="2097">
                  <c:v>40566.054166666661</c:v>
                </c:pt>
                <c:pt idx="2098">
                  <c:v>40566.061111111107</c:v>
                </c:pt>
                <c:pt idx="2099">
                  <c:v>40566.068055555559</c:v>
                </c:pt>
                <c:pt idx="2100">
                  <c:v>40566.081944444442</c:v>
                </c:pt>
                <c:pt idx="2101">
                  <c:v>40566.088888888895</c:v>
                </c:pt>
                <c:pt idx="2102">
                  <c:v>40566.095833333326</c:v>
                </c:pt>
                <c:pt idx="2103">
                  <c:v>40566.102777777778</c:v>
                </c:pt>
                <c:pt idx="2104">
                  <c:v>40566.109722222216</c:v>
                </c:pt>
                <c:pt idx="2105">
                  <c:v>40566.116666666661</c:v>
                </c:pt>
                <c:pt idx="2106">
                  <c:v>40566.123611111107</c:v>
                </c:pt>
                <c:pt idx="2107">
                  <c:v>40566.130555555559</c:v>
                </c:pt>
                <c:pt idx="2108">
                  <c:v>40566.137499999997</c:v>
                </c:pt>
                <c:pt idx="2109">
                  <c:v>40566.144444444442</c:v>
                </c:pt>
                <c:pt idx="2110">
                  <c:v>40566.151388888888</c:v>
                </c:pt>
                <c:pt idx="2111">
                  <c:v>40566.158333333333</c:v>
                </c:pt>
                <c:pt idx="2112">
                  <c:v>40566.165277777778</c:v>
                </c:pt>
                <c:pt idx="2113">
                  <c:v>40566.172222222223</c:v>
                </c:pt>
                <c:pt idx="2114">
                  <c:v>40566.179166666654</c:v>
                </c:pt>
                <c:pt idx="2115">
                  <c:v>40566.186111111114</c:v>
                </c:pt>
                <c:pt idx="2116">
                  <c:v>40566.193055555552</c:v>
                </c:pt>
                <c:pt idx="2117">
                  <c:v>40566.19930555555</c:v>
                </c:pt>
                <c:pt idx="2118">
                  <c:v>40566.206250000003</c:v>
                </c:pt>
                <c:pt idx="2119">
                  <c:v>40566.213194444441</c:v>
                </c:pt>
                <c:pt idx="2120">
                  <c:v>40566.220833333326</c:v>
                </c:pt>
                <c:pt idx="2121">
                  <c:v>40566.227777777771</c:v>
                </c:pt>
                <c:pt idx="2122">
                  <c:v>40566.234027777777</c:v>
                </c:pt>
                <c:pt idx="2123">
                  <c:v>40566.240972222222</c:v>
                </c:pt>
                <c:pt idx="2124">
                  <c:v>40566.24791666666</c:v>
                </c:pt>
                <c:pt idx="2125">
                  <c:v>40566.255555555559</c:v>
                </c:pt>
                <c:pt idx="2126">
                  <c:v>40566.262499999997</c:v>
                </c:pt>
                <c:pt idx="2127">
                  <c:v>40566.269444444435</c:v>
                </c:pt>
                <c:pt idx="2128">
                  <c:v>40566.276388888888</c:v>
                </c:pt>
                <c:pt idx="2129">
                  <c:v>40566.283333333326</c:v>
                </c:pt>
                <c:pt idx="2130">
                  <c:v>40566.296527777777</c:v>
                </c:pt>
                <c:pt idx="2131">
                  <c:v>40566.304166666661</c:v>
                </c:pt>
                <c:pt idx="2132">
                  <c:v>40566.311111111114</c:v>
                </c:pt>
                <c:pt idx="2133">
                  <c:v>40566.318055555566</c:v>
                </c:pt>
                <c:pt idx="2134">
                  <c:v>40566.325000000004</c:v>
                </c:pt>
                <c:pt idx="2135">
                  <c:v>40566.331944444442</c:v>
                </c:pt>
                <c:pt idx="2136">
                  <c:v>40566.338888888895</c:v>
                </c:pt>
                <c:pt idx="2137">
                  <c:v>40566.345833333333</c:v>
                </c:pt>
                <c:pt idx="2138">
                  <c:v>40566.352777777785</c:v>
                </c:pt>
                <c:pt idx="2139">
                  <c:v>40566.359722222223</c:v>
                </c:pt>
                <c:pt idx="2140">
                  <c:v>40566.366666666661</c:v>
                </c:pt>
                <c:pt idx="2141">
                  <c:v>40566.373611111114</c:v>
                </c:pt>
                <c:pt idx="2142">
                  <c:v>40566.380555555566</c:v>
                </c:pt>
                <c:pt idx="2143">
                  <c:v>40566.387500000004</c:v>
                </c:pt>
                <c:pt idx="2144">
                  <c:v>40566.394444444442</c:v>
                </c:pt>
                <c:pt idx="2145">
                  <c:v>40566.401388888888</c:v>
                </c:pt>
                <c:pt idx="2146">
                  <c:v>40566.408333333333</c:v>
                </c:pt>
                <c:pt idx="2147">
                  <c:v>40566.415277777785</c:v>
                </c:pt>
                <c:pt idx="2148">
                  <c:v>40566.422222222223</c:v>
                </c:pt>
                <c:pt idx="2149">
                  <c:v>40566.429166666654</c:v>
                </c:pt>
                <c:pt idx="2150">
                  <c:v>40566.436111111114</c:v>
                </c:pt>
                <c:pt idx="2151">
                  <c:v>40566.443055555559</c:v>
                </c:pt>
                <c:pt idx="2152">
                  <c:v>40566.450000000004</c:v>
                </c:pt>
                <c:pt idx="2153">
                  <c:v>40566.45694444445</c:v>
                </c:pt>
                <c:pt idx="2154">
                  <c:v>40566.463888888888</c:v>
                </c:pt>
                <c:pt idx="2155">
                  <c:v>40566.470833333333</c:v>
                </c:pt>
                <c:pt idx="2156">
                  <c:v>40566.477777777778</c:v>
                </c:pt>
                <c:pt idx="2157">
                  <c:v>40566.484722222223</c:v>
                </c:pt>
                <c:pt idx="2158">
                  <c:v>40566.491666666654</c:v>
                </c:pt>
                <c:pt idx="2159">
                  <c:v>40566.498611111114</c:v>
                </c:pt>
                <c:pt idx="2160">
                  <c:v>40566.505555555559</c:v>
                </c:pt>
                <c:pt idx="2161">
                  <c:v>40566.512500000004</c:v>
                </c:pt>
                <c:pt idx="2162">
                  <c:v>40566.519444444442</c:v>
                </c:pt>
                <c:pt idx="2163">
                  <c:v>40566.526388888888</c:v>
                </c:pt>
                <c:pt idx="2164">
                  <c:v>40566.533333333326</c:v>
                </c:pt>
                <c:pt idx="2165">
                  <c:v>40566.540277777785</c:v>
                </c:pt>
                <c:pt idx="2166">
                  <c:v>40566.547222222223</c:v>
                </c:pt>
                <c:pt idx="2167">
                  <c:v>40566.554166666661</c:v>
                </c:pt>
                <c:pt idx="2168">
                  <c:v>40566.561111111107</c:v>
                </c:pt>
                <c:pt idx="2169">
                  <c:v>40566.568055555559</c:v>
                </c:pt>
                <c:pt idx="2170">
                  <c:v>40566.575000000004</c:v>
                </c:pt>
                <c:pt idx="2171">
                  <c:v>40566.581944444442</c:v>
                </c:pt>
                <c:pt idx="2172">
                  <c:v>40566.588888888895</c:v>
                </c:pt>
                <c:pt idx="2173">
                  <c:v>40566.595833333326</c:v>
                </c:pt>
                <c:pt idx="2174">
                  <c:v>40566.602777777778</c:v>
                </c:pt>
                <c:pt idx="2175">
                  <c:v>40566.609722222216</c:v>
                </c:pt>
                <c:pt idx="2176">
                  <c:v>40566.616666666661</c:v>
                </c:pt>
                <c:pt idx="2177">
                  <c:v>40566.623611111107</c:v>
                </c:pt>
                <c:pt idx="2178">
                  <c:v>40566.630555555559</c:v>
                </c:pt>
                <c:pt idx="2179">
                  <c:v>40566.637499999997</c:v>
                </c:pt>
                <c:pt idx="2180">
                  <c:v>40566.838888888895</c:v>
                </c:pt>
                <c:pt idx="2181">
                  <c:v>40566.845833333333</c:v>
                </c:pt>
                <c:pt idx="2182">
                  <c:v>40566.852777777785</c:v>
                </c:pt>
                <c:pt idx="2183">
                  <c:v>40566.859722222223</c:v>
                </c:pt>
                <c:pt idx="2184">
                  <c:v>40566.866666666661</c:v>
                </c:pt>
                <c:pt idx="2185">
                  <c:v>40566.873611111114</c:v>
                </c:pt>
                <c:pt idx="2186">
                  <c:v>40566.880555555566</c:v>
                </c:pt>
                <c:pt idx="2187">
                  <c:v>40566.887500000004</c:v>
                </c:pt>
                <c:pt idx="2188">
                  <c:v>40566.894444444442</c:v>
                </c:pt>
                <c:pt idx="2189">
                  <c:v>40566.901388888888</c:v>
                </c:pt>
                <c:pt idx="2190">
                  <c:v>40566.908333333333</c:v>
                </c:pt>
                <c:pt idx="2191">
                  <c:v>40566.915277777785</c:v>
                </c:pt>
                <c:pt idx="2192">
                  <c:v>40566.922222222223</c:v>
                </c:pt>
                <c:pt idx="2193">
                  <c:v>40566.929166666654</c:v>
                </c:pt>
                <c:pt idx="2194">
                  <c:v>40566.936111111114</c:v>
                </c:pt>
                <c:pt idx="2195">
                  <c:v>40566.943055555559</c:v>
                </c:pt>
                <c:pt idx="2196">
                  <c:v>40566.950000000004</c:v>
                </c:pt>
                <c:pt idx="2197">
                  <c:v>40566.95694444445</c:v>
                </c:pt>
                <c:pt idx="2198">
                  <c:v>40566.963888888888</c:v>
                </c:pt>
                <c:pt idx="2199">
                  <c:v>40566.970833333333</c:v>
                </c:pt>
                <c:pt idx="2200">
                  <c:v>40566.977777777778</c:v>
                </c:pt>
                <c:pt idx="2201">
                  <c:v>40566.984722222223</c:v>
                </c:pt>
                <c:pt idx="2202">
                  <c:v>40566.991666666654</c:v>
                </c:pt>
                <c:pt idx="2203">
                  <c:v>40566.998611111114</c:v>
                </c:pt>
                <c:pt idx="2204">
                  <c:v>40567.005555555559</c:v>
                </c:pt>
                <c:pt idx="2205">
                  <c:v>40567.012500000004</c:v>
                </c:pt>
                <c:pt idx="2206">
                  <c:v>40567.172222222223</c:v>
                </c:pt>
                <c:pt idx="2207">
                  <c:v>40567.179166666654</c:v>
                </c:pt>
                <c:pt idx="2208">
                  <c:v>40567.186111111114</c:v>
                </c:pt>
                <c:pt idx="2209">
                  <c:v>40567.193055555552</c:v>
                </c:pt>
                <c:pt idx="2210">
                  <c:v>40567.199999999997</c:v>
                </c:pt>
                <c:pt idx="2211">
                  <c:v>40567.206944444442</c:v>
                </c:pt>
                <c:pt idx="2212">
                  <c:v>40567.213888888888</c:v>
                </c:pt>
                <c:pt idx="2213">
                  <c:v>40567.220833333326</c:v>
                </c:pt>
                <c:pt idx="2214">
                  <c:v>40567.227777777771</c:v>
                </c:pt>
                <c:pt idx="2215">
                  <c:v>40567.234722222216</c:v>
                </c:pt>
                <c:pt idx="2216">
                  <c:v>40567.241666666654</c:v>
                </c:pt>
                <c:pt idx="2217">
                  <c:v>40567.248611111114</c:v>
                </c:pt>
                <c:pt idx="2218">
                  <c:v>40567.255555555559</c:v>
                </c:pt>
                <c:pt idx="2219">
                  <c:v>40567.262499999997</c:v>
                </c:pt>
                <c:pt idx="2220">
                  <c:v>40567.269444444435</c:v>
                </c:pt>
                <c:pt idx="2221">
                  <c:v>40567.276388888888</c:v>
                </c:pt>
                <c:pt idx="2222">
                  <c:v>40567.283333333326</c:v>
                </c:pt>
                <c:pt idx="2223">
                  <c:v>40567.290277777778</c:v>
                </c:pt>
                <c:pt idx="2224">
                  <c:v>40567.297222222216</c:v>
                </c:pt>
                <c:pt idx="2225">
                  <c:v>40567.304166666661</c:v>
                </c:pt>
                <c:pt idx="2226">
                  <c:v>40567.311111111114</c:v>
                </c:pt>
                <c:pt idx="2227">
                  <c:v>40567.318055555566</c:v>
                </c:pt>
                <c:pt idx="2228">
                  <c:v>40567.325000000004</c:v>
                </c:pt>
                <c:pt idx="2229">
                  <c:v>40567.331944444442</c:v>
                </c:pt>
                <c:pt idx="2230">
                  <c:v>40567.338888888895</c:v>
                </c:pt>
                <c:pt idx="2231">
                  <c:v>40567.345833333333</c:v>
                </c:pt>
                <c:pt idx="2232">
                  <c:v>40567.352777777785</c:v>
                </c:pt>
                <c:pt idx="2233">
                  <c:v>40567.359722222223</c:v>
                </c:pt>
                <c:pt idx="2234">
                  <c:v>40567.366666666661</c:v>
                </c:pt>
                <c:pt idx="2235">
                  <c:v>40567.373611111114</c:v>
                </c:pt>
                <c:pt idx="2236">
                  <c:v>40567.380555555566</c:v>
                </c:pt>
                <c:pt idx="2237">
                  <c:v>40567.387500000004</c:v>
                </c:pt>
                <c:pt idx="2238">
                  <c:v>40567.394444444442</c:v>
                </c:pt>
                <c:pt idx="2239">
                  <c:v>40567.401388888888</c:v>
                </c:pt>
                <c:pt idx="2240">
                  <c:v>40567.408333333333</c:v>
                </c:pt>
                <c:pt idx="2241">
                  <c:v>40567.415277777785</c:v>
                </c:pt>
                <c:pt idx="2242">
                  <c:v>40567.422222222223</c:v>
                </c:pt>
                <c:pt idx="2243">
                  <c:v>40567.429166666654</c:v>
                </c:pt>
                <c:pt idx="2244">
                  <c:v>40567.505555555559</c:v>
                </c:pt>
                <c:pt idx="2245">
                  <c:v>40567.512500000004</c:v>
                </c:pt>
                <c:pt idx="2246">
                  <c:v>40567.519444444442</c:v>
                </c:pt>
                <c:pt idx="2247">
                  <c:v>40567.526388888888</c:v>
                </c:pt>
                <c:pt idx="2248">
                  <c:v>40567.533333333326</c:v>
                </c:pt>
                <c:pt idx="2249">
                  <c:v>40567.540277777785</c:v>
                </c:pt>
                <c:pt idx="2250">
                  <c:v>40567.547222222223</c:v>
                </c:pt>
                <c:pt idx="2251">
                  <c:v>40567.554166666661</c:v>
                </c:pt>
                <c:pt idx="2252">
                  <c:v>40567.561111111107</c:v>
                </c:pt>
                <c:pt idx="2253">
                  <c:v>40567.568055555559</c:v>
                </c:pt>
                <c:pt idx="2254">
                  <c:v>40567.575000000004</c:v>
                </c:pt>
                <c:pt idx="2255">
                  <c:v>40567.581944444442</c:v>
                </c:pt>
                <c:pt idx="2256">
                  <c:v>40567.588888888895</c:v>
                </c:pt>
                <c:pt idx="2257">
                  <c:v>40567.595833333326</c:v>
                </c:pt>
                <c:pt idx="2258">
                  <c:v>40567.602777777778</c:v>
                </c:pt>
                <c:pt idx="2259">
                  <c:v>40567.609722222216</c:v>
                </c:pt>
                <c:pt idx="2260">
                  <c:v>40567.616666666661</c:v>
                </c:pt>
                <c:pt idx="2261">
                  <c:v>40567.623611111107</c:v>
                </c:pt>
                <c:pt idx="2262">
                  <c:v>40567.630555555559</c:v>
                </c:pt>
                <c:pt idx="2263">
                  <c:v>40567.637499999997</c:v>
                </c:pt>
                <c:pt idx="2264">
                  <c:v>40567.644444444442</c:v>
                </c:pt>
                <c:pt idx="2265">
                  <c:v>40567.651388888888</c:v>
                </c:pt>
                <c:pt idx="2266">
                  <c:v>40567.658333333333</c:v>
                </c:pt>
                <c:pt idx="2267">
                  <c:v>40567.665277777778</c:v>
                </c:pt>
                <c:pt idx="2268">
                  <c:v>40567.672222222223</c:v>
                </c:pt>
                <c:pt idx="2269">
                  <c:v>40567.679166666654</c:v>
                </c:pt>
                <c:pt idx="2270">
                  <c:v>40567.686111111114</c:v>
                </c:pt>
                <c:pt idx="2271">
                  <c:v>40567.693055555552</c:v>
                </c:pt>
                <c:pt idx="2272">
                  <c:v>40567.901388888888</c:v>
                </c:pt>
                <c:pt idx="2273">
                  <c:v>40567.970833333333</c:v>
                </c:pt>
                <c:pt idx="2274">
                  <c:v>40567.977777777778</c:v>
                </c:pt>
                <c:pt idx="2275">
                  <c:v>40567.984722222223</c:v>
                </c:pt>
                <c:pt idx="2276">
                  <c:v>40568.054166666661</c:v>
                </c:pt>
                <c:pt idx="2277">
                  <c:v>40568.061111111107</c:v>
                </c:pt>
                <c:pt idx="2278">
                  <c:v>40568.068055555559</c:v>
                </c:pt>
                <c:pt idx="2279">
                  <c:v>40568.075000000004</c:v>
                </c:pt>
                <c:pt idx="2280">
                  <c:v>40568.081944444442</c:v>
                </c:pt>
                <c:pt idx="2281">
                  <c:v>40568.088888888895</c:v>
                </c:pt>
                <c:pt idx="2282">
                  <c:v>40568.095833333326</c:v>
                </c:pt>
                <c:pt idx="2283">
                  <c:v>40568.102777777778</c:v>
                </c:pt>
                <c:pt idx="2284">
                  <c:v>40568.109722222216</c:v>
                </c:pt>
                <c:pt idx="2285">
                  <c:v>40568.116666666661</c:v>
                </c:pt>
                <c:pt idx="2286">
                  <c:v>40568.123611111107</c:v>
                </c:pt>
                <c:pt idx="2287">
                  <c:v>40568.130555555559</c:v>
                </c:pt>
                <c:pt idx="2288">
                  <c:v>40568.137499999997</c:v>
                </c:pt>
                <c:pt idx="2289">
                  <c:v>40568.144444444442</c:v>
                </c:pt>
                <c:pt idx="2290">
                  <c:v>40568.151388888888</c:v>
                </c:pt>
                <c:pt idx="2291">
                  <c:v>40568.158333333333</c:v>
                </c:pt>
                <c:pt idx="2292">
                  <c:v>40568.165277777778</c:v>
                </c:pt>
                <c:pt idx="2293">
                  <c:v>40568.172222222223</c:v>
                </c:pt>
                <c:pt idx="2294">
                  <c:v>40568.179166666654</c:v>
                </c:pt>
                <c:pt idx="2295">
                  <c:v>40568.186111111114</c:v>
                </c:pt>
                <c:pt idx="2296">
                  <c:v>40568.192361111098</c:v>
                </c:pt>
                <c:pt idx="2297">
                  <c:v>40568.19930555555</c:v>
                </c:pt>
                <c:pt idx="2298">
                  <c:v>40568.206250000003</c:v>
                </c:pt>
                <c:pt idx="2299">
                  <c:v>40568.213888888888</c:v>
                </c:pt>
                <c:pt idx="2300">
                  <c:v>40568.220833333326</c:v>
                </c:pt>
                <c:pt idx="2301">
                  <c:v>40568.227777777771</c:v>
                </c:pt>
                <c:pt idx="2302">
                  <c:v>40568.234722222216</c:v>
                </c:pt>
                <c:pt idx="2303">
                  <c:v>40568.241666666654</c:v>
                </c:pt>
                <c:pt idx="2304">
                  <c:v>40568.248611111114</c:v>
                </c:pt>
                <c:pt idx="2305">
                  <c:v>40568.255555555559</c:v>
                </c:pt>
                <c:pt idx="2306">
                  <c:v>40568.262499999997</c:v>
                </c:pt>
                <c:pt idx="2307">
                  <c:v>40568.269444444435</c:v>
                </c:pt>
                <c:pt idx="2308">
                  <c:v>40568.276388888888</c:v>
                </c:pt>
                <c:pt idx="2309">
                  <c:v>40568.282638888893</c:v>
                </c:pt>
                <c:pt idx="2310">
                  <c:v>40568.289583333324</c:v>
                </c:pt>
                <c:pt idx="2311">
                  <c:v>40568.297222222216</c:v>
                </c:pt>
                <c:pt idx="2312">
                  <c:v>40568.304166666661</c:v>
                </c:pt>
                <c:pt idx="2313">
                  <c:v>40568.311111111114</c:v>
                </c:pt>
                <c:pt idx="2314">
                  <c:v>40568.318055555566</c:v>
                </c:pt>
                <c:pt idx="2315">
                  <c:v>40568.325000000004</c:v>
                </c:pt>
                <c:pt idx="2316">
                  <c:v>40568.331944444442</c:v>
                </c:pt>
                <c:pt idx="2317">
                  <c:v>40568.338888888895</c:v>
                </c:pt>
                <c:pt idx="2318">
                  <c:v>40568.345833333333</c:v>
                </c:pt>
                <c:pt idx="2319">
                  <c:v>40568.352777777785</c:v>
                </c:pt>
                <c:pt idx="2320">
                  <c:v>40568.359722222223</c:v>
                </c:pt>
                <c:pt idx="2321">
                  <c:v>40568.366666666661</c:v>
                </c:pt>
                <c:pt idx="2322">
                  <c:v>40568.373611111114</c:v>
                </c:pt>
                <c:pt idx="2323">
                  <c:v>40568.380555555566</c:v>
                </c:pt>
                <c:pt idx="2324">
                  <c:v>40568.387500000004</c:v>
                </c:pt>
                <c:pt idx="2325">
                  <c:v>40568.394444444442</c:v>
                </c:pt>
                <c:pt idx="2326">
                  <c:v>40568.401388888888</c:v>
                </c:pt>
                <c:pt idx="2327">
                  <c:v>40568.408333333333</c:v>
                </c:pt>
                <c:pt idx="2328">
                  <c:v>40568.415277777785</c:v>
                </c:pt>
                <c:pt idx="2329">
                  <c:v>40568.422222222223</c:v>
                </c:pt>
                <c:pt idx="2330">
                  <c:v>40568.429166666654</c:v>
                </c:pt>
                <c:pt idx="2331">
                  <c:v>40568.436111111114</c:v>
                </c:pt>
                <c:pt idx="2332">
                  <c:v>40568.637499999997</c:v>
                </c:pt>
                <c:pt idx="2333">
                  <c:v>40568.644444444442</c:v>
                </c:pt>
                <c:pt idx="2334">
                  <c:v>40568.651388888888</c:v>
                </c:pt>
                <c:pt idx="2335">
                  <c:v>40568.658333333333</c:v>
                </c:pt>
                <c:pt idx="2336">
                  <c:v>40568.665277777778</c:v>
                </c:pt>
                <c:pt idx="2337">
                  <c:v>40568.672222222223</c:v>
                </c:pt>
                <c:pt idx="2338">
                  <c:v>40568.679166666654</c:v>
                </c:pt>
                <c:pt idx="2339">
                  <c:v>40568.686111111114</c:v>
                </c:pt>
                <c:pt idx="2340">
                  <c:v>40568.693055555552</c:v>
                </c:pt>
                <c:pt idx="2341">
                  <c:v>40568.699999999997</c:v>
                </c:pt>
                <c:pt idx="2342">
                  <c:v>40568.706944444442</c:v>
                </c:pt>
                <c:pt idx="2343">
                  <c:v>40568.713888888888</c:v>
                </c:pt>
                <c:pt idx="2344">
                  <c:v>40568.720833333326</c:v>
                </c:pt>
                <c:pt idx="2345">
                  <c:v>40568.727777777771</c:v>
                </c:pt>
                <c:pt idx="2346">
                  <c:v>40568.734722222216</c:v>
                </c:pt>
                <c:pt idx="2347">
                  <c:v>40568.741666666654</c:v>
                </c:pt>
                <c:pt idx="2348">
                  <c:v>40568.748611111114</c:v>
                </c:pt>
                <c:pt idx="2349">
                  <c:v>40568.755555555559</c:v>
                </c:pt>
                <c:pt idx="2350">
                  <c:v>40568.762499999997</c:v>
                </c:pt>
                <c:pt idx="2351">
                  <c:v>40568.769444444435</c:v>
                </c:pt>
                <c:pt idx="2352">
                  <c:v>40568.776388888888</c:v>
                </c:pt>
                <c:pt idx="2353">
                  <c:v>40568.783333333326</c:v>
                </c:pt>
                <c:pt idx="2354">
                  <c:v>40568.790277777778</c:v>
                </c:pt>
                <c:pt idx="2355">
                  <c:v>40568.797222222216</c:v>
                </c:pt>
                <c:pt idx="2356">
                  <c:v>40568.804166666661</c:v>
                </c:pt>
                <c:pt idx="2357">
                  <c:v>40568.811111111114</c:v>
                </c:pt>
                <c:pt idx="2358">
                  <c:v>40568.818055555566</c:v>
                </c:pt>
                <c:pt idx="2359">
                  <c:v>40568.845833333333</c:v>
                </c:pt>
                <c:pt idx="2360">
                  <c:v>40568.852777777785</c:v>
                </c:pt>
                <c:pt idx="2361">
                  <c:v>40568.859722222223</c:v>
                </c:pt>
                <c:pt idx="2362">
                  <c:v>40568.866666666661</c:v>
                </c:pt>
                <c:pt idx="2363">
                  <c:v>40568.873611111114</c:v>
                </c:pt>
                <c:pt idx="2364">
                  <c:v>40568.880555555566</c:v>
                </c:pt>
                <c:pt idx="2365">
                  <c:v>40568.887500000004</c:v>
                </c:pt>
                <c:pt idx="2366">
                  <c:v>40568.894444444442</c:v>
                </c:pt>
                <c:pt idx="2367">
                  <c:v>40568.901388888888</c:v>
                </c:pt>
                <c:pt idx="2368">
                  <c:v>40568.908333333333</c:v>
                </c:pt>
                <c:pt idx="2369">
                  <c:v>40568.915277777785</c:v>
                </c:pt>
                <c:pt idx="2370">
                  <c:v>40568.922222222223</c:v>
                </c:pt>
                <c:pt idx="2371">
                  <c:v>40568.929166666654</c:v>
                </c:pt>
                <c:pt idx="2372">
                  <c:v>40568.936111111114</c:v>
                </c:pt>
                <c:pt idx="2373">
                  <c:v>40569.137499999997</c:v>
                </c:pt>
                <c:pt idx="2374">
                  <c:v>40569.144444444442</c:v>
                </c:pt>
                <c:pt idx="2375">
                  <c:v>40569.151388888888</c:v>
                </c:pt>
                <c:pt idx="2376">
                  <c:v>40569.158333333333</c:v>
                </c:pt>
                <c:pt idx="2377">
                  <c:v>40569.165277777778</c:v>
                </c:pt>
                <c:pt idx="2378">
                  <c:v>40569.172222222223</c:v>
                </c:pt>
                <c:pt idx="2379">
                  <c:v>40569.178472222222</c:v>
                </c:pt>
                <c:pt idx="2380">
                  <c:v>40569.18541666666</c:v>
                </c:pt>
                <c:pt idx="2381">
                  <c:v>40569.192361111098</c:v>
                </c:pt>
                <c:pt idx="2382">
                  <c:v>40569.19930555555</c:v>
                </c:pt>
                <c:pt idx="2383">
                  <c:v>40569.206250000003</c:v>
                </c:pt>
                <c:pt idx="2384">
                  <c:v>40569.213888888888</c:v>
                </c:pt>
                <c:pt idx="2385">
                  <c:v>40569.220833333326</c:v>
                </c:pt>
                <c:pt idx="2386">
                  <c:v>40569.227083333317</c:v>
                </c:pt>
                <c:pt idx="2387">
                  <c:v>40569.234027777777</c:v>
                </c:pt>
                <c:pt idx="2388">
                  <c:v>40569.240972222222</c:v>
                </c:pt>
                <c:pt idx="2389">
                  <c:v>40569.24791666666</c:v>
                </c:pt>
                <c:pt idx="2390">
                  <c:v>40569.255555555559</c:v>
                </c:pt>
                <c:pt idx="2391">
                  <c:v>40569.26180555555</c:v>
                </c:pt>
                <c:pt idx="2392">
                  <c:v>40569.268749999996</c:v>
                </c:pt>
                <c:pt idx="2393">
                  <c:v>40569.276388888888</c:v>
                </c:pt>
                <c:pt idx="2394">
                  <c:v>40569.282638888893</c:v>
                </c:pt>
                <c:pt idx="2395">
                  <c:v>40569.290277777778</c:v>
                </c:pt>
                <c:pt idx="2396">
                  <c:v>40569.297222222216</c:v>
                </c:pt>
                <c:pt idx="2397">
                  <c:v>40569.304166666661</c:v>
                </c:pt>
                <c:pt idx="2398">
                  <c:v>40569.311111111114</c:v>
                </c:pt>
                <c:pt idx="2399">
                  <c:v>40569.318055555566</c:v>
                </c:pt>
                <c:pt idx="2400">
                  <c:v>40569.325000000004</c:v>
                </c:pt>
                <c:pt idx="2401">
                  <c:v>40569.331944444442</c:v>
                </c:pt>
                <c:pt idx="2402">
                  <c:v>40569.338888888895</c:v>
                </c:pt>
                <c:pt idx="2403">
                  <c:v>40569.345833333333</c:v>
                </c:pt>
                <c:pt idx="2404">
                  <c:v>40569.352777777785</c:v>
                </c:pt>
                <c:pt idx="2405">
                  <c:v>40569.359722222223</c:v>
                </c:pt>
                <c:pt idx="2406">
                  <c:v>40569.366666666661</c:v>
                </c:pt>
                <c:pt idx="2407">
                  <c:v>40569.373611111114</c:v>
                </c:pt>
                <c:pt idx="2408">
                  <c:v>40569.380555555566</c:v>
                </c:pt>
                <c:pt idx="2409">
                  <c:v>40569.387500000004</c:v>
                </c:pt>
                <c:pt idx="2410">
                  <c:v>40569.394444444442</c:v>
                </c:pt>
                <c:pt idx="2411">
                  <c:v>40569.401388888888</c:v>
                </c:pt>
                <c:pt idx="2412">
                  <c:v>40569.408333333333</c:v>
                </c:pt>
                <c:pt idx="2413">
                  <c:v>40569.415277777785</c:v>
                </c:pt>
                <c:pt idx="2414">
                  <c:v>40569.422222222223</c:v>
                </c:pt>
                <c:pt idx="2415">
                  <c:v>40569.429166666654</c:v>
                </c:pt>
                <c:pt idx="2416">
                  <c:v>40569.436111111114</c:v>
                </c:pt>
                <c:pt idx="2417">
                  <c:v>40569.443055555559</c:v>
                </c:pt>
                <c:pt idx="2418">
                  <c:v>40569.450000000004</c:v>
                </c:pt>
                <c:pt idx="2419">
                  <c:v>40569.45694444445</c:v>
                </c:pt>
                <c:pt idx="2420">
                  <c:v>40569.463888888888</c:v>
                </c:pt>
                <c:pt idx="2421">
                  <c:v>40569.470833333333</c:v>
                </c:pt>
                <c:pt idx="2422">
                  <c:v>40569.477777777778</c:v>
                </c:pt>
                <c:pt idx="2423">
                  <c:v>40569.484722222223</c:v>
                </c:pt>
                <c:pt idx="2424">
                  <c:v>40569.491666666654</c:v>
                </c:pt>
                <c:pt idx="2425">
                  <c:v>40571.428472222222</c:v>
                </c:pt>
                <c:pt idx="2426">
                  <c:v>40571.43541666666</c:v>
                </c:pt>
                <c:pt idx="2427">
                  <c:v>40571.442361111105</c:v>
                </c:pt>
                <c:pt idx="2428">
                  <c:v>40571.449305555558</c:v>
                </c:pt>
                <c:pt idx="2429">
                  <c:v>40571.45625000001</c:v>
                </c:pt>
                <c:pt idx="2430">
                  <c:v>40571.463888888888</c:v>
                </c:pt>
                <c:pt idx="2431">
                  <c:v>40571.470833333333</c:v>
                </c:pt>
                <c:pt idx="2432">
                  <c:v>40571.477083333324</c:v>
                </c:pt>
                <c:pt idx="2433">
                  <c:v>40571.484027777784</c:v>
                </c:pt>
                <c:pt idx="2434">
                  <c:v>40571.490972222222</c:v>
                </c:pt>
                <c:pt idx="2435">
                  <c:v>40571.49791666666</c:v>
                </c:pt>
                <c:pt idx="2436">
                  <c:v>40571.505555555559</c:v>
                </c:pt>
                <c:pt idx="2437">
                  <c:v>40571.512500000004</c:v>
                </c:pt>
                <c:pt idx="2438">
                  <c:v>40571.518750000003</c:v>
                </c:pt>
                <c:pt idx="2439">
                  <c:v>40571.525694444441</c:v>
                </c:pt>
                <c:pt idx="2440">
                  <c:v>40571.532638888893</c:v>
                </c:pt>
                <c:pt idx="2441">
                  <c:v>40571.539583333324</c:v>
                </c:pt>
                <c:pt idx="2442">
                  <c:v>40571.546527777784</c:v>
                </c:pt>
                <c:pt idx="2443">
                  <c:v>40571.554166666661</c:v>
                </c:pt>
                <c:pt idx="2444">
                  <c:v>40571.56041666666</c:v>
                </c:pt>
                <c:pt idx="2445">
                  <c:v>40571.567361111098</c:v>
                </c:pt>
                <c:pt idx="2446">
                  <c:v>40571.581944444442</c:v>
                </c:pt>
                <c:pt idx="2447">
                  <c:v>40571.588888888895</c:v>
                </c:pt>
                <c:pt idx="2448">
                  <c:v>40571.592361111107</c:v>
                </c:pt>
                <c:pt idx="2449">
                  <c:v>40571.599305555552</c:v>
                </c:pt>
                <c:pt idx="2450">
                  <c:v>40571.606250000004</c:v>
                </c:pt>
                <c:pt idx="2451">
                  <c:v>40571.613194444442</c:v>
                </c:pt>
                <c:pt idx="2452">
                  <c:v>40571.620138888888</c:v>
                </c:pt>
                <c:pt idx="2453">
                  <c:v>40571.627083333318</c:v>
                </c:pt>
                <c:pt idx="2454">
                  <c:v>40571.634027777778</c:v>
                </c:pt>
                <c:pt idx="2455">
                  <c:v>40571.640972222223</c:v>
                </c:pt>
                <c:pt idx="2456">
                  <c:v>40571.647916666661</c:v>
                </c:pt>
                <c:pt idx="2457">
                  <c:v>40571.654861111114</c:v>
                </c:pt>
                <c:pt idx="2458">
                  <c:v>40571.661805555552</c:v>
                </c:pt>
                <c:pt idx="2459">
                  <c:v>40571.863194444442</c:v>
                </c:pt>
                <c:pt idx="2460">
                  <c:v>40571.870138888895</c:v>
                </c:pt>
                <c:pt idx="2461">
                  <c:v>40571.877083333326</c:v>
                </c:pt>
                <c:pt idx="2462">
                  <c:v>40571.884027777785</c:v>
                </c:pt>
                <c:pt idx="2463">
                  <c:v>40571.890972222223</c:v>
                </c:pt>
                <c:pt idx="2464">
                  <c:v>40571.967361111107</c:v>
                </c:pt>
                <c:pt idx="2465">
                  <c:v>40571.974305555559</c:v>
                </c:pt>
                <c:pt idx="2466">
                  <c:v>40571.981250000004</c:v>
                </c:pt>
                <c:pt idx="2467">
                  <c:v>40571.98819444445</c:v>
                </c:pt>
                <c:pt idx="2468">
                  <c:v>40571.995138888888</c:v>
                </c:pt>
                <c:pt idx="2469">
                  <c:v>40572.002083333326</c:v>
                </c:pt>
                <c:pt idx="2470">
                  <c:v>40572.009027777778</c:v>
                </c:pt>
                <c:pt idx="2471">
                  <c:v>40572.015972222223</c:v>
                </c:pt>
                <c:pt idx="2472">
                  <c:v>40572.022916666661</c:v>
                </c:pt>
                <c:pt idx="2473">
                  <c:v>40572.029861111107</c:v>
                </c:pt>
                <c:pt idx="2474">
                  <c:v>40572.036805555559</c:v>
                </c:pt>
                <c:pt idx="2475">
                  <c:v>40572.043749999997</c:v>
                </c:pt>
                <c:pt idx="2476">
                  <c:v>40572.05069444445</c:v>
                </c:pt>
                <c:pt idx="2477">
                  <c:v>40572.057638888895</c:v>
                </c:pt>
                <c:pt idx="2478">
                  <c:v>40572.064583333326</c:v>
                </c:pt>
                <c:pt idx="2479">
                  <c:v>40572.071527777778</c:v>
                </c:pt>
                <c:pt idx="2480">
                  <c:v>40572.078472222223</c:v>
                </c:pt>
                <c:pt idx="2481">
                  <c:v>40572.085416666661</c:v>
                </c:pt>
                <c:pt idx="2482">
                  <c:v>40572.092361111107</c:v>
                </c:pt>
                <c:pt idx="2483">
                  <c:v>40572.099305555552</c:v>
                </c:pt>
                <c:pt idx="2484">
                  <c:v>40572.106250000004</c:v>
                </c:pt>
                <c:pt idx="2485">
                  <c:v>40572.113194444442</c:v>
                </c:pt>
                <c:pt idx="2486">
                  <c:v>40572.120138888888</c:v>
                </c:pt>
                <c:pt idx="2487">
                  <c:v>40572.127083333318</c:v>
                </c:pt>
                <c:pt idx="2488">
                  <c:v>40572.134027777778</c:v>
                </c:pt>
                <c:pt idx="2489">
                  <c:v>40572.140972222223</c:v>
                </c:pt>
                <c:pt idx="2490">
                  <c:v>40572.147916666661</c:v>
                </c:pt>
                <c:pt idx="2491">
                  <c:v>40572.154861111114</c:v>
                </c:pt>
                <c:pt idx="2492">
                  <c:v>40572.161805555552</c:v>
                </c:pt>
                <c:pt idx="2493">
                  <c:v>40572.172222222223</c:v>
                </c:pt>
                <c:pt idx="2494">
                  <c:v>40572.179166666654</c:v>
                </c:pt>
                <c:pt idx="2495">
                  <c:v>40572.186111111114</c:v>
                </c:pt>
                <c:pt idx="2496">
                  <c:v>40572.192361111098</c:v>
                </c:pt>
                <c:pt idx="2497">
                  <c:v>40572.199999999997</c:v>
                </c:pt>
                <c:pt idx="2498">
                  <c:v>40572.206944444442</c:v>
                </c:pt>
                <c:pt idx="2499">
                  <c:v>40572.213888888888</c:v>
                </c:pt>
                <c:pt idx="2500">
                  <c:v>40572.220833333326</c:v>
                </c:pt>
                <c:pt idx="2501">
                  <c:v>40572.227083333317</c:v>
                </c:pt>
                <c:pt idx="2502">
                  <c:v>40572.234027777777</c:v>
                </c:pt>
                <c:pt idx="2503">
                  <c:v>40572.240972222222</c:v>
                </c:pt>
                <c:pt idx="2504">
                  <c:v>40572.248611111114</c:v>
                </c:pt>
                <c:pt idx="2505">
                  <c:v>40572.255555555559</c:v>
                </c:pt>
                <c:pt idx="2506">
                  <c:v>40572.262499999997</c:v>
                </c:pt>
                <c:pt idx="2507">
                  <c:v>40572.268749999996</c:v>
                </c:pt>
                <c:pt idx="2508">
                  <c:v>40572.275694444441</c:v>
                </c:pt>
                <c:pt idx="2509">
                  <c:v>40572.283333333326</c:v>
                </c:pt>
                <c:pt idx="2510">
                  <c:v>40572.289583333324</c:v>
                </c:pt>
                <c:pt idx="2511">
                  <c:v>40572.297222222216</c:v>
                </c:pt>
                <c:pt idx="2512">
                  <c:v>40572.304166666661</c:v>
                </c:pt>
                <c:pt idx="2513">
                  <c:v>40572.310416666667</c:v>
                </c:pt>
                <c:pt idx="2514">
                  <c:v>40572.317361111105</c:v>
                </c:pt>
                <c:pt idx="2515">
                  <c:v>40572.324305555558</c:v>
                </c:pt>
                <c:pt idx="2516">
                  <c:v>40572.331944444442</c:v>
                </c:pt>
                <c:pt idx="2517">
                  <c:v>40572.338888888895</c:v>
                </c:pt>
                <c:pt idx="2518">
                  <c:v>40572.345833333333</c:v>
                </c:pt>
                <c:pt idx="2519">
                  <c:v>40572.352083333331</c:v>
                </c:pt>
                <c:pt idx="2520">
                  <c:v>40572.359722222223</c:v>
                </c:pt>
                <c:pt idx="2521">
                  <c:v>40572.366666666661</c:v>
                </c:pt>
                <c:pt idx="2522">
                  <c:v>40572.372916666667</c:v>
                </c:pt>
                <c:pt idx="2523">
                  <c:v>40572.380555555566</c:v>
                </c:pt>
                <c:pt idx="2524">
                  <c:v>40572.387500000004</c:v>
                </c:pt>
                <c:pt idx="2525">
                  <c:v>40572.394444444442</c:v>
                </c:pt>
                <c:pt idx="2526">
                  <c:v>40572.401388888888</c:v>
                </c:pt>
                <c:pt idx="2527">
                  <c:v>40572.407638888893</c:v>
                </c:pt>
                <c:pt idx="2528">
                  <c:v>40572.415277777785</c:v>
                </c:pt>
                <c:pt idx="2529">
                  <c:v>40572.422222222223</c:v>
                </c:pt>
                <c:pt idx="2530">
                  <c:v>40572.429166666654</c:v>
                </c:pt>
                <c:pt idx="2531">
                  <c:v>40572.436111111114</c:v>
                </c:pt>
                <c:pt idx="2532">
                  <c:v>40572.443055555559</c:v>
                </c:pt>
                <c:pt idx="2533">
                  <c:v>40572.449305555558</c:v>
                </c:pt>
                <c:pt idx="2534">
                  <c:v>40572.45625000001</c:v>
                </c:pt>
                <c:pt idx="2535">
                  <c:v>40572.463888888888</c:v>
                </c:pt>
                <c:pt idx="2536">
                  <c:v>40572.470833333333</c:v>
                </c:pt>
                <c:pt idx="2537">
                  <c:v>40572.477777777778</c:v>
                </c:pt>
                <c:pt idx="2538">
                  <c:v>40572.484722222223</c:v>
                </c:pt>
                <c:pt idx="2539">
                  <c:v>40572.491666666654</c:v>
                </c:pt>
                <c:pt idx="2540">
                  <c:v>40572.498611111114</c:v>
                </c:pt>
                <c:pt idx="2541">
                  <c:v>40572.505555555559</c:v>
                </c:pt>
                <c:pt idx="2542">
                  <c:v>40572.512500000004</c:v>
                </c:pt>
                <c:pt idx="2543">
                  <c:v>40572.519444444442</c:v>
                </c:pt>
                <c:pt idx="2544">
                  <c:v>40572.526388888888</c:v>
                </c:pt>
                <c:pt idx="2545">
                  <c:v>40572.532638888893</c:v>
                </c:pt>
                <c:pt idx="2546">
                  <c:v>40572.539583333324</c:v>
                </c:pt>
                <c:pt idx="2547">
                  <c:v>40572.547222222223</c:v>
                </c:pt>
                <c:pt idx="2548">
                  <c:v>40572.554166666661</c:v>
                </c:pt>
                <c:pt idx="2549">
                  <c:v>40572.561111111107</c:v>
                </c:pt>
                <c:pt idx="2550">
                  <c:v>40572.568055555559</c:v>
                </c:pt>
                <c:pt idx="2551">
                  <c:v>40572.574305555558</c:v>
                </c:pt>
                <c:pt idx="2552">
                  <c:v>40572.581250000003</c:v>
                </c:pt>
                <c:pt idx="2553">
                  <c:v>40572.588888888895</c:v>
                </c:pt>
                <c:pt idx="2554">
                  <c:v>40572.595833333326</c:v>
                </c:pt>
                <c:pt idx="2555">
                  <c:v>40572.602777777778</c:v>
                </c:pt>
                <c:pt idx="2556">
                  <c:v>40572.609027777777</c:v>
                </c:pt>
                <c:pt idx="2557">
                  <c:v>40572.616666666661</c:v>
                </c:pt>
                <c:pt idx="2558">
                  <c:v>40572.623611111107</c:v>
                </c:pt>
                <c:pt idx="2559">
                  <c:v>40572.630555555559</c:v>
                </c:pt>
                <c:pt idx="2560">
                  <c:v>40572.637499999997</c:v>
                </c:pt>
                <c:pt idx="2561">
                  <c:v>40572.643749999996</c:v>
                </c:pt>
                <c:pt idx="2562">
                  <c:v>40572.651388888888</c:v>
                </c:pt>
                <c:pt idx="2563">
                  <c:v>40572.657638888893</c:v>
                </c:pt>
                <c:pt idx="2564">
                  <c:v>40572.665277777778</c:v>
                </c:pt>
                <c:pt idx="2565">
                  <c:v>40572.672222222223</c:v>
                </c:pt>
                <c:pt idx="2566">
                  <c:v>40572.679166666654</c:v>
                </c:pt>
                <c:pt idx="2567">
                  <c:v>40572.686111111114</c:v>
                </c:pt>
                <c:pt idx="2568">
                  <c:v>40572.693055555552</c:v>
                </c:pt>
                <c:pt idx="2569">
                  <c:v>40572.699999999997</c:v>
                </c:pt>
                <c:pt idx="2570">
                  <c:v>40572.706944444442</c:v>
                </c:pt>
                <c:pt idx="2571">
                  <c:v>40572.776388888888</c:v>
                </c:pt>
                <c:pt idx="2572">
                  <c:v>40572.783333333326</c:v>
                </c:pt>
                <c:pt idx="2573">
                  <c:v>40572.790277777778</c:v>
                </c:pt>
                <c:pt idx="2574">
                  <c:v>40572.797222222216</c:v>
                </c:pt>
                <c:pt idx="2575">
                  <c:v>40572.804166666661</c:v>
                </c:pt>
                <c:pt idx="2576">
                  <c:v>40572.811111111114</c:v>
                </c:pt>
                <c:pt idx="2577">
                  <c:v>40572.818055555566</c:v>
                </c:pt>
                <c:pt idx="2578">
                  <c:v>40572.838888888895</c:v>
                </c:pt>
                <c:pt idx="2579">
                  <c:v>40572.845833333333</c:v>
                </c:pt>
                <c:pt idx="2580">
                  <c:v>40572.852777777785</c:v>
                </c:pt>
                <c:pt idx="2581">
                  <c:v>40572.859722222223</c:v>
                </c:pt>
                <c:pt idx="2582">
                  <c:v>40572.866666666661</c:v>
                </c:pt>
                <c:pt idx="2583">
                  <c:v>40572.873611111114</c:v>
                </c:pt>
                <c:pt idx="2584">
                  <c:v>40572.880555555566</c:v>
                </c:pt>
                <c:pt idx="2585">
                  <c:v>40572.887500000004</c:v>
                </c:pt>
                <c:pt idx="2586">
                  <c:v>40572.894444444442</c:v>
                </c:pt>
                <c:pt idx="2587">
                  <c:v>40572.901388888888</c:v>
                </c:pt>
                <c:pt idx="2588">
                  <c:v>40572.908333333333</c:v>
                </c:pt>
                <c:pt idx="2589">
                  <c:v>40572.915277777785</c:v>
                </c:pt>
                <c:pt idx="2590">
                  <c:v>40572.922222222223</c:v>
                </c:pt>
                <c:pt idx="2591">
                  <c:v>40572.929166666654</c:v>
                </c:pt>
                <c:pt idx="2592">
                  <c:v>40572.936111111114</c:v>
                </c:pt>
                <c:pt idx="2593">
                  <c:v>40573.137499999997</c:v>
                </c:pt>
                <c:pt idx="2594">
                  <c:v>40573.144444444442</c:v>
                </c:pt>
                <c:pt idx="2595">
                  <c:v>40573.151388888888</c:v>
                </c:pt>
                <c:pt idx="2596">
                  <c:v>40573.158333333333</c:v>
                </c:pt>
                <c:pt idx="2597">
                  <c:v>40573.172222222223</c:v>
                </c:pt>
                <c:pt idx="2598">
                  <c:v>40573.178472222222</c:v>
                </c:pt>
                <c:pt idx="2599">
                  <c:v>40573.18541666666</c:v>
                </c:pt>
                <c:pt idx="2600">
                  <c:v>40573.192361111098</c:v>
                </c:pt>
                <c:pt idx="2601">
                  <c:v>40573.26180555555</c:v>
                </c:pt>
                <c:pt idx="2602">
                  <c:v>40573.268749999996</c:v>
                </c:pt>
                <c:pt idx="2603">
                  <c:v>40573.275694444441</c:v>
                </c:pt>
                <c:pt idx="2604">
                  <c:v>40573.282638888893</c:v>
                </c:pt>
                <c:pt idx="2605">
                  <c:v>40573.289583333324</c:v>
                </c:pt>
                <c:pt idx="2606">
                  <c:v>40573.296527777777</c:v>
                </c:pt>
                <c:pt idx="2607">
                  <c:v>40573.303472222222</c:v>
                </c:pt>
                <c:pt idx="2608">
                  <c:v>40573.310416666667</c:v>
                </c:pt>
                <c:pt idx="2609">
                  <c:v>40573.317361111105</c:v>
                </c:pt>
                <c:pt idx="2610">
                  <c:v>40573.324305555558</c:v>
                </c:pt>
                <c:pt idx="2611">
                  <c:v>40573.331250000003</c:v>
                </c:pt>
                <c:pt idx="2612">
                  <c:v>40573.338194444448</c:v>
                </c:pt>
                <c:pt idx="2613">
                  <c:v>40573.345138888893</c:v>
                </c:pt>
                <c:pt idx="2614">
                  <c:v>40573.352083333331</c:v>
                </c:pt>
                <c:pt idx="2615">
                  <c:v>40573.359027777784</c:v>
                </c:pt>
                <c:pt idx="2616">
                  <c:v>40573.365972222222</c:v>
                </c:pt>
                <c:pt idx="2617">
                  <c:v>40573.372916666667</c:v>
                </c:pt>
                <c:pt idx="2618">
                  <c:v>40573.379861111105</c:v>
                </c:pt>
                <c:pt idx="2619">
                  <c:v>40573.386805555565</c:v>
                </c:pt>
                <c:pt idx="2620">
                  <c:v>40573.393749999996</c:v>
                </c:pt>
                <c:pt idx="2621">
                  <c:v>40573.400694444448</c:v>
                </c:pt>
                <c:pt idx="2622">
                  <c:v>40573.407638888893</c:v>
                </c:pt>
                <c:pt idx="2623">
                  <c:v>40573.414583333331</c:v>
                </c:pt>
                <c:pt idx="2624">
                  <c:v>40573.421527777777</c:v>
                </c:pt>
                <c:pt idx="2625">
                  <c:v>40573.428472222222</c:v>
                </c:pt>
                <c:pt idx="2626">
                  <c:v>40573.43541666666</c:v>
                </c:pt>
                <c:pt idx="2627">
                  <c:v>40573.442361111105</c:v>
                </c:pt>
                <c:pt idx="2628">
                  <c:v>40573.449305555558</c:v>
                </c:pt>
                <c:pt idx="2629">
                  <c:v>40573.45625000001</c:v>
                </c:pt>
                <c:pt idx="2630">
                  <c:v>40573.463194444441</c:v>
                </c:pt>
                <c:pt idx="2631">
                  <c:v>40573.470138888893</c:v>
                </c:pt>
                <c:pt idx="2632">
                  <c:v>40573.477083333324</c:v>
                </c:pt>
                <c:pt idx="2633">
                  <c:v>40573.484027777784</c:v>
                </c:pt>
                <c:pt idx="2634">
                  <c:v>40573.490972222222</c:v>
                </c:pt>
                <c:pt idx="2635">
                  <c:v>40573.49791666666</c:v>
                </c:pt>
                <c:pt idx="2636">
                  <c:v>40573.504861111105</c:v>
                </c:pt>
                <c:pt idx="2637">
                  <c:v>40573.511805555558</c:v>
                </c:pt>
                <c:pt idx="2638">
                  <c:v>40573.518750000003</c:v>
                </c:pt>
                <c:pt idx="2639">
                  <c:v>40573.525694444441</c:v>
                </c:pt>
                <c:pt idx="2640">
                  <c:v>40573.532638888893</c:v>
                </c:pt>
                <c:pt idx="2641">
                  <c:v>40573.539583333324</c:v>
                </c:pt>
                <c:pt idx="2642">
                  <c:v>40573.546527777784</c:v>
                </c:pt>
                <c:pt idx="2643">
                  <c:v>40573.553472222222</c:v>
                </c:pt>
                <c:pt idx="2644">
                  <c:v>40573.56041666666</c:v>
                </c:pt>
                <c:pt idx="2645">
                  <c:v>40573.567361111098</c:v>
                </c:pt>
                <c:pt idx="2646">
                  <c:v>40573.574305555558</c:v>
                </c:pt>
                <c:pt idx="2647">
                  <c:v>40573.581250000003</c:v>
                </c:pt>
                <c:pt idx="2648">
                  <c:v>40573.588194444448</c:v>
                </c:pt>
                <c:pt idx="2649">
                  <c:v>40573.595138888886</c:v>
                </c:pt>
                <c:pt idx="2650">
                  <c:v>40573.602083333324</c:v>
                </c:pt>
                <c:pt idx="2651">
                  <c:v>40573.609027777777</c:v>
                </c:pt>
                <c:pt idx="2652">
                  <c:v>40573.615972222222</c:v>
                </c:pt>
                <c:pt idx="2653">
                  <c:v>40573.62291666666</c:v>
                </c:pt>
                <c:pt idx="2654">
                  <c:v>40573.629861111098</c:v>
                </c:pt>
                <c:pt idx="2655">
                  <c:v>40573.636805555558</c:v>
                </c:pt>
                <c:pt idx="2656">
                  <c:v>40573.643749999996</c:v>
                </c:pt>
                <c:pt idx="2657">
                  <c:v>40573.650694444448</c:v>
                </c:pt>
                <c:pt idx="2658">
                  <c:v>40573.657638888893</c:v>
                </c:pt>
                <c:pt idx="2659">
                  <c:v>40573.664583333324</c:v>
                </c:pt>
                <c:pt idx="2660">
                  <c:v>40573.671527777777</c:v>
                </c:pt>
                <c:pt idx="2661">
                  <c:v>40573.678472222222</c:v>
                </c:pt>
                <c:pt idx="2662">
                  <c:v>40573.68541666666</c:v>
                </c:pt>
                <c:pt idx="2663">
                  <c:v>40573.692361111098</c:v>
                </c:pt>
                <c:pt idx="2664">
                  <c:v>40573.69930555555</c:v>
                </c:pt>
                <c:pt idx="2665">
                  <c:v>40573.706250000003</c:v>
                </c:pt>
                <c:pt idx="2666">
                  <c:v>40573.713194444441</c:v>
                </c:pt>
                <c:pt idx="2667">
                  <c:v>40573.720833333326</c:v>
                </c:pt>
                <c:pt idx="2668">
                  <c:v>40573.727083333317</c:v>
                </c:pt>
                <c:pt idx="2669">
                  <c:v>40573.734027777777</c:v>
                </c:pt>
                <c:pt idx="2670">
                  <c:v>40573.740972222222</c:v>
                </c:pt>
                <c:pt idx="2671">
                  <c:v>40573.74791666666</c:v>
                </c:pt>
                <c:pt idx="2672">
                  <c:v>40573.754861111105</c:v>
                </c:pt>
                <c:pt idx="2673">
                  <c:v>40573.76180555555</c:v>
                </c:pt>
                <c:pt idx="2674">
                  <c:v>40573.768749999996</c:v>
                </c:pt>
                <c:pt idx="2675">
                  <c:v>40573.775694444441</c:v>
                </c:pt>
                <c:pt idx="2676">
                  <c:v>40573.782638888893</c:v>
                </c:pt>
                <c:pt idx="2677">
                  <c:v>40573.789583333324</c:v>
                </c:pt>
                <c:pt idx="2678">
                  <c:v>40573.796527777777</c:v>
                </c:pt>
                <c:pt idx="2679">
                  <c:v>40573.803472222222</c:v>
                </c:pt>
                <c:pt idx="2680">
                  <c:v>40573.810416666667</c:v>
                </c:pt>
                <c:pt idx="2681">
                  <c:v>40573.817361111105</c:v>
                </c:pt>
                <c:pt idx="2682">
                  <c:v>40573.824305555558</c:v>
                </c:pt>
                <c:pt idx="2683">
                  <c:v>40573.831250000003</c:v>
                </c:pt>
                <c:pt idx="2684">
                  <c:v>40573.838194444448</c:v>
                </c:pt>
                <c:pt idx="2685">
                  <c:v>40573.845138888893</c:v>
                </c:pt>
                <c:pt idx="2686">
                  <c:v>40573.852083333331</c:v>
                </c:pt>
                <c:pt idx="2687">
                  <c:v>40573.859027777784</c:v>
                </c:pt>
                <c:pt idx="2688">
                  <c:v>40573.865972222222</c:v>
                </c:pt>
                <c:pt idx="2689">
                  <c:v>40573.872916666667</c:v>
                </c:pt>
                <c:pt idx="2690">
                  <c:v>40573.879861111105</c:v>
                </c:pt>
                <c:pt idx="2691">
                  <c:v>40573.886805555565</c:v>
                </c:pt>
                <c:pt idx="2692">
                  <c:v>40573.893749999996</c:v>
                </c:pt>
                <c:pt idx="2693">
                  <c:v>40573.900694444448</c:v>
                </c:pt>
                <c:pt idx="2694">
                  <c:v>40573.907638888893</c:v>
                </c:pt>
                <c:pt idx="2695">
                  <c:v>40573.914583333331</c:v>
                </c:pt>
                <c:pt idx="2696">
                  <c:v>40573.921527777777</c:v>
                </c:pt>
                <c:pt idx="2697">
                  <c:v>40573.928472222222</c:v>
                </c:pt>
                <c:pt idx="2698">
                  <c:v>40573.93541666666</c:v>
                </c:pt>
                <c:pt idx="2699">
                  <c:v>40573.942361111105</c:v>
                </c:pt>
                <c:pt idx="2700">
                  <c:v>40573.949305555558</c:v>
                </c:pt>
                <c:pt idx="2701">
                  <c:v>40573.95625000001</c:v>
                </c:pt>
                <c:pt idx="2702">
                  <c:v>40573.963194444441</c:v>
                </c:pt>
                <c:pt idx="2703">
                  <c:v>40573.970138888893</c:v>
                </c:pt>
                <c:pt idx="2704">
                  <c:v>40573.977083333324</c:v>
                </c:pt>
                <c:pt idx="2705">
                  <c:v>40573.984027777784</c:v>
                </c:pt>
                <c:pt idx="2706">
                  <c:v>40573.990972222222</c:v>
                </c:pt>
                <c:pt idx="2707">
                  <c:v>40573.99791666666</c:v>
                </c:pt>
                <c:pt idx="2708">
                  <c:v>40574.004861111105</c:v>
                </c:pt>
                <c:pt idx="2709">
                  <c:v>40574.011805555558</c:v>
                </c:pt>
                <c:pt idx="2710">
                  <c:v>40574.018750000003</c:v>
                </c:pt>
                <c:pt idx="2711">
                  <c:v>40574.025694444441</c:v>
                </c:pt>
                <c:pt idx="2712">
                  <c:v>40574.032638888893</c:v>
                </c:pt>
                <c:pt idx="2713">
                  <c:v>40574.039583333324</c:v>
                </c:pt>
                <c:pt idx="2714">
                  <c:v>40574.046527777784</c:v>
                </c:pt>
                <c:pt idx="2715">
                  <c:v>40574.053472222222</c:v>
                </c:pt>
                <c:pt idx="2716">
                  <c:v>40574.06041666666</c:v>
                </c:pt>
                <c:pt idx="2717">
                  <c:v>40574.067361111098</c:v>
                </c:pt>
                <c:pt idx="2718">
                  <c:v>40574.074305555558</c:v>
                </c:pt>
                <c:pt idx="2719">
                  <c:v>40574.081250000003</c:v>
                </c:pt>
                <c:pt idx="2720">
                  <c:v>40574.088194444448</c:v>
                </c:pt>
                <c:pt idx="2721">
                  <c:v>40574.095138888886</c:v>
                </c:pt>
                <c:pt idx="2722">
                  <c:v>40574.102083333324</c:v>
                </c:pt>
                <c:pt idx="2723">
                  <c:v>40574.109027777777</c:v>
                </c:pt>
                <c:pt idx="2724">
                  <c:v>40574.115972222222</c:v>
                </c:pt>
                <c:pt idx="2725">
                  <c:v>40574.12291666666</c:v>
                </c:pt>
                <c:pt idx="2726">
                  <c:v>40574.129861111098</c:v>
                </c:pt>
                <c:pt idx="2727">
                  <c:v>40574.136805555558</c:v>
                </c:pt>
                <c:pt idx="2728">
                  <c:v>40574.143749999996</c:v>
                </c:pt>
                <c:pt idx="2729">
                  <c:v>40574.150694444448</c:v>
                </c:pt>
                <c:pt idx="2730">
                  <c:v>40574.157638888893</c:v>
                </c:pt>
                <c:pt idx="2731">
                  <c:v>40574.164583333324</c:v>
                </c:pt>
                <c:pt idx="2732">
                  <c:v>40574.171527777777</c:v>
                </c:pt>
                <c:pt idx="2733">
                  <c:v>40574.178472222222</c:v>
                </c:pt>
                <c:pt idx="2734">
                  <c:v>40574.18541666666</c:v>
                </c:pt>
                <c:pt idx="2735">
                  <c:v>40574.192361111098</c:v>
                </c:pt>
                <c:pt idx="2736">
                  <c:v>40574.19930555555</c:v>
                </c:pt>
                <c:pt idx="2737">
                  <c:v>40574.206250000003</c:v>
                </c:pt>
                <c:pt idx="2738">
                  <c:v>40574.213194444441</c:v>
                </c:pt>
                <c:pt idx="2739">
                  <c:v>40574.220138888886</c:v>
                </c:pt>
                <c:pt idx="2740">
                  <c:v>40574.227083333317</c:v>
                </c:pt>
                <c:pt idx="2741">
                  <c:v>40574.234027777777</c:v>
                </c:pt>
                <c:pt idx="2742">
                  <c:v>40574.240972222222</c:v>
                </c:pt>
                <c:pt idx="2743">
                  <c:v>40574.24791666666</c:v>
                </c:pt>
                <c:pt idx="2744">
                  <c:v>40574.254861111105</c:v>
                </c:pt>
                <c:pt idx="2745">
                  <c:v>40574.26180555555</c:v>
                </c:pt>
                <c:pt idx="2746">
                  <c:v>40574.268749999996</c:v>
                </c:pt>
                <c:pt idx="2747">
                  <c:v>40574.275694444441</c:v>
                </c:pt>
                <c:pt idx="2748">
                  <c:v>40574.282638888893</c:v>
                </c:pt>
                <c:pt idx="2749">
                  <c:v>40574.289583333324</c:v>
                </c:pt>
                <c:pt idx="2750">
                  <c:v>40574.296527777777</c:v>
                </c:pt>
                <c:pt idx="2751">
                  <c:v>40574.303472222222</c:v>
                </c:pt>
                <c:pt idx="2752">
                  <c:v>40574.310416666667</c:v>
                </c:pt>
                <c:pt idx="2753">
                  <c:v>40574.317361111105</c:v>
                </c:pt>
                <c:pt idx="2754">
                  <c:v>40574.324305555558</c:v>
                </c:pt>
                <c:pt idx="2755">
                  <c:v>40574.331250000003</c:v>
                </c:pt>
                <c:pt idx="2756">
                  <c:v>40574.338194444448</c:v>
                </c:pt>
                <c:pt idx="2757">
                  <c:v>40574.345138888893</c:v>
                </c:pt>
                <c:pt idx="2758">
                  <c:v>40574.352083333331</c:v>
                </c:pt>
                <c:pt idx="2759">
                  <c:v>40574.359027777784</c:v>
                </c:pt>
                <c:pt idx="2760">
                  <c:v>40574.365972222222</c:v>
                </c:pt>
                <c:pt idx="2761">
                  <c:v>40574.372916666667</c:v>
                </c:pt>
                <c:pt idx="2762">
                  <c:v>40574.379861111105</c:v>
                </c:pt>
                <c:pt idx="2763">
                  <c:v>40574.386805555565</c:v>
                </c:pt>
                <c:pt idx="2764">
                  <c:v>40574.393749999996</c:v>
                </c:pt>
                <c:pt idx="2765">
                  <c:v>40574.400694444448</c:v>
                </c:pt>
                <c:pt idx="2766">
                  <c:v>40574.407638888893</c:v>
                </c:pt>
                <c:pt idx="2767">
                  <c:v>40574.414583333331</c:v>
                </c:pt>
                <c:pt idx="2768">
                  <c:v>40574.421527777777</c:v>
                </c:pt>
                <c:pt idx="2769">
                  <c:v>40574.429166666654</c:v>
                </c:pt>
                <c:pt idx="2770">
                  <c:v>40574.43541666666</c:v>
                </c:pt>
                <c:pt idx="2771">
                  <c:v>40574.443055555559</c:v>
                </c:pt>
                <c:pt idx="2772">
                  <c:v>40574.449305555558</c:v>
                </c:pt>
                <c:pt idx="2773">
                  <c:v>40574.45625000001</c:v>
                </c:pt>
                <c:pt idx="2774">
                  <c:v>40574.463194444441</c:v>
                </c:pt>
                <c:pt idx="2775">
                  <c:v>40574.470138888893</c:v>
                </c:pt>
                <c:pt idx="2776">
                  <c:v>40574.477083333324</c:v>
                </c:pt>
                <c:pt idx="2777">
                  <c:v>40574.484027777784</c:v>
                </c:pt>
                <c:pt idx="2778">
                  <c:v>40574.490972222222</c:v>
                </c:pt>
                <c:pt idx="2779">
                  <c:v>40574.693055555552</c:v>
                </c:pt>
                <c:pt idx="2780">
                  <c:v>40574.69930555555</c:v>
                </c:pt>
                <c:pt idx="2781">
                  <c:v>40574.706250000003</c:v>
                </c:pt>
                <c:pt idx="2782">
                  <c:v>40574.713194444441</c:v>
                </c:pt>
                <c:pt idx="2783">
                  <c:v>40574.720138888886</c:v>
                </c:pt>
                <c:pt idx="2784">
                  <c:v>40574.727083333317</c:v>
                </c:pt>
                <c:pt idx="2785">
                  <c:v>40574.734027777777</c:v>
                </c:pt>
                <c:pt idx="2786">
                  <c:v>40574.740972222222</c:v>
                </c:pt>
                <c:pt idx="2787">
                  <c:v>40574.943055555559</c:v>
                </c:pt>
                <c:pt idx="2788">
                  <c:v>40574.949305555558</c:v>
                </c:pt>
                <c:pt idx="2789">
                  <c:v>40574.95625000001</c:v>
                </c:pt>
                <c:pt idx="2790">
                  <c:v>40574.963194444441</c:v>
                </c:pt>
                <c:pt idx="2791">
                  <c:v>40574.970138888893</c:v>
                </c:pt>
                <c:pt idx="2792">
                  <c:v>40574.977083333324</c:v>
                </c:pt>
                <c:pt idx="2793">
                  <c:v>40574.984027777784</c:v>
                </c:pt>
                <c:pt idx="2794">
                  <c:v>40574.990972222222</c:v>
                </c:pt>
                <c:pt idx="2795">
                  <c:v>40574.99791666666</c:v>
                </c:pt>
                <c:pt idx="2796">
                  <c:v>40575.004861111105</c:v>
                </c:pt>
                <c:pt idx="2797">
                  <c:v>40575.011805555558</c:v>
                </c:pt>
                <c:pt idx="2798">
                  <c:v>40575.019444444442</c:v>
                </c:pt>
                <c:pt idx="2799">
                  <c:v>40575.025694444441</c:v>
                </c:pt>
                <c:pt idx="2800">
                  <c:v>40575.032638888893</c:v>
                </c:pt>
                <c:pt idx="2801">
                  <c:v>40575.039583333324</c:v>
                </c:pt>
                <c:pt idx="2802">
                  <c:v>40575.046527777784</c:v>
                </c:pt>
                <c:pt idx="2803">
                  <c:v>40575.054166666661</c:v>
                </c:pt>
                <c:pt idx="2804">
                  <c:v>40575.06041666666</c:v>
                </c:pt>
                <c:pt idx="2805">
                  <c:v>40575.067361111098</c:v>
                </c:pt>
                <c:pt idx="2806">
                  <c:v>40575.074305555558</c:v>
                </c:pt>
                <c:pt idx="2807">
                  <c:v>40575.081250000003</c:v>
                </c:pt>
                <c:pt idx="2808">
                  <c:v>40575.088194444448</c:v>
                </c:pt>
                <c:pt idx="2809">
                  <c:v>40575.095138888886</c:v>
                </c:pt>
                <c:pt idx="2810">
                  <c:v>40575.102083333324</c:v>
                </c:pt>
                <c:pt idx="2811">
                  <c:v>40575.109027777777</c:v>
                </c:pt>
                <c:pt idx="2812">
                  <c:v>40575.115972222222</c:v>
                </c:pt>
                <c:pt idx="2813">
                  <c:v>40575.12291666666</c:v>
                </c:pt>
                <c:pt idx="2814">
                  <c:v>40575.129861111098</c:v>
                </c:pt>
                <c:pt idx="2815">
                  <c:v>40575.136805555558</c:v>
                </c:pt>
                <c:pt idx="2816">
                  <c:v>40575.144444444442</c:v>
                </c:pt>
                <c:pt idx="2817">
                  <c:v>40575.150694444448</c:v>
                </c:pt>
                <c:pt idx="2818">
                  <c:v>40575.157638888893</c:v>
                </c:pt>
                <c:pt idx="2819">
                  <c:v>40575.164583333324</c:v>
                </c:pt>
                <c:pt idx="2820">
                  <c:v>40575.172222222223</c:v>
                </c:pt>
                <c:pt idx="2821">
                  <c:v>40575.179166666654</c:v>
                </c:pt>
                <c:pt idx="2822">
                  <c:v>40575.186111111114</c:v>
                </c:pt>
                <c:pt idx="2823">
                  <c:v>40575.193055555552</c:v>
                </c:pt>
                <c:pt idx="2824">
                  <c:v>40575.199999999997</c:v>
                </c:pt>
                <c:pt idx="2825">
                  <c:v>40575.206250000003</c:v>
                </c:pt>
                <c:pt idx="2826">
                  <c:v>40575.213888888888</c:v>
                </c:pt>
                <c:pt idx="2827">
                  <c:v>40575.220833333326</c:v>
                </c:pt>
                <c:pt idx="2828">
                  <c:v>40575.227777777771</c:v>
                </c:pt>
                <c:pt idx="2829">
                  <c:v>40575.234722222216</c:v>
                </c:pt>
                <c:pt idx="2830">
                  <c:v>40575.240972222222</c:v>
                </c:pt>
                <c:pt idx="2831">
                  <c:v>40575.24791666666</c:v>
                </c:pt>
                <c:pt idx="2832">
                  <c:v>40575.255555555559</c:v>
                </c:pt>
                <c:pt idx="2833">
                  <c:v>40575.262499999997</c:v>
                </c:pt>
                <c:pt idx="2834">
                  <c:v>40575.268749999996</c:v>
                </c:pt>
                <c:pt idx="2835">
                  <c:v>40575.275694444441</c:v>
                </c:pt>
                <c:pt idx="2836">
                  <c:v>40575.282638888893</c:v>
                </c:pt>
                <c:pt idx="2837">
                  <c:v>40575.289583333324</c:v>
                </c:pt>
                <c:pt idx="2838">
                  <c:v>40575.297222222216</c:v>
                </c:pt>
                <c:pt idx="2839">
                  <c:v>40575.304166666661</c:v>
                </c:pt>
                <c:pt idx="2840">
                  <c:v>40575.311111111114</c:v>
                </c:pt>
                <c:pt idx="2841">
                  <c:v>40575.317361111105</c:v>
                </c:pt>
                <c:pt idx="2842">
                  <c:v>40575.325000000004</c:v>
                </c:pt>
                <c:pt idx="2843">
                  <c:v>40575.331250000003</c:v>
                </c:pt>
                <c:pt idx="2844">
                  <c:v>40575.338888888895</c:v>
                </c:pt>
                <c:pt idx="2845">
                  <c:v>40575.345833333333</c:v>
                </c:pt>
                <c:pt idx="2846">
                  <c:v>40575.352777777785</c:v>
                </c:pt>
                <c:pt idx="2847">
                  <c:v>40575.359027777784</c:v>
                </c:pt>
                <c:pt idx="2848">
                  <c:v>40575.365972222222</c:v>
                </c:pt>
                <c:pt idx="2849">
                  <c:v>40575.373611111114</c:v>
                </c:pt>
                <c:pt idx="2850">
                  <c:v>40575.380555555566</c:v>
                </c:pt>
                <c:pt idx="2851">
                  <c:v>40575.387500000004</c:v>
                </c:pt>
                <c:pt idx="2852">
                  <c:v>40575.393749999996</c:v>
                </c:pt>
                <c:pt idx="2853">
                  <c:v>40575.401388888888</c:v>
                </c:pt>
                <c:pt idx="2854">
                  <c:v>40575.408333333333</c:v>
                </c:pt>
                <c:pt idx="2855">
                  <c:v>40575.414583333331</c:v>
                </c:pt>
                <c:pt idx="2856">
                  <c:v>40575.422222222223</c:v>
                </c:pt>
                <c:pt idx="2857">
                  <c:v>40575.429166666654</c:v>
                </c:pt>
                <c:pt idx="2858">
                  <c:v>40575.436111111114</c:v>
                </c:pt>
                <c:pt idx="2859">
                  <c:v>40575.443055555559</c:v>
                </c:pt>
                <c:pt idx="2860">
                  <c:v>40575.449305555558</c:v>
                </c:pt>
                <c:pt idx="2861">
                  <c:v>40575.45625000001</c:v>
                </c:pt>
                <c:pt idx="2862">
                  <c:v>40575.463888888888</c:v>
                </c:pt>
                <c:pt idx="2863">
                  <c:v>40575.470833333333</c:v>
                </c:pt>
                <c:pt idx="2864">
                  <c:v>40575.477777777778</c:v>
                </c:pt>
                <c:pt idx="2865">
                  <c:v>40575.484722222223</c:v>
                </c:pt>
                <c:pt idx="2866">
                  <c:v>40575.490972222222</c:v>
                </c:pt>
                <c:pt idx="2867">
                  <c:v>40575.498611111114</c:v>
                </c:pt>
                <c:pt idx="2868">
                  <c:v>40575.505555555559</c:v>
                </c:pt>
                <c:pt idx="2869">
                  <c:v>40575.713888888888</c:v>
                </c:pt>
                <c:pt idx="2870">
                  <c:v>40575.720833333326</c:v>
                </c:pt>
                <c:pt idx="2871">
                  <c:v>40575.727777777771</c:v>
                </c:pt>
                <c:pt idx="2872">
                  <c:v>40575.734722222216</c:v>
                </c:pt>
                <c:pt idx="2873">
                  <c:v>40575.741666666654</c:v>
                </c:pt>
                <c:pt idx="2874">
                  <c:v>40575.748611111114</c:v>
                </c:pt>
                <c:pt idx="2875">
                  <c:v>40575.755555555559</c:v>
                </c:pt>
                <c:pt idx="2876">
                  <c:v>40575.762499999997</c:v>
                </c:pt>
                <c:pt idx="2877">
                  <c:v>40575.769444444435</c:v>
                </c:pt>
                <c:pt idx="2878">
                  <c:v>40575.776388888888</c:v>
                </c:pt>
                <c:pt idx="2879">
                  <c:v>40575.783333333326</c:v>
                </c:pt>
                <c:pt idx="2880">
                  <c:v>40575.790277777778</c:v>
                </c:pt>
                <c:pt idx="2881">
                  <c:v>40575.797222222216</c:v>
                </c:pt>
                <c:pt idx="2882">
                  <c:v>40575.804166666661</c:v>
                </c:pt>
                <c:pt idx="2883">
                  <c:v>40575.811111111114</c:v>
                </c:pt>
                <c:pt idx="2884">
                  <c:v>40575.818055555566</c:v>
                </c:pt>
                <c:pt idx="2885">
                  <c:v>40575.838888888895</c:v>
                </c:pt>
                <c:pt idx="2886">
                  <c:v>40575.845833333333</c:v>
                </c:pt>
                <c:pt idx="2887">
                  <c:v>40575.852777777785</c:v>
                </c:pt>
                <c:pt idx="2888">
                  <c:v>40575.859722222223</c:v>
                </c:pt>
                <c:pt idx="2889">
                  <c:v>40575.866666666661</c:v>
                </c:pt>
                <c:pt idx="2890">
                  <c:v>40575.873611111114</c:v>
                </c:pt>
                <c:pt idx="2891">
                  <c:v>40575.880555555566</c:v>
                </c:pt>
                <c:pt idx="2892">
                  <c:v>40575.887500000004</c:v>
                </c:pt>
                <c:pt idx="2893">
                  <c:v>40575.894444444442</c:v>
                </c:pt>
                <c:pt idx="2894">
                  <c:v>40575.901388888888</c:v>
                </c:pt>
                <c:pt idx="2895">
                  <c:v>40575.970833333333</c:v>
                </c:pt>
                <c:pt idx="2896">
                  <c:v>40575.977777777778</c:v>
                </c:pt>
                <c:pt idx="2897">
                  <c:v>40575.984722222223</c:v>
                </c:pt>
                <c:pt idx="2898">
                  <c:v>40575.991666666654</c:v>
                </c:pt>
                <c:pt idx="2899">
                  <c:v>40575.998611111114</c:v>
                </c:pt>
                <c:pt idx="2900">
                  <c:v>40576.005555555559</c:v>
                </c:pt>
                <c:pt idx="2901">
                  <c:v>40576.012500000004</c:v>
                </c:pt>
                <c:pt idx="2902">
                  <c:v>40576.019444444442</c:v>
                </c:pt>
                <c:pt idx="2903">
                  <c:v>40576.026388888888</c:v>
                </c:pt>
                <c:pt idx="2904">
                  <c:v>40576.033333333326</c:v>
                </c:pt>
                <c:pt idx="2905">
                  <c:v>40576.040277777785</c:v>
                </c:pt>
                <c:pt idx="2906">
                  <c:v>40576.047222222223</c:v>
                </c:pt>
                <c:pt idx="2907">
                  <c:v>40576.054166666661</c:v>
                </c:pt>
                <c:pt idx="2908">
                  <c:v>40576.061111111107</c:v>
                </c:pt>
                <c:pt idx="2909">
                  <c:v>40576.068055555559</c:v>
                </c:pt>
                <c:pt idx="2910">
                  <c:v>40576.075000000004</c:v>
                </c:pt>
                <c:pt idx="2911">
                  <c:v>40576.081944444442</c:v>
                </c:pt>
                <c:pt idx="2912">
                  <c:v>40576.088888888895</c:v>
                </c:pt>
                <c:pt idx="2913">
                  <c:v>40576.095833333326</c:v>
                </c:pt>
                <c:pt idx="2914">
                  <c:v>40576.109027777777</c:v>
                </c:pt>
                <c:pt idx="2915">
                  <c:v>40576.116666666661</c:v>
                </c:pt>
                <c:pt idx="2916">
                  <c:v>40576.123611111107</c:v>
                </c:pt>
                <c:pt idx="2917">
                  <c:v>40576.130555555559</c:v>
                </c:pt>
                <c:pt idx="2918">
                  <c:v>40576.137499999997</c:v>
                </c:pt>
                <c:pt idx="2919">
                  <c:v>40576.144444444442</c:v>
                </c:pt>
                <c:pt idx="2920">
                  <c:v>40576.151388888888</c:v>
                </c:pt>
                <c:pt idx="2921">
                  <c:v>40576.157638888893</c:v>
                </c:pt>
                <c:pt idx="2922">
                  <c:v>40576.165277777778</c:v>
                </c:pt>
                <c:pt idx="2923">
                  <c:v>40576.171527777777</c:v>
                </c:pt>
                <c:pt idx="2924">
                  <c:v>40576.380555555566</c:v>
                </c:pt>
                <c:pt idx="2925">
                  <c:v>40576.387500000004</c:v>
                </c:pt>
                <c:pt idx="2926">
                  <c:v>40576.394444444442</c:v>
                </c:pt>
                <c:pt idx="2927">
                  <c:v>40576.401388888888</c:v>
                </c:pt>
                <c:pt idx="2928">
                  <c:v>40576.407638888893</c:v>
                </c:pt>
                <c:pt idx="2929">
                  <c:v>40576.414583333331</c:v>
                </c:pt>
                <c:pt idx="2930">
                  <c:v>40576.422222222223</c:v>
                </c:pt>
                <c:pt idx="2931">
                  <c:v>40576.429166666654</c:v>
                </c:pt>
                <c:pt idx="2932">
                  <c:v>40576.436111111114</c:v>
                </c:pt>
                <c:pt idx="2933">
                  <c:v>40576.443055555559</c:v>
                </c:pt>
                <c:pt idx="2934">
                  <c:v>40576.449305555558</c:v>
                </c:pt>
                <c:pt idx="2935">
                  <c:v>40576.45625000001</c:v>
                </c:pt>
                <c:pt idx="2936">
                  <c:v>40576.463888888888</c:v>
                </c:pt>
                <c:pt idx="2937">
                  <c:v>40576.470138888893</c:v>
                </c:pt>
                <c:pt idx="2938">
                  <c:v>40576.477083333324</c:v>
                </c:pt>
                <c:pt idx="2939">
                  <c:v>40576.484722222223</c:v>
                </c:pt>
                <c:pt idx="2940">
                  <c:v>40576.490972222222</c:v>
                </c:pt>
                <c:pt idx="2941">
                  <c:v>40576.498611111114</c:v>
                </c:pt>
                <c:pt idx="2942">
                  <c:v>40576.505555555559</c:v>
                </c:pt>
                <c:pt idx="2943">
                  <c:v>40576.512500000004</c:v>
                </c:pt>
                <c:pt idx="2944">
                  <c:v>40576.519444444442</c:v>
                </c:pt>
                <c:pt idx="2945">
                  <c:v>40576.526388888888</c:v>
                </c:pt>
                <c:pt idx="2946">
                  <c:v>40576.532638888893</c:v>
                </c:pt>
                <c:pt idx="2947">
                  <c:v>40576.540277777785</c:v>
                </c:pt>
                <c:pt idx="2948">
                  <c:v>40576.547222222223</c:v>
                </c:pt>
                <c:pt idx="2949">
                  <c:v>40576.554166666661</c:v>
                </c:pt>
                <c:pt idx="2950">
                  <c:v>40576.56041666666</c:v>
                </c:pt>
                <c:pt idx="2951">
                  <c:v>40576.568055555559</c:v>
                </c:pt>
                <c:pt idx="2952">
                  <c:v>40576.574305555558</c:v>
                </c:pt>
                <c:pt idx="2953">
                  <c:v>40576.581944444442</c:v>
                </c:pt>
                <c:pt idx="2954">
                  <c:v>40576.588888888895</c:v>
                </c:pt>
                <c:pt idx="2955">
                  <c:v>40576.595833333326</c:v>
                </c:pt>
                <c:pt idx="2956">
                  <c:v>40576.602083333324</c:v>
                </c:pt>
                <c:pt idx="2957">
                  <c:v>40576.609722222216</c:v>
                </c:pt>
                <c:pt idx="2958">
                  <c:v>40576.615972222222</c:v>
                </c:pt>
                <c:pt idx="2959">
                  <c:v>40576.693055555552</c:v>
                </c:pt>
                <c:pt idx="2960">
                  <c:v>40576.69930555555</c:v>
                </c:pt>
                <c:pt idx="2961">
                  <c:v>40576.706250000003</c:v>
                </c:pt>
                <c:pt idx="2962">
                  <c:v>40576.713888888888</c:v>
                </c:pt>
                <c:pt idx="2963">
                  <c:v>40576.720833333326</c:v>
                </c:pt>
                <c:pt idx="2964">
                  <c:v>40576.727777777771</c:v>
                </c:pt>
                <c:pt idx="2965">
                  <c:v>40576.734027777777</c:v>
                </c:pt>
                <c:pt idx="2966">
                  <c:v>40576.740972222222</c:v>
                </c:pt>
                <c:pt idx="2967">
                  <c:v>40576.748611111114</c:v>
                </c:pt>
                <c:pt idx="2968">
                  <c:v>40576.754861111105</c:v>
                </c:pt>
                <c:pt idx="2969">
                  <c:v>40576.762499999997</c:v>
                </c:pt>
                <c:pt idx="2970">
                  <c:v>40576.769444444435</c:v>
                </c:pt>
                <c:pt idx="2971">
                  <c:v>40576.776388888888</c:v>
                </c:pt>
                <c:pt idx="2972">
                  <c:v>40576.782638888893</c:v>
                </c:pt>
                <c:pt idx="2973">
                  <c:v>40576.789583333324</c:v>
                </c:pt>
                <c:pt idx="2974">
                  <c:v>40576.797222222216</c:v>
                </c:pt>
                <c:pt idx="2975">
                  <c:v>40576.804166666661</c:v>
                </c:pt>
                <c:pt idx="2976">
                  <c:v>40576.811111111114</c:v>
                </c:pt>
                <c:pt idx="2977">
                  <c:v>40576.817361111105</c:v>
                </c:pt>
                <c:pt idx="2978">
                  <c:v>40576.838888888895</c:v>
                </c:pt>
                <c:pt idx="2979">
                  <c:v>40576.845833333333</c:v>
                </c:pt>
                <c:pt idx="2980">
                  <c:v>40576.852777777785</c:v>
                </c:pt>
                <c:pt idx="2981">
                  <c:v>40576.859722222223</c:v>
                </c:pt>
                <c:pt idx="2982">
                  <c:v>40576.865972222222</c:v>
                </c:pt>
                <c:pt idx="2983">
                  <c:v>40576.872916666667</c:v>
                </c:pt>
                <c:pt idx="2984">
                  <c:v>40576.880555555566</c:v>
                </c:pt>
                <c:pt idx="2985">
                  <c:v>40576.887500000004</c:v>
                </c:pt>
                <c:pt idx="2986">
                  <c:v>40576.893749999996</c:v>
                </c:pt>
                <c:pt idx="2987">
                  <c:v>40576.901388888888</c:v>
                </c:pt>
                <c:pt idx="2988">
                  <c:v>40576.908333333333</c:v>
                </c:pt>
                <c:pt idx="2989">
                  <c:v>40576.914583333331</c:v>
                </c:pt>
                <c:pt idx="2990">
                  <c:v>40576.922222222223</c:v>
                </c:pt>
                <c:pt idx="2991">
                  <c:v>40576.929166666654</c:v>
                </c:pt>
                <c:pt idx="2992">
                  <c:v>40576.93541666666</c:v>
                </c:pt>
                <c:pt idx="2993">
                  <c:v>40576.942361111105</c:v>
                </c:pt>
                <c:pt idx="2994">
                  <c:v>40576.950000000004</c:v>
                </c:pt>
                <c:pt idx="2995">
                  <c:v>40576.95625000001</c:v>
                </c:pt>
                <c:pt idx="2996">
                  <c:v>40576.963888888888</c:v>
                </c:pt>
                <c:pt idx="2997">
                  <c:v>40576.970138888893</c:v>
                </c:pt>
                <c:pt idx="2998">
                  <c:v>40576.977777777778</c:v>
                </c:pt>
                <c:pt idx="2999">
                  <c:v>40576.984027777784</c:v>
                </c:pt>
                <c:pt idx="3000">
                  <c:v>40576.991666666654</c:v>
                </c:pt>
                <c:pt idx="3001">
                  <c:v>40576.998611111114</c:v>
                </c:pt>
                <c:pt idx="3002">
                  <c:v>40577.005555555559</c:v>
                </c:pt>
                <c:pt idx="3003">
                  <c:v>40577.012500000004</c:v>
                </c:pt>
                <c:pt idx="3004">
                  <c:v>40577.172222222223</c:v>
                </c:pt>
                <c:pt idx="3005">
                  <c:v>40577.179166666654</c:v>
                </c:pt>
                <c:pt idx="3006">
                  <c:v>40577.186111111114</c:v>
                </c:pt>
                <c:pt idx="3007">
                  <c:v>40577.193055555552</c:v>
                </c:pt>
                <c:pt idx="3008">
                  <c:v>40577.19930555555</c:v>
                </c:pt>
                <c:pt idx="3009">
                  <c:v>40577.206944444442</c:v>
                </c:pt>
                <c:pt idx="3010">
                  <c:v>40577.213888888888</c:v>
                </c:pt>
                <c:pt idx="3011">
                  <c:v>40577.220833333326</c:v>
                </c:pt>
                <c:pt idx="3012">
                  <c:v>40577.227083333317</c:v>
                </c:pt>
                <c:pt idx="3013">
                  <c:v>40577.234722222216</c:v>
                </c:pt>
                <c:pt idx="3014">
                  <c:v>40577.240972222222</c:v>
                </c:pt>
                <c:pt idx="3015">
                  <c:v>40577.248611111114</c:v>
                </c:pt>
                <c:pt idx="3016">
                  <c:v>40577.255555555559</c:v>
                </c:pt>
                <c:pt idx="3017">
                  <c:v>40577.26180555555</c:v>
                </c:pt>
                <c:pt idx="3018">
                  <c:v>40577.268749999996</c:v>
                </c:pt>
                <c:pt idx="3019">
                  <c:v>40577.276388888888</c:v>
                </c:pt>
                <c:pt idx="3020">
                  <c:v>40577.282638888893</c:v>
                </c:pt>
                <c:pt idx="3021">
                  <c:v>40577.290277777778</c:v>
                </c:pt>
                <c:pt idx="3022">
                  <c:v>40577.297222222216</c:v>
                </c:pt>
                <c:pt idx="3023">
                  <c:v>40577.304166666661</c:v>
                </c:pt>
                <c:pt idx="3024">
                  <c:v>40577.311111111114</c:v>
                </c:pt>
                <c:pt idx="3025">
                  <c:v>40577.318055555566</c:v>
                </c:pt>
                <c:pt idx="3026">
                  <c:v>40577.325000000004</c:v>
                </c:pt>
                <c:pt idx="3027">
                  <c:v>40577.331944444442</c:v>
                </c:pt>
                <c:pt idx="3028">
                  <c:v>40577.338888888895</c:v>
                </c:pt>
                <c:pt idx="3029">
                  <c:v>40577.345833333333</c:v>
                </c:pt>
                <c:pt idx="3030">
                  <c:v>40577.352083333331</c:v>
                </c:pt>
                <c:pt idx="3031">
                  <c:v>40577.359027777784</c:v>
                </c:pt>
                <c:pt idx="3032">
                  <c:v>40577.365972222222</c:v>
                </c:pt>
                <c:pt idx="3033">
                  <c:v>40577.372916666667</c:v>
                </c:pt>
                <c:pt idx="3034">
                  <c:v>40577.380555555566</c:v>
                </c:pt>
                <c:pt idx="3035">
                  <c:v>40577.387500000004</c:v>
                </c:pt>
                <c:pt idx="3036">
                  <c:v>40577.394444444442</c:v>
                </c:pt>
                <c:pt idx="3037">
                  <c:v>40577.470833333333</c:v>
                </c:pt>
                <c:pt idx="3038">
                  <c:v>40577.477777777778</c:v>
                </c:pt>
                <c:pt idx="3039">
                  <c:v>40577.484722222223</c:v>
                </c:pt>
                <c:pt idx="3040">
                  <c:v>40577.491666666654</c:v>
                </c:pt>
                <c:pt idx="3041">
                  <c:v>40577.498611111114</c:v>
                </c:pt>
                <c:pt idx="3042">
                  <c:v>40577.505555555559</c:v>
                </c:pt>
                <c:pt idx="3043">
                  <c:v>40577.512500000004</c:v>
                </c:pt>
                <c:pt idx="3044">
                  <c:v>40577.519444444442</c:v>
                </c:pt>
                <c:pt idx="3045">
                  <c:v>40577.526388888888</c:v>
                </c:pt>
                <c:pt idx="3046">
                  <c:v>40577.533333333326</c:v>
                </c:pt>
                <c:pt idx="3047">
                  <c:v>40577.540277777785</c:v>
                </c:pt>
                <c:pt idx="3048">
                  <c:v>40577.547222222223</c:v>
                </c:pt>
                <c:pt idx="3049">
                  <c:v>40577.554166666661</c:v>
                </c:pt>
                <c:pt idx="3050">
                  <c:v>40577.561111111107</c:v>
                </c:pt>
                <c:pt idx="3051">
                  <c:v>40577.568055555559</c:v>
                </c:pt>
                <c:pt idx="3052">
                  <c:v>40577.574305555558</c:v>
                </c:pt>
                <c:pt idx="3053">
                  <c:v>40577.581250000003</c:v>
                </c:pt>
                <c:pt idx="3054">
                  <c:v>40577.588888888895</c:v>
                </c:pt>
                <c:pt idx="3055">
                  <c:v>40577.595833333326</c:v>
                </c:pt>
                <c:pt idx="3056">
                  <c:v>40577.602083333324</c:v>
                </c:pt>
                <c:pt idx="3057">
                  <c:v>40577.609722222216</c:v>
                </c:pt>
                <c:pt idx="3058">
                  <c:v>40577.616666666661</c:v>
                </c:pt>
                <c:pt idx="3059">
                  <c:v>40577.623611111107</c:v>
                </c:pt>
                <c:pt idx="3060">
                  <c:v>40577.630555555559</c:v>
                </c:pt>
                <c:pt idx="3061">
                  <c:v>40577.699999999997</c:v>
                </c:pt>
                <c:pt idx="3062">
                  <c:v>40577.706944444442</c:v>
                </c:pt>
                <c:pt idx="3063">
                  <c:v>40577.713888888888</c:v>
                </c:pt>
                <c:pt idx="3064">
                  <c:v>40577.720833333326</c:v>
                </c:pt>
                <c:pt idx="3065">
                  <c:v>40577.727777777771</c:v>
                </c:pt>
                <c:pt idx="3066">
                  <c:v>40577.734722222216</c:v>
                </c:pt>
                <c:pt idx="3067">
                  <c:v>40577.741666666654</c:v>
                </c:pt>
                <c:pt idx="3068">
                  <c:v>40577.748611111114</c:v>
                </c:pt>
                <c:pt idx="3069">
                  <c:v>40577.838888888895</c:v>
                </c:pt>
                <c:pt idx="3070">
                  <c:v>40577.845833333333</c:v>
                </c:pt>
                <c:pt idx="3071">
                  <c:v>40577.922222222223</c:v>
                </c:pt>
                <c:pt idx="3072">
                  <c:v>40577.929166666654</c:v>
                </c:pt>
                <c:pt idx="3073">
                  <c:v>40577.936111111114</c:v>
                </c:pt>
                <c:pt idx="3074">
                  <c:v>40577.943055555559</c:v>
                </c:pt>
                <c:pt idx="3075">
                  <c:v>40577.950000000004</c:v>
                </c:pt>
                <c:pt idx="3076">
                  <c:v>40577.95694444445</c:v>
                </c:pt>
                <c:pt idx="3077">
                  <c:v>40577.963888888888</c:v>
                </c:pt>
                <c:pt idx="3078">
                  <c:v>40577.970833333333</c:v>
                </c:pt>
                <c:pt idx="3079">
                  <c:v>40577.977777777778</c:v>
                </c:pt>
                <c:pt idx="3080">
                  <c:v>40577.984722222223</c:v>
                </c:pt>
                <c:pt idx="3081">
                  <c:v>40577.991666666654</c:v>
                </c:pt>
                <c:pt idx="3082">
                  <c:v>40577.998611111114</c:v>
                </c:pt>
                <c:pt idx="3083">
                  <c:v>40578.005555555559</c:v>
                </c:pt>
                <c:pt idx="3084">
                  <c:v>40578.012500000004</c:v>
                </c:pt>
                <c:pt idx="3085">
                  <c:v>40578.019444444442</c:v>
                </c:pt>
                <c:pt idx="3086">
                  <c:v>40578.026388888888</c:v>
                </c:pt>
                <c:pt idx="3087">
                  <c:v>40578.033333333326</c:v>
                </c:pt>
                <c:pt idx="3088">
                  <c:v>40578.040277777785</c:v>
                </c:pt>
                <c:pt idx="3089">
                  <c:v>40578.047222222223</c:v>
                </c:pt>
                <c:pt idx="3090">
                  <c:v>40578.054166666661</c:v>
                </c:pt>
                <c:pt idx="3091">
                  <c:v>40578.061111111107</c:v>
                </c:pt>
                <c:pt idx="3092">
                  <c:v>40578.068055555559</c:v>
                </c:pt>
                <c:pt idx="3093">
                  <c:v>40578.075000000004</c:v>
                </c:pt>
                <c:pt idx="3094">
                  <c:v>40578.081944444442</c:v>
                </c:pt>
                <c:pt idx="3095">
                  <c:v>40578.088888888895</c:v>
                </c:pt>
                <c:pt idx="3096">
                  <c:v>40578.095833333326</c:v>
                </c:pt>
                <c:pt idx="3097">
                  <c:v>40578.102777777778</c:v>
                </c:pt>
                <c:pt idx="3098">
                  <c:v>40578.109722222216</c:v>
                </c:pt>
                <c:pt idx="3099">
                  <c:v>40578.116666666661</c:v>
                </c:pt>
                <c:pt idx="3100">
                  <c:v>40578.123611111107</c:v>
                </c:pt>
                <c:pt idx="3101">
                  <c:v>40578.130555555559</c:v>
                </c:pt>
                <c:pt idx="3102">
                  <c:v>40578.137499999997</c:v>
                </c:pt>
                <c:pt idx="3103">
                  <c:v>40578.144444444442</c:v>
                </c:pt>
                <c:pt idx="3104">
                  <c:v>40578.151388888888</c:v>
                </c:pt>
                <c:pt idx="3105">
                  <c:v>40578.158333333333</c:v>
                </c:pt>
                <c:pt idx="3106">
                  <c:v>40578.165277777778</c:v>
                </c:pt>
                <c:pt idx="3107">
                  <c:v>40578.171527777777</c:v>
                </c:pt>
                <c:pt idx="3108">
                  <c:v>40578.178472222222</c:v>
                </c:pt>
                <c:pt idx="3109">
                  <c:v>40578.18541666666</c:v>
                </c:pt>
                <c:pt idx="3110">
                  <c:v>40578.192361111098</c:v>
                </c:pt>
                <c:pt idx="3111">
                  <c:v>40578.19930555555</c:v>
                </c:pt>
                <c:pt idx="3112">
                  <c:v>40578.206250000003</c:v>
                </c:pt>
                <c:pt idx="3113">
                  <c:v>40578.213194444441</c:v>
                </c:pt>
                <c:pt idx="3114">
                  <c:v>40578.220138888886</c:v>
                </c:pt>
                <c:pt idx="3115">
                  <c:v>40578.227083333317</c:v>
                </c:pt>
                <c:pt idx="3116">
                  <c:v>40578.234027777777</c:v>
                </c:pt>
                <c:pt idx="3117">
                  <c:v>40578.240972222222</c:v>
                </c:pt>
                <c:pt idx="3118">
                  <c:v>40578.24791666666</c:v>
                </c:pt>
                <c:pt idx="3119">
                  <c:v>40578.254861111105</c:v>
                </c:pt>
                <c:pt idx="3120">
                  <c:v>40578.26180555555</c:v>
                </c:pt>
                <c:pt idx="3121">
                  <c:v>40578.268749999996</c:v>
                </c:pt>
                <c:pt idx="3122">
                  <c:v>40578.275694444441</c:v>
                </c:pt>
                <c:pt idx="3123">
                  <c:v>40578.282638888893</c:v>
                </c:pt>
                <c:pt idx="3124">
                  <c:v>40578.289583333324</c:v>
                </c:pt>
                <c:pt idx="3125">
                  <c:v>40578.296527777777</c:v>
                </c:pt>
                <c:pt idx="3126">
                  <c:v>40578.303472222222</c:v>
                </c:pt>
                <c:pt idx="3127">
                  <c:v>40578.310416666667</c:v>
                </c:pt>
                <c:pt idx="3128">
                  <c:v>40578.317361111105</c:v>
                </c:pt>
                <c:pt idx="3129">
                  <c:v>40578.324305555558</c:v>
                </c:pt>
                <c:pt idx="3130">
                  <c:v>40578.331250000003</c:v>
                </c:pt>
                <c:pt idx="3131">
                  <c:v>40578.338194444448</c:v>
                </c:pt>
                <c:pt idx="3132">
                  <c:v>40578.345138888893</c:v>
                </c:pt>
                <c:pt idx="3133">
                  <c:v>40578.352083333331</c:v>
                </c:pt>
                <c:pt idx="3134">
                  <c:v>40578.359027777784</c:v>
                </c:pt>
                <c:pt idx="3135">
                  <c:v>40578.365972222222</c:v>
                </c:pt>
                <c:pt idx="3136">
                  <c:v>40578.372916666667</c:v>
                </c:pt>
                <c:pt idx="3137">
                  <c:v>40578.379861111105</c:v>
                </c:pt>
                <c:pt idx="3138">
                  <c:v>40578.386805555565</c:v>
                </c:pt>
                <c:pt idx="3139">
                  <c:v>40578.393749999996</c:v>
                </c:pt>
                <c:pt idx="3140">
                  <c:v>40578.400694444448</c:v>
                </c:pt>
                <c:pt idx="3141">
                  <c:v>40578.407638888893</c:v>
                </c:pt>
                <c:pt idx="3142">
                  <c:v>40578.414583333331</c:v>
                </c:pt>
                <c:pt idx="3143">
                  <c:v>40578.421527777777</c:v>
                </c:pt>
                <c:pt idx="3144">
                  <c:v>40578.428472222222</c:v>
                </c:pt>
                <c:pt idx="3145">
                  <c:v>40578.436111111114</c:v>
                </c:pt>
                <c:pt idx="3146">
                  <c:v>40578.442361111105</c:v>
                </c:pt>
                <c:pt idx="3147">
                  <c:v>40578.449305555558</c:v>
                </c:pt>
                <c:pt idx="3148">
                  <c:v>40578.45625000001</c:v>
                </c:pt>
                <c:pt idx="3149">
                  <c:v>40578.463194444441</c:v>
                </c:pt>
                <c:pt idx="3150">
                  <c:v>40578.470138888893</c:v>
                </c:pt>
                <c:pt idx="3151">
                  <c:v>40578.477083333324</c:v>
                </c:pt>
                <c:pt idx="3152">
                  <c:v>40578.484027777784</c:v>
                </c:pt>
                <c:pt idx="3153">
                  <c:v>40578.490972222222</c:v>
                </c:pt>
                <c:pt idx="3154">
                  <c:v>40578.49791666666</c:v>
                </c:pt>
                <c:pt idx="3155">
                  <c:v>40578.504861111105</c:v>
                </c:pt>
                <c:pt idx="3156">
                  <c:v>40578.511805555558</c:v>
                </c:pt>
                <c:pt idx="3157">
                  <c:v>40578.518750000003</c:v>
                </c:pt>
                <c:pt idx="3158">
                  <c:v>40578.525694444441</c:v>
                </c:pt>
                <c:pt idx="3159">
                  <c:v>40578.532638888893</c:v>
                </c:pt>
                <c:pt idx="3160">
                  <c:v>40578.539583333324</c:v>
                </c:pt>
                <c:pt idx="3161">
                  <c:v>40578.546527777784</c:v>
                </c:pt>
                <c:pt idx="3162">
                  <c:v>40578.553472222222</c:v>
                </c:pt>
                <c:pt idx="3163">
                  <c:v>40578.56041666666</c:v>
                </c:pt>
                <c:pt idx="3164">
                  <c:v>40578.567361111098</c:v>
                </c:pt>
                <c:pt idx="3165">
                  <c:v>40578.574305555558</c:v>
                </c:pt>
                <c:pt idx="3166">
                  <c:v>40578.581250000003</c:v>
                </c:pt>
                <c:pt idx="3167">
                  <c:v>40578.588194444448</c:v>
                </c:pt>
                <c:pt idx="3168">
                  <c:v>40578.595138888886</c:v>
                </c:pt>
                <c:pt idx="3169">
                  <c:v>40578.602083333324</c:v>
                </c:pt>
                <c:pt idx="3170">
                  <c:v>40578.609027777777</c:v>
                </c:pt>
                <c:pt idx="3171">
                  <c:v>40578.615972222222</c:v>
                </c:pt>
                <c:pt idx="3172">
                  <c:v>40578.62291666666</c:v>
                </c:pt>
                <c:pt idx="3173">
                  <c:v>40578.629861111098</c:v>
                </c:pt>
                <c:pt idx="3174">
                  <c:v>40578.636805555558</c:v>
                </c:pt>
                <c:pt idx="3175">
                  <c:v>40578.643749999996</c:v>
                </c:pt>
                <c:pt idx="3176">
                  <c:v>40578.650694444448</c:v>
                </c:pt>
                <c:pt idx="3177">
                  <c:v>40578.657638888893</c:v>
                </c:pt>
                <c:pt idx="3178">
                  <c:v>40578.664583333324</c:v>
                </c:pt>
                <c:pt idx="3179">
                  <c:v>40578.672222222223</c:v>
                </c:pt>
                <c:pt idx="3180">
                  <c:v>40578.678472222222</c:v>
                </c:pt>
                <c:pt idx="3181">
                  <c:v>40578.68541666666</c:v>
                </c:pt>
                <c:pt idx="3182">
                  <c:v>40578.692361111098</c:v>
                </c:pt>
                <c:pt idx="3183">
                  <c:v>40578.69930555555</c:v>
                </c:pt>
                <c:pt idx="3184">
                  <c:v>40578.706250000003</c:v>
                </c:pt>
                <c:pt idx="3185">
                  <c:v>40578.713194444441</c:v>
                </c:pt>
                <c:pt idx="3186">
                  <c:v>40578.720138888886</c:v>
                </c:pt>
                <c:pt idx="3187">
                  <c:v>40578.727083333317</c:v>
                </c:pt>
                <c:pt idx="3188">
                  <c:v>40578.734027777777</c:v>
                </c:pt>
                <c:pt idx="3189">
                  <c:v>40578.740972222222</c:v>
                </c:pt>
                <c:pt idx="3190">
                  <c:v>40578.74791666666</c:v>
                </c:pt>
                <c:pt idx="3191">
                  <c:v>40578.754861111105</c:v>
                </c:pt>
                <c:pt idx="3192">
                  <c:v>40578.76180555555</c:v>
                </c:pt>
                <c:pt idx="3193">
                  <c:v>40578.768749999996</c:v>
                </c:pt>
                <c:pt idx="3194">
                  <c:v>40578.775694444441</c:v>
                </c:pt>
                <c:pt idx="3195">
                  <c:v>40578.782638888893</c:v>
                </c:pt>
                <c:pt idx="3196">
                  <c:v>40578.789583333324</c:v>
                </c:pt>
                <c:pt idx="3197">
                  <c:v>40578.796527777777</c:v>
                </c:pt>
                <c:pt idx="3198">
                  <c:v>40578.803472222222</c:v>
                </c:pt>
                <c:pt idx="3199">
                  <c:v>40578.810416666667</c:v>
                </c:pt>
                <c:pt idx="3200">
                  <c:v>40578.817361111105</c:v>
                </c:pt>
                <c:pt idx="3201">
                  <c:v>40578.838194444448</c:v>
                </c:pt>
                <c:pt idx="3202">
                  <c:v>40578.845138888893</c:v>
                </c:pt>
                <c:pt idx="3203">
                  <c:v>40578.852083333331</c:v>
                </c:pt>
                <c:pt idx="3204">
                  <c:v>40578.859027777784</c:v>
                </c:pt>
                <c:pt idx="3205">
                  <c:v>40578.865972222222</c:v>
                </c:pt>
                <c:pt idx="3206">
                  <c:v>40578.872916666667</c:v>
                </c:pt>
                <c:pt idx="3207">
                  <c:v>40578.879861111105</c:v>
                </c:pt>
                <c:pt idx="3208">
                  <c:v>40578.886805555565</c:v>
                </c:pt>
                <c:pt idx="3209">
                  <c:v>40578.893749999996</c:v>
                </c:pt>
                <c:pt idx="3210">
                  <c:v>40578.900694444448</c:v>
                </c:pt>
                <c:pt idx="3211">
                  <c:v>40578.907638888893</c:v>
                </c:pt>
                <c:pt idx="3212">
                  <c:v>40578.914583333331</c:v>
                </c:pt>
                <c:pt idx="3213">
                  <c:v>40578.921527777777</c:v>
                </c:pt>
                <c:pt idx="3214">
                  <c:v>40578.928472222222</c:v>
                </c:pt>
                <c:pt idx="3215">
                  <c:v>40578.93541666666</c:v>
                </c:pt>
                <c:pt idx="3216">
                  <c:v>40578.942361111105</c:v>
                </c:pt>
                <c:pt idx="3217">
                  <c:v>40578.949305555558</c:v>
                </c:pt>
                <c:pt idx="3218">
                  <c:v>40578.95625000001</c:v>
                </c:pt>
                <c:pt idx="3219">
                  <c:v>40578.963194444441</c:v>
                </c:pt>
                <c:pt idx="3220">
                  <c:v>40578.970138888893</c:v>
                </c:pt>
                <c:pt idx="3221">
                  <c:v>40578.977083333324</c:v>
                </c:pt>
                <c:pt idx="3222">
                  <c:v>40578.984027777784</c:v>
                </c:pt>
                <c:pt idx="3223">
                  <c:v>40578.990972222222</c:v>
                </c:pt>
                <c:pt idx="3224">
                  <c:v>40578.99791666666</c:v>
                </c:pt>
                <c:pt idx="3225">
                  <c:v>40579.004861111105</c:v>
                </c:pt>
                <c:pt idx="3226">
                  <c:v>40579.011805555558</c:v>
                </c:pt>
                <c:pt idx="3227">
                  <c:v>40579.018750000003</c:v>
                </c:pt>
                <c:pt idx="3228">
                  <c:v>40579.025694444441</c:v>
                </c:pt>
                <c:pt idx="3229">
                  <c:v>40579.032638888893</c:v>
                </c:pt>
                <c:pt idx="3230">
                  <c:v>40579.039583333324</c:v>
                </c:pt>
                <c:pt idx="3231">
                  <c:v>40579.046527777784</c:v>
                </c:pt>
                <c:pt idx="3232">
                  <c:v>40579.053472222222</c:v>
                </c:pt>
                <c:pt idx="3233">
                  <c:v>40579.06041666666</c:v>
                </c:pt>
                <c:pt idx="3234">
                  <c:v>40579.067361111098</c:v>
                </c:pt>
                <c:pt idx="3235">
                  <c:v>40579.074305555558</c:v>
                </c:pt>
                <c:pt idx="3236">
                  <c:v>40579.081250000003</c:v>
                </c:pt>
                <c:pt idx="3237">
                  <c:v>40579.088194444448</c:v>
                </c:pt>
                <c:pt idx="3238">
                  <c:v>40579.095833333326</c:v>
                </c:pt>
                <c:pt idx="3239">
                  <c:v>40579.102083333324</c:v>
                </c:pt>
                <c:pt idx="3240">
                  <c:v>40579.109027777777</c:v>
                </c:pt>
                <c:pt idx="3241">
                  <c:v>40579.115972222222</c:v>
                </c:pt>
                <c:pt idx="3242">
                  <c:v>40579.12291666666</c:v>
                </c:pt>
                <c:pt idx="3243">
                  <c:v>40579.129861111098</c:v>
                </c:pt>
                <c:pt idx="3244">
                  <c:v>40579.136805555558</c:v>
                </c:pt>
                <c:pt idx="3245">
                  <c:v>40579.143749999996</c:v>
                </c:pt>
                <c:pt idx="3246">
                  <c:v>40579.150694444448</c:v>
                </c:pt>
                <c:pt idx="3247">
                  <c:v>40579.157638888893</c:v>
                </c:pt>
                <c:pt idx="3248">
                  <c:v>40579.164583333324</c:v>
                </c:pt>
                <c:pt idx="3249">
                  <c:v>40579.172222222223</c:v>
                </c:pt>
                <c:pt idx="3250">
                  <c:v>40579.178472222222</c:v>
                </c:pt>
                <c:pt idx="3251">
                  <c:v>40579.18541666666</c:v>
                </c:pt>
                <c:pt idx="3252">
                  <c:v>40579.193055555552</c:v>
                </c:pt>
                <c:pt idx="3253">
                  <c:v>40579.19930555555</c:v>
                </c:pt>
                <c:pt idx="3254">
                  <c:v>40579.206250000003</c:v>
                </c:pt>
                <c:pt idx="3255">
                  <c:v>40579.213888888888</c:v>
                </c:pt>
                <c:pt idx="3256">
                  <c:v>40579.220833333326</c:v>
                </c:pt>
                <c:pt idx="3257">
                  <c:v>40579.227777777771</c:v>
                </c:pt>
                <c:pt idx="3258">
                  <c:v>40579.234722222216</c:v>
                </c:pt>
                <c:pt idx="3259">
                  <c:v>40579.240972222222</c:v>
                </c:pt>
                <c:pt idx="3260">
                  <c:v>40579.248611111114</c:v>
                </c:pt>
                <c:pt idx="3261">
                  <c:v>40579.255555555559</c:v>
                </c:pt>
                <c:pt idx="3262">
                  <c:v>40579.26180555555</c:v>
                </c:pt>
                <c:pt idx="3263">
                  <c:v>40579.268749999996</c:v>
                </c:pt>
                <c:pt idx="3264">
                  <c:v>40579.276388888888</c:v>
                </c:pt>
                <c:pt idx="3265">
                  <c:v>40579.282638888893</c:v>
                </c:pt>
                <c:pt idx="3266">
                  <c:v>40579.290277777778</c:v>
                </c:pt>
                <c:pt idx="3267">
                  <c:v>40579.297222222216</c:v>
                </c:pt>
                <c:pt idx="3268">
                  <c:v>40579.304166666661</c:v>
                </c:pt>
                <c:pt idx="3269">
                  <c:v>40579.311111111114</c:v>
                </c:pt>
                <c:pt idx="3270">
                  <c:v>40579.318055555566</c:v>
                </c:pt>
                <c:pt idx="3271">
                  <c:v>40579.324305555558</c:v>
                </c:pt>
                <c:pt idx="3272">
                  <c:v>40579.331250000003</c:v>
                </c:pt>
                <c:pt idx="3273">
                  <c:v>40579.338888888895</c:v>
                </c:pt>
                <c:pt idx="3274">
                  <c:v>40579.345833333333</c:v>
                </c:pt>
                <c:pt idx="3275">
                  <c:v>40579.352083333331</c:v>
                </c:pt>
                <c:pt idx="3276">
                  <c:v>40579.359722222223</c:v>
                </c:pt>
                <c:pt idx="3277">
                  <c:v>40579.366666666661</c:v>
                </c:pt>
                <c:pt idx="3278">
                  <c:v>40579.372916666667</c:v>
                </c:pt>
                <c:pt idx="3279">
                  <c:v>40579.380555555566</c:v>
                </c:pt>
                <c:pt idx="3280">
                  <c:v>40579.387500000004</c:v>
                </c:pt>
                <c:pt idx="3281">
                  <c:v>40579.394444444442</c:v>
                </c:pt>
                <c:pt idx="3282">
                  <c:v>40579.400694444448</c:v>
                </c:pt>
                <c:pt idx="3283">
                  <c:v>40579.408333333333</c:v>
                </c:pt>
                <c:pt idx="3284">
                  <c:v>40579.414583333331</c:v>
                </c:pt>
                <c:pt idx="3285">
                  <c:v>40579.422222222223</c:v>
                </c:pt>
                <c:pt idx="3286">
                  <c:v>40579.429166666654</c:v>
                </c:pt>
                <c:pt idx="3287">
                  <c:v>40579.43541666666</c:v>
                </c:pt>
                <c:pt idx="3288">
                  <c:v>40579.443055555559</c:v>
                </c:pt>
                <c:pt idx="3289">
                  <c:v>40579.450000000004</c:v>
                </c:pt>
                <c:pt idx="3290">
                  <c:v>40579.45625000001</c:v>
                </c:pt>
                <c:pt idx="3291">
                  <c:v>40579.463888888888</c:v>
                </c:pt>
                <c:pt idx="3292">
                  <c:v>40579.470833333333</c:v>
                </c:pt>
                <c:pt idx="3293">
                  <c:v>40579.477777777778</c:v>
                </c:pt>
                <c:pt idx="3294">
                  <c:v>40579.484722222223</c:v>
                </c:pt>
                <c:pt idx="3295">
                  <c:v>40579.491666666654</c:v>
                </c:pt>
                <c:pt idx="3296">
                  <c:v>40579.49791666666</c:v>
                </c:pt>
                <c:pt idx="3297">
                  <c:v>40579.505555555559</c:v>
                </c:pt>
                <c:pt idx="3298">
                  <c:v>40579.512500000004</c:v>
                </c:pt>
                <c:pt idx="3299">
                  <c:v>40579.519444444442</c:v>
                </c:pt>
                <c:pt idx="3300">
                  <c:v>40579.526388888888</c:v>
                </c:pt>
                <c:pt idx="3301">
                  <c:v>40579.532638888893</c:v>
                </c:pt>
                <c:pt idx="3302">
                  <c:v>40579.539583333324</c:v>
                </c:pt>
                <c:pt idx="3303">
                  <c:v>40579.547222222223</c:v>
                </c:pt>
                <c:pt idx="3304">
                  <c:v>40579.554166666661</c:v>
                </c:pt>
                <c:pt idx="3305">
                  <c:v>40579.561111111107</c:v>
                </c:pt>
                <c:pt idx="3306">
                  <c:v>40579.568055555559</c:v>
                </c:pt>
                <c:pt idx="3307">
                  <c:v>40579.574305555558</c:v>
                </c:pt>
                <c:pt idx="3308">
                  <c:v>40579.581944444442</c:v>
                </c:pt>
                <c:pt idx="3309">
                  <c:v>40579.588888888895</c:v>
                </c:pt>
                <c:pt idx="3310">
                  <c:v>40579.595833333326</c:v>
                </c:pt>
                <c:pt idx="3311">
                  <c:v>40579.602777777778</c:v>
                </c:pt>
                <c:pt idx="3312">
                  <c:v>40579.609722222216</c:v>
                </c:pt>
                <c:pt idx="3313">
                  <c:v>40579.616666666661</c:v>
                </c:pt>
                <c:pt idx="3314">
                  <c:v>40579.623611111107</c:v>
                </c:pt>
                <c:pt idx="3315">
                  <c:v>40579.630555555559</c:v>
                </c:pt>
                <c:pt idx="3316">
                  <c:v>40579.637499999997</c:v>
                </c:pt>
                <c:pt idx="3317">
                  <c:v>40579.644444444442</c:v>
                </c:pt>
                <c:pt idx="3318">
                  <c:v>40579.651388888888</c:v>
                </c:pt>
                <c:pt idx="3319">
                  <c:v>40579.665277777778</c:v>
                </c:pt>
                <c:pt idx="3320">
                  <c:v>40579.672222222223</c:v>
                </c:pt>
                <c:pt idx="3321">
                  <c:v>40579.679166666654</c:v>
                </c:pt>
                <c:pt idx="3322">
                  <c:v>40579.686111111114</c:v>
                </c:pt>
                <c:pt idx="3323">
                  <c:v>40579.693055555552</c:v>
                </c:pt>
                <c:pt idx="3324">
                  <c:v>40579.699999999997</c:v>
                </c:pt>
                <c:pt idx="3325">
                  <c:v>40579.706944444442</c:v>
                </c:pt>
                <c:pt idx="3326">
                  <c:v>40579.713888888888</c:v>
                </c:pt>
                <c:pt idx="3327">
                  <c:v>40579.720833333326</c:v>
                </c:pt>
                <c:pt idx="3328">
                  <c:v>40579.727777777771</c:v>
                </c:pt>
                <c:pt idx="3329">
                  <c:v>40579.734722222216</c:v>
                </c:pt>
                <c:pt idx="3330">
                  <c:v>40579.741666666654</c:v>
                </c:pt>
                <c:pt idx="3331">
                  <c:v>40579.74791666666</c:v>
                </c:pt>
                <c:pt idx="3332">
                  <c:v>40579.755555555559</c:v>
                </c:pt>
                <c:pt idx="3333">
                  <c:v>40579.762499999997</c:v>
                </c:pt>
                <c:pt idx="3334">
                  <c:v>40579.769444444435</c:v>
                </c:pt>
                <c:pt idx="3335">
                  <c:v>40579.776388888888</c:v>
                </c:pt>
                <c:pt idx="3336">
                  <c:v>40579.783333333326</c:v>
                </c:pt>
                <c:pt idx="3337">
                  <c:v>40579.790277777778</c:v>
                </c:pt>
                <c:pt idx="3338">
                  <c:v>40579.797222222216</c:v>
                </c:pt>
                <c:pt idx="3339">
                  <c:v>40579.804166666661</c:v>
                </c:pt>
                <c:pt idx="3340">
                  <c:v>40579.811111111114</c:v>
                </c:pt>
                <c:pt idx="3341">
                  <c:v>40579.818055555566</c:v>
                </c:pt>
                <c:pt idx="3342">
                  <c:v>40579.838888888895</c:v>
                </c:pt>
                <c:pt idx="3343">
                  <c:v>40579.845833333333</c:v>
                </c:pt>
                <c:pt idx="3344">
                  <c:v>40579.852777777785</c:v>
                </c:pt>
                <c:pt idx="3345">
                  <c:v>40579.859722222223</c:v>
                </c:pt>
                <c:pt idx="3346">
                  <c:v>40579.866666666661</c:v>
                </c:pt>
                <c:pt idx="3347">
                  <c:v>40579.873611111114</c:v>
                </c:pt>
                <c:pt idx="3348">
                  <c:v>40579.880555555566</c:v>
                </c:pt>
                <c:pt idx="3349">
                  <c:v>40579.887500000004</c:v>
                </c:pt>
                <c:pt idx="3350">
                  <c:v>40579.894444444442</c:v>
                </c:pt>
                <c:pt idx="3351">
                  <c:v>40579.901388888888</c:v>
                </c:pt>
                <c:pt idx="3352">
                  <c:v>40579.908333333333</c:v>
                </c:pt>
                <c:pt idx="3353">
                  <c:v>40579.915277777785</c:v>
                </c:pt>
                <c:pt idx="3354">
                  <c:v>40579.922222222223</c:v>
                </c:pt>
                <c:pt idx="3355">
                  <c:v>40579.929166666654</c:v>
                </c:pt>
                <c:pt idx="3356">
                  <c:v>40579.936111111114</c:v>
                </c:pt>
                <c:pt idx="3357">
                  <c:v>40579.943055555559</c:v>
                </c:pt>
                <c:pt idx="3358">
                  <c:v>40579.950000000004</c:v>
                </c:pt>
                <c:pt idx="3359">
                  <c:v>40579.95694444445</c:v>
                </c:pt>
                <c:pt idx="3360">
                  <c:v>40579.963888888888</c:v>
                </c:pt>
                <c:pt idx="3361">
                  <c:v>40579.970833333333</c:v>
                </c:pt>
                <c:pt idx="3362">
                  <c:v>40579.977777777778</c:v>
                </c:pt>
                <c:pt idx="3363">
                  <c:v>40579.984722222223</c:v>
                </c:pt>
                <c:pt idx="3364">
                  <c:v>40579.991666666654</c:v>
                </c:pt>
                <c:pt idx="3365">
                  <c:v>40579.998611111114</c:v>
                </c:pt>
                <c:pt idx="3366">
                  <c:v>40580.005555555559</c:v>
                </c:pt>
                <c:pt idx="3367">
                  <c:v>40580.012500000004</c:v>
                </c:pt>
                <c:pt idx="3368">
                  <c:v>40580.019444444442</c:v>
                </c:pt>
                <c:pt idx="3369">
                  <c:v>40580.026388888888</c:v>
                </c:pt>
                <c:pt idx="3370">
                  <c:v>40580.033333333326</c:v>
                </c:pt>
                <c:pt idx="3371">
                  <c:v>40580.040277777785</c:v>
                </c:pt>
                <c:pt idx="3372">
                  <c:v>40580.047222222223</c:v>
                </c:pt>
                <c:pt idx="3373">
                  <c:v>40580.054166666661</c:v>
                </c:pt>
                <c:pt idx="3374">
                  <c:v>40580.061111111107</c:v>
                </c:pt>
                <c:pt idx="3375">
                  <c:v>40580.068055555559</c:v>
                </c:pt>
                <c:pt idx="3376">
                  <c:v>40580.075000000004</c:v>
                </c:pt>
                <c:pt idx="3377">
                  <c:v>40580.081944444442</c:v>
                </c:pt>
                <c:pt idx="3378">
                  <c:v>40580.088888888895</c:v>
                </c:pt>
                <c:pt idx="3379">
                  <c:v>40580.095833333326</c:v>
                </c:pt>
                <c:pt idx="3380">
                  <c:v>40580.102777777778</c:v>
                </c:pt>
                <c:pt idx="3381">
                  <c:v>40580.109722222216</c:v>
                </c:pt>
                <c:pt idx="3382">
                  <c:v>40580.116666666661</c:v>
                </c:pt>
                <c:pt idx="3383">
                  <c:v>40580.123611111107</c:v>
                </c:pt>
                <c:pt idx="3384">
                  <c:v>40580.130555555559</c:v>
                </c:pt>
                <c:pt idx="3385">
                  <c:v>40580.137499999997</c:v>
                </c:pt>
                <c:pt idx="3386">
                  <c:v>40580.144444444442</c:v>
                </c:pt>
                <c:pt idx="3387">
                  <c:v>40580.151388888888</c:v>
                </c:pt>
                <c:pt idx="3388">
                  <c:v>40580.158333333333</c:v>
                </c:pt>
                <c:pt idx="3389">
                  <c:v>40580.165277777778</c:v>
                </c:pt>
                <c:pt idx="3390">
                  <c:v>40580.172222222223</c:v>
                </c:pt>
                <c:pt idx="3391">
                  <c:v>40580.178472222222</c:v>
                </c:pt>
                <c:pt idx="3392">
                  <c:v>40580.18541666666</c:v>
                </c:pt>
                <c:pt idx="3393">
                  <c:v>40580.192361111098</c:v>
                </c:pt>
                <c:pt idx="3394">
                  <c:v>40580.19930555555</c:v>
                </c:pt>
                <c:pt idx="3395">
                  <c:v>40580.206250000003</c:v>
                </c:pt>
                <c:pt idx="3396">
                  <c:v>40580.213194444441</c:v>
                </c:pt>
                <c:pt idx="3397">
                  <c:v>40580.220833333326</c:v>
                </c:pt>
                <c:pt idx="3398">
                  <c:v>40580.227083333317</c:v>
                </c:pt>
                <c:pt idx="3399">
                  <c:v>40580.234027777777</c:v>
                </c:pt>
                <c:pt idx="3400">
                  <c:v>40580.241666666654</c:v>
                </c:pt>
                <c:pt idx="3401">
                  <c:v>40580.24791666666</c:v>
                </c:pt>
                <c:pt idx="3402">
                  <c:v>40580.255555555559</c:v>
                </c:pt>
                <c:pt idx="3403">
                  <c:v>40580.26180555555</c:v>
                </c:pt>
                <c:pt idx="3404">
                  <c:v>40580.268749999996</c:v>
                </c:pt>
                <c:pt idx="3405">
                  <c:v>40580.275694444441</c:v>
                </c:pt>
                <c:pt idx="3406">
                  <c:v>40580.282638888893</c:v>
                </c:pt>
                <c:pt idx="3407">
                  <c:v>40580.289583333324</c:v>
                </c:pt>
                <c:pt idx="3408">
                  <c:v>40580.296527777777</c:v>
                </c:pt>
                <c:pt idx="3409">
                  <c:v>40580.303472222222</c:v>
                </c:pt>
                <c:pt idx="3410">
                  <c:v>40580.310416666667</c:v>
                </c:pt>
                <c:pt idx="3411">
                  <c:v>40580.317361111105</c:v>
                </c:pt>
                <c:pt idx="3412">
                  <c:v>40580.324305555558</c:v>
                </c:pt>
                <c:pt idx="3413">
                  <c:v>40580.331250000003</c:v>
                </c:pt>
                <c:pt idx="3414">
                  <c:v>40580.338888888895</c:v>
                </c:pt>
                <c:pt idx="3415">
                  <c:v>40580.345138888893</c:v>
                </c:pt>
                <c:pt idx="3416">
                  <c:v>40580.352083333331</c:v>
                </c:pt>
                <c:pt idx="3417">
                  <c:v>40580.359027777784</c:v>
                </c:pt>
                <c:pt idx="3418">
                  <c:v>40580.365972222222</c:v>
                </c:pt>
                <c:pt idx="3419">
                  <c:v>40580.372916666667</c:v>
                </c:pt>
                <c:pt idx="3420">
                  <c:v>40580.379861111105</c:v>
                </c:pt>
                <c:pt idx="3421">
                  <c:v>40580.386805555565</c:v>
                </c:pt>
                <c:pt idx="3422">
                  <c:v>40580.393749999996</c:v>
                </c:pt>
                <c:pt idx="3423">
                  <c:v>40580.400694444448</c:v>
                </c:pt>
                <c:pt idx="3424">
                  <c:v>40580.407638888893</c:v>
                </c:pt>
                <c:pt idx="3425">
                  <c:v>40580.414583333331</c:v>
                </c:pt>
                <c:pt idx="3426">
                  <c:v>40580.421527777777</c:v>
                </c:pt>
                <c:pt idx="3427">
                  <c:v>40580.428472222222</c:v>
                </c:pt>
                <c:pt idx="3428">
                  <c:v>40580.43541666666</c:v>
                </c:pt>
                <c:pt idx="3429">
                  <c:v>40580.443055555559</c:v>
                </c:pt>
                <c:pt idx="3430">
                  <c:v>40580.449305555558</c:v>
                </c:pt>
                <c:pt idx="3431">
                  <c:v>40580.45625000001</c:v>
                </c:pt>
                <c:pt idx="3432">
                  <c:v>40580.463194444441</c:v>
                </c:pt>
                <c:pt idx="3433">
                  <c:v>40580.470138888893</c:v>
                </c:pt>
                <c:pt idx="3434">
                  <c:v>40580.477083333324</c:v>
                </c:pt>
                <c:pt idx="3435">
                  <c:v>40580.484722222223</c:v>
                </c:pt>
                <c:pt idx="3436">
                  <c:v>40580.491666666654</c:v>
                </c:pt>
                <c:pt idx="3437">
                  <c:v>40580.49791666666</c:v>
                </c:pt>
                <c:pt idx="3438">
                  <c:v>40580.505555555559</c:v>
                </c:pt>
                <c:pt idx="3439">
                  <c:v>40580.511805555558</c:v>
                </c:pt>
                <c:pt idx="3440">
                  <c:v>40580.518750000003</c:v>
                </c:pt>
                <c:pt idx="3441">
                  <c:v>40580.526388888888</c:v>
                </c:pt>
                <c:pt idx="3442">
                  <c:v>40580.532638888893</c:v>
                </c:pt>
                <c:pt idx="3443">
                  <c:v>40580.539583333324</c:v>
                </c:pt>
                <c:pt idx="3444">
                  <c:v>40580.547222222223</c:v>
                </c:pt>
                <c:pt idx="3445">
                  <c:v>40580.553472222222</c:v>
                </c:pt>
                <c:pt idx="3446">
                  <c:v>40580.56041666666</c:v>
                </c:pt>
                <c:pt idx="3447">
                  <c:v>40580.567361111098</c:v>
                </c:pt>
                <c:pt idx="3448">
                  <c:v>40580.575000000004</c:v>
                </c:pt>
                <c:pt idx="3449">
                  <c:v>40580.581250000003</c:v>
                </c:pt>
                <c:pt idx="3450">
                  <c:v>40580.588194444448</c:v>
                </c:pt>
                <c:pt idx="3451">
                  <c:v>40580.595138888886</c:v>
                </c:pt>
                <c:pt idx="3452">
                  <c:v>40580.602083333324</c:v>
                </c:pt>
                <c:pt idx="3453">
                  <c:v>40580.609027777777</c:v>
                </c:pt>
                <c:pt idx="3454">
                  <c:v>40580.615972222222</c:v>
                </c:pt>
                <c:pt idx="3455">
                  <c:v>40580.62291666666</c:v>
                </c:pt>
                <c:pt idx="3456">
                  <c:v>40580.629861111098</c:v>
                </c:pt>
                <c:pt idx="3457">
                  <c:v>40580.637499999997</c:v>
                </c:pt>
                <c:pt idx="3458">
                  <c:v>40580.643749999996</c:v>
                </c:pt>
                <c:pt idx="3459">
                  <c:v>40580.650694444448</c:v>
                </c:pt>
                <c:pt idx="3460">
                  <c:v>40580.658333333333</c:v>
                </c:pt>
                <c:pt idx="3461">
                  <c:v>40580.664583333324</c:v>
                </c:pt>
                <c:pt idx="3462">
                  <c:v>40580.671527777777</c:v>
                </c:pt>
                <c:pt idx="3463">
                  <c:v>40580.678472222222</c:v>
                </c:pt>
                <c:pt idx="3464">
                  <c:v>40580.68541666666</c:v>
                </c:pt>
                <c:pt idx="3465">
                  <c:v>40580.693055555552</c:v>
                </c:pt>
                <c:pt idx="3466">
                  <c:v>40580.699999999997</c:v>
                </c:pt>
                <c:pt idx="3467">
                  <c:v>40580.706250000003</c:v>
                </c:pt>
                <c:pt idx="3468">
                  <c:v>40580.713888888888</c:v>
                </c:pt>
                <c:pt idx="3469">
                  <c:v>40580.720138888886</c:v>
                </c:pt>
                <c:pt idx="3470">
                  <c:v>40580.727083333317</c:v>
                </c:pt>
                <c:pt idx="3471">
                  <c:v>40580.734027777777</c:v>
                </c:pt>
                <c:pt idx="3472">
                  <c:v>40580.740972222222</c:v>
                </c:pt>
                <c:pt idx="3473">
                  <c:v>40580.74791666666</c:v>
                </c:pt>
                <c:pt idx="3474">
                  <c:v>40580.754861111105</c:v>
                </c:pt>
                <c:pt idx="3475">
                  <c:v>40580.76180555555</c:v>
                </c:pt>
                <c:pt idx="3476">
                  <c:v>40580.768749999996</c:v>
                </c:pt>
                <c:pt idx="3477">
                  <c:v>40580.775694444441</c:v>
                </c:pt>
                <c:pt idx="3478">
                  <c:v>40580.782638888893</c:v>
                </c:pt>
                <c:pt idx="3479">
                  <c:v>40580.790277777778</c:v>
                </c:pt>
                <c:pt idx="3480">
                  <c:v>40580.797222222216</c:v>
                </c:pt>
                <c:pt idx="3481">
                  <c:v>40580.803472222222</c:v>
                </c:pt>
                <c:pt idx="3482">
                  <c:v>40580.810416666667</c:v>
                </c:pt>
                <c:pt idx="3483">
                  <c:v>40580.817361111105</c:v>
                </c:pt>
                <c:pt idx="3484">
                  <c:v>40580.824305555558</c:v>
                </c:pt>
                <c:pt idx="3485">
                  <c:v>40580.831250000003</c:v>
                </c:pt>
                <c:pt idx="3486">
                  <c:v>40580.838194444448</c:v>
                </c:pt>
                <c:pt idx="3487">
                  <c:v>40580.845138888893</c:v>
                </c:pt>
                <c:pt idx="3488">
                  <c:v>40580.852083333331</c:v>
                </c:pt>
                <c:pt idx="3489">
                  <c:v>40580.859027777784</c:v>
                </c:pt>
                <c:pt idx="3490">
                  <c:v>40580.865972222222</c:v>
                </c:pt>
                <c:pt idx="3491">
                  <c:v>40580.872916666667</c:v>
                </c:pt>
                <c:pt idx="3492">
                  <c:v>40580.879861111105</c:v>
                </c:pt>
                <c:pt idx="3493">
                  <c:v>40580.886805555565</c:v>
                </c:pt>
                <c:pt idx="3494">
                  <c:v>40580.894444444442</c:v>
                </c:pt>
                <c:pt idx="3495">
                  <c:v>40580.900694444448</c:v>
                </c:pt>
                <c:pt idx="3496">
                  <c:v>40580.907638888893</c:v>
                </c:pt>
                <c:pt idx="3497">
                  <c:v>40580.914583333331</c:v>
                </c:pt>
                <c:pt idx="3498">
                  <c:v>40580.921527777777</c:v>
                </c:pt>
                <c:pt idx="3499">
                  <c:v>40580.929166666654</c:v>
                </c:pt>
                <c:pt idx="3500">
                  <c:v>40580.93541666666</c:v>
                </c:pt>
                <c:pt idx="3501">
                  <c:v>40580.943055555559</c:v>
                </c:pt>
                <c:pt idx="3502">
                  <c:v>40580.950000000004</c:v>
                </c:pt>
                <c:pt idx="3503">
                  <c:v>40580.95694444445</c:v>
                </c:pt>
                <c:pt idx="3504">
                  <c:v>40580.963194444441</c:v>
                </c:pt>
                <c:pt idx="3505">
                  <c:v>40580.970138888893</c:v>
                </c:pt>
                <c:pt idx="3506">
                  <c:v>40580.977777777778</c:v>
                </c:pt>
                <c:pt idx="3507">
                  <c:v>40580.984027777784</c:v>
                </c:pt>
                <c:pt idx="3508">
                  <c:v>40580.990972222222</c:v>
                </c:pt>
                <c:pt idx="3509">
                  <c:v>40580.998611111114</c:v>
                </c:pt>
                <c:pt idx="3510">
                  <c:v>40581.005555555559</c:v>
                </c:pt>
                <c:pt idx="3511">
                  <c:v>40581.011805555558</c:v>
                </c:pt>
                <c:pt idx="3512">
                  <c:v>40581.018750000003</c:v>
                </c:pt>
                <c:pt idx="3513">
                  <c:v>40581.025694444441</c:v>
                </c:pt>
                <c:pt idx="3514">
                  <c:v>40581.032638888893</c:v>
                </c:pt>
                <c:pt idx="3515">
                  <c:v>40581.039583333324</c:v>
                </c:pt>
                <c:pt idx="3516">
                  <c:v>40581.046527777784</c:v>
                </c:pt>
                <c:pt idx="3517">
                  <c:v>40581.053472222222</c:v>
                </c:pt>
                <c:pt idx="3518">
                  <c:v>40581.06041666666</c:v>
                </c:pt>
                <c:pt idx="3519">
                  <c:v>40581.068055555559</c:v>
                </c:pt>
                <c:pt idx="3520">
                  <c:v>40581.074305555558</c:v>
                </c:pt>
                <c:pt idx="3521">
                  <c:v>40581.081250000003</c:v>
                </c:pt>
                <c:pt idx="3522">
                  <c:v>40581.088888888895</c:v>
                </c:pt>
                <c:pt idx="3523">
                  <c:v>40581.095138888886</c:v>
                </c:pt>
                <c:pt idx="3524">
                  <c:v>40581.102083333324</c:v>
                </c:pt>
                <c:pt idx="3525">
                  <c:v>40581.109027777777</c:v>
                </c:pt>
                <c:pt idx="3526">
                  <c:v>40581.115972222222</c:v>
                </c:pt>
                <c:pt idx="3527">
                  <c:v>40581.12291666666</c:v>
                </c:pt>
                <c:pt idx="3528">
                  <c:v>40581.129861111098</c:v>
                </c:pt>
                <c:pt idx="3529">
                  <c:v>40581.136805555558</c:v>
                </c:pt>
                <c:pt idx="3530">
                  <c:v>40581.143749999996</c:v>
                </c:pt>
                <c:pt idx="3531">
                  <c:v>40581.150694444448</c:v>
                </c:pt>
                <c:pt idx="3532">
                  <c:v>40581.158333333333</c:v>
                </c:pt>
                <c:pt idx="3533">
                  <c:v>40581.164583333324</c:v>
                </c:pt>
                <c:pt idx="3534">
                  <c:v>40581.172222222223</c:v>
                </c:pt>
                <c:pt idx="3535">
                  <c:v>40581.179166666654</c:v>
                </c:pt>
                <c:pt idx="3536">
                  <c:v>40581.186111111114</c:v>
                </c:pt>
                <c:pt idx="3537">
                  <c:v>40581.192361111098</c:v>
                </c:pt>
                <c:pt idx="3538">
                  <c:v>40581.199999999997</c:v>
                </c:pt>
                <c:pt idx="3539">
                  <c:v>40581.206250000003</c:v>
                </c:pt>
                <c:pt idx="3540">
                  <c:v>40581.213888888888</c:v>
                </c:pt>
                <c:pt idx="3541">
                  <c:v>40581.220833333326</c:v>
                </c:pt>
                <c:pt idx="3542">
                  <c:v>40581.227777777771</c:v>
                </c:pt>
                <c:pt idx="3543">
                  <c:v>40581.234027777777</c:v>
                </c:pt>
                <c:pt idx="3544">
                  <c:v>40581.240972222222</c:v>
                </c:pt>
                <c:pt idx="3545">
                  <c:v>40581.24791666666</c:v>
                </c:pt>
                <c:pt idx="3546">
                  <c:v>40581.255555555559</c:v>
                </c:pt>
                <c:pt idx="3547">
                  <c:v>40581.262499999997</c:v>
                </c:pt>
                <c:pt idx="3548">
                  <c:v>40581.268749999996</c:v>
                </c:pt>
                <c:pt idx="3549">
                  <c:v>40581.276388888888</c:v>
                </c:pt>
                <c:pt idx="3550">
                  <c:v>40581.282638888893</c:v>
                </c:pt>
                <c:pt idx="3551">
                  <c:v>40581.290277777778</c:v>
                </c:pt>
                <c:pt idx="3552">
                  <c:v>40581.297222222216</c:v>
                </c:pt>
                <c:pt idx="3553">
                  <c:v>40581.304166666661</c:v>
                </c:pt>
                <c:pt idx="3554">
                  <c:v>40581.505555555559</c:v>
                </c:pt>
                <c:pt idx="3555">
                  <c:v>40581.512500000004</c:v>
                </c:pt>
                <c:pt idx="3556">
                  <c:v>40581.713888888888</c:v>
                </c:pt>
                <c:pt idx="3557">
                  <c:v>40581.720833333326</c:v>
                </c:pt>
                <c:pt idx="3558">
                  <c:v>40581.727777777771</c:v>
                </c:pt>
                <c:pt idx="3559">
                  <c:v>40581.734722222216</c:v>
                </c:pt>
                <c:pt idx="3560">
                  <c:v>40581.740972222222</c:v>
                </c:pt>
                <c:pt idx="3561">
                  <c:v>40581.748611111114</c:v>
                </c:pt>
                <c:pt idx="3562">
                  <c:v>40581.755555555559</c:v>
                </c:pt>
                <c:pt idx="3563">
                  <c:v>40581.762499999997</c:v>
                </c:pt>
                <c:pt idx="3564">
                  <c:v>40581.769444444435</c:v>
                </c:pt>
                <c:pt idx="3565">
                  <c:v>40581.776388888888</c:v>
                </c:pt>
                <c:pt idx="3566">
                  <c:v>40581.783333333326</c:v>
                </c:pt>
                <c:pt idx="3567">
                  <c:v>40581.790277777778</c:v>
                </c:pt>
                <c:pt idx="3568">
                  <c:v>40581.797222222216</c:v>
                </c:pt>
                <c:pt idx="3569">
                  <c:v>40581.804166666661</c:v>
                </c:pt>
                <c:pt idx="3570">
                  <c:v>40581.811111111114</c:v>
                </c:pt>
                <c:pt idx="3571">
                  <c:v>40581.818055555566</c:v>
                </c:pt>
                <c:pt idx="3572">
                  <c:v>40581.838888888895</c:v>
                </c:pt>
                <c:pt idx="3573">
                  <c:v>40581.845833333333</c:v>
                </c:pt>
                <c:pt idx="3574">
                  <c:v>40581.852777777785</c:v>
                </c:pt>
                <c:pt idx="3575">
                  <c:v>40581.859722222223</c:v>
                </c:pt>
                <c:pt idx="3576">
                  <c:v>40581.866666666661</c:v>
                </c:pt>
                <c:pt idx="3577">
                  <c:v>40581.873611111114</c:v>
                </c:pt>
                <c:pt idx="3578">
                  <c:v>40581.880555555566</c:v>
                </c:pt>
                <c:pt idx="3579">
                  <c:v>40581.887500000004</c:v>
                </c:pt>
                <c:pt idx="3580">
                  <c:v>40581.894444444442</c:v>
                </c:pt>
                <c:pt idx="3581">
                  <c:v>40581.901388888888</c:v>
                </c:pt>
                <c:pt idx="3582">
                  <c:v>40581.908333333333</c:v>
                </c:pt>
                <c:pt idx="3583">
                  <c:v>40581.915277777785</c:v>
                </c:pt>
                <c:pt idx="3584">
                  <c:v>40581.922222222223</c:v>
                </c:pt>
                <c:pt idx="3585">
                  <c:v>40581.929166666654</c:v>
                </c:pt>
                <c:pt idx="3586">
                  <c:v>40581.936111111114</c:v>
                </c:pt>
                <c:pt idx="3587">
                  <c:v>40581.943055555559</c:v>
                </c:pt>
                <c:pt idx="3588">
                  <c:v>40581.950000000004</c:v>
                </c:pt>
                <c:pt idx="3589">
                  <c:v>40581.95694444445</c:v>
                </c:pt>
                <c:pt idx="3590">
                  <c:v>40582.158333333333</c:v>
                </c:pt>
                <c:pt idx="3591">
                  <c:v>40582.165277777778</c:v>
                </c:pt>
                <c:pt idx="3592">
                  <c:v>40582.172222222223</c:v>
                </c:pt>
                <c:pt idx="3593">
                  <c:v>40582.179166666654</c:v>
                </c:pt>
                <c:pt idx="3594">
                  <c:v>40582.18541666666</c:v>
                </c:pt>
                <c:pt idx="3595">
                  <c:v>40582.192361111098</c:v>
                </c:pt>
                <c:pt idx="3596">
                  <c:v>40582.19930555555</c:v>
                </c:pt>
                <c:pt idx="3597">
                  <c:v>40582.206250000003</c:v>
                </c:pt>
                <c:pt idx="3598">
                  <c:v>40582.213888888888</c:v>
                </c:pt>
                <c:pt idx="3599">
                  <c:v>40582.220833333326</c:v>
                </c:pt>
                <c:pt idx="3600">
                  <c:v>40582.227083333317</c:v>
                </c:pt>
                <c:pt idx="3601">
                  <c:v>40582.234027777777</c:v>
                </c:pt>
                <c:pt idx="3602">
                  <c:v>40582.241666666654</c:v>
                </c:pt>
                <c:pt idx="3603">
                  <c:v>40582.24791666666</c:v>
                </c:pt>
                <c:pt idx="3604">
                  <c:v>40582.255555555559</c:v>
                </c:pt>
                <c:pt idx="3605">
                  <c:v>40582.26180555555</c:v>
                </c:pt>
                <c:pt idx="3606">
                  <c:v>40582.268749999996</c:v>
                </c:pt>
                <c:pt idx="3607">
                  <c:v>40582.275694444441</c:v>
                </c:pt>
                <c:pt idx="3608">
                  <c:v>40582.282638888893</c:v>
                </c:pt>
                <c:pt idx="3609">
                  <c:v>40582.290277777778</c:v>
                </c:pt>
                <c:pt idx="3610">
                  <c:v>40582.297222222216</c:v>
                </c:pt>
                <c:pt idx="3611">
                  <c:v>40582.303472222222</c:v>
                </c:pt>
                <c:pt idx="3612">
                  <c:v>40582.311111111114</c:v>
                </c:pt>
                <c:pt idx="3613">
                  <c:v>40582.317361111105</c:v>
                </c:pt>
                <c:pt idx="3614">
                  <c:v>40582.324305555558</c:v>
                </c:pt>
                <c:pt idx="3615">
                  <c:v>40582.331250000003</c:v>
                </c:pt>
                <c:pt idx="3616">
                  <c:v>40582.338194444448</c:v>
                </c:pt>
                <c:pt idx="3617">
                  <c:v>40582.345833333333</c:v>
                </c:pt>
                <c:pt idx="3618">
                  <c:v>40582.352083333331</c:v>
                </c:pt>
                <c:pt idx="3619">
                  <c:v>40582.359027777784</c:v>
                </c:pt>
                <c:pt idx="3620">
                  <c:v>40582.365972222222</c:v>
                </c:pt>
                <c:pt idx="3621">
                  <c:v>40582.373611111114</c:v>
                </c:pt>
                <c:pt idx="3622">
                  <c:v>40582.379861111105</c:v>
                </c:pt>
                <c:pt idx="3623">
                  <c:v>40582.386805555565</c:v>
                </c:pt>
                <c:pt idx="3624">
                  <c:v>40582.393749999996</c:v>
                </c:pt>
                <c:pt idx="3625">
                  <c:v>40582.400694444448</c:v>
                </c:pt>
                <c:pt idx="3626">
                  <c:v>40582.408333333333</c:v>
                </c:pt>
                <c:pt idx="3627">
                  <c:v>40582.415277777785</c:v>
                </c:pt>
                <c:pt idx="3628">
                  <c:v>40582.422222222223</c:v>
                </c:pt>
                <c:pt idx="3629">
                  <c:v>40582.429166666654</c:v>
                </c:pt>
                <c:pt idx="3630">
                  <c:v>40582.436111111114</c:v>
                </c:pt>
                <c:pt idx="3631">
                  <c:v>40582.443055555559</c:v>
                </c:pt>
                <c:pt idx="3632">
                  <c:v>40582.449305555558</c:v>
                </c:pt>
                <c:pt idx="3633">
                  <c:v>40582.45625000001</c:v>
                </c:pt>
                <c:pt idx="3634">
                  <c:v>40582.463888888888</c:v>
                </c:pt>
                <c:pt idx="3635">
                  <c:v>40582.470833333333</c:v>
                </c:pt>
                <c:pt idx="3636">
                  <c:v>40582.477777777778</c:v>
                </c:pt>
                <c:pt idx="3637">
                  <c:v>40582.484027777784</c:v>
                </c:pt>
                <c:pt idx="3638">
                  <c:v>40582.490972222222</c:v>
                </c:pt>
                <c:pt idx="3639">
                  <c:v>40582.498611111114</c:v>
                </c:pt>
                <c:pt idx="3640">
                  <c:v>40582.505555555559</c:v>
                </c:pt>
                <c:pt idx="3641">
                  <c:v>40582.512500000004</c:v>
                </c:pt>
                <c:pt idx="3642">
                  <c:v>40582.519444444442</c:v>
                </c:pt>
                <c:pt idx="3643">
                  <c:v>40582.526388888888</c:v>
                </c:pt>
                <c:pt idx="3644">
                  <c:v>40582.532638888893</c:v>
                </c:pt>
                <c:pt idx="3645">
                  <c:v>40582.540277777785</c:v>
                </c:pt>
                <c:pt idx="3646">
                  <c:v>40582.546527777784</c:v>
                </c:pt>
                <c:pt idx="3647">
                  <c:v>40582.553472222222</c:v>
                </c:pt>
                <c:pt idx="3648">
                  <c:v>40582.561111111107</c:v>
                </c:pt>
                <c:pt idx="3649">
                  <c:v>40582.567361111098</c:v>
                </c:pt>
                <c:pt idx="3650">
                  <c:v>40582.574305555558</c:v>
                </c:pt>
                <c:pt idx="3651">
                  <c:v>40582.581944444442</c:v>
                </c:pt>
                <c:pt idx="3652">
                  <c:v>40582.588888888895</c:v>
                </c:pt>
                <c:pt idx="3653">
                  <c:v>40582.595833333326</c:v>
                </c:pt>
                <c:pt idx="3654">
                  <c:v>40582.602083333324</c:v>
                </c:pt>
                <c:pt idx="3655">
                  <c:v>40582.609722222216</c:v>
                </c:pt>
                <c:pt idx="3656">
                  <c:v>40582.615972222222</c:v>
                </c:pt>
                <c:pt idx="3657">
                  <c:v>40582.62291666666</c:v>
                </c:pt>
                <c:pt idx="3658">
                  <c:v>40582.630555555559</c:v>
                </c:pt>
                <c:pt idx="3659">
                  <c:v>40582.637499999997</c:v>
                </c:pt>
                <c:pt idx="3660">
                  <c:v>40582.644444444442</c:v>
                </c:pt>
                <c:pt idx="3661">
                  <c:v>40582.652083333334</c:v>
                </c:pt>
                <c:pt idx="3662">
                  <c:v>40582.65902777778</c:v>
                </c:pt>
                <c:pt idx="3663">
                  <c:v>40582.665972222225</c:v>
                </c:pt>
                <c:pt idx="3664">
                  <c:v>40582.67291666667</c:v>
                </c:pt>
                <c:pt idx="3665">
                  <c:v>40582.679861111101</c:v>
                </c:pt>
                <c:pt idx="3666">
                  <c:v>40582.686805555553</c:v>
                </c:pt>
                <c:pt idx="3667">
                  <c:v>40582.693749999991</c:v>
                </c:pt>
                <c:pt idx="3668">
                  <c:v>40582.700694444451</c:v>
                </c:pt>
                <c:pt idx="3669">
                  <c:v>40582.706944444442</c:v>
                </c:pt>
                <c:pt idx="3670">
                  <c:v>40582.714583333334</c:v>
                </c:pt>
                <c:pt idx="3671">
                  <c:v>40582.721527777772</c:v>
                </c:pt>
                <c:pt idx="3672">
                  <c:v>40582.728472222225</c:v>
                </c:pt>
                <c:pt idx="3673">
                  <c:v>40582.734722222216</c:v>
                </c:pt>
                <c:pt idx="3674">
                  <c:v>40582.741666666654</c:v>
                </c:pt>
                <c:pt idx="3675">
                  <c:v>40582.748611111114</c:v>
                </c:pt>
                <c:pt idx="3676">
                  <c:v>40582.756250000006</c:v>
                </c:pt>
                <c:pt idx="3677">
                  <c:v>40582.763194444444</c:v>
                </c:pt>
                <c:pt idx="3678">
                  <c:v>40582.839583333334</c:v>
                </c:pt>
                <c:pt idx="3679">
                  <c:v>40582.846527777787</c:v>
                </c:pt>
                <c:pt idx="3680">
                  <c:v>40582.853472222232</c:v>
                </c:pt>
                <c:pt idx="3681">
                  <c:v>40582.86041666667</c:v>
                </c:pt>
                <c:pt idx="3682">
                  <c:v>40582.867361111101</c:v>
                </c:pt>
                <c:pt idx="3683">
                  <c:v>40582.874305555553</c:v>
                </c:pt>
                <c:pt idx="3684">
                  <c:v>40582.881250000006</c:v>
                </c:pt>
                <c:pt idx="3685">
                  <c:v>40582.888194444458</c:v>
                </c:pt>
                <c:pt idx="3686">
                  <c:v>40582.895138888889</c:v>
                </c:pt>
                <c:pt idx="3687">
                  <c:v>40582.901388888888</c:v>
                </c:pt>
                <c:pt idx="3688">
                  <c:v>40582.90902777778</c:v>
                </c:pt>
                <c:pt idx="3689">
                  <c:v>40582.915972222232</c:v>
                </c:pt>
                <c:pt idx="3690">
                  <c:v>40582.92291666667</c:v>
                </c:pt>
                <c:pt idx="3691">
                  <c:v>40582.929861111101</c:v>
                </c:pt>
                <c:pt idx="3692">
                  <c:v>40582.936805555553</c:v>
                </c:pt>
                <c:pt idx="3693">
                  <c:v>40582.943749999999</c:v>
                </c:pt>
                <c:pt idx="3694">
                  <c:v>40582.950694444458</c:v>
                </c:pt>
                <c:pt idx="3695">
                  <c:v>40582.957638888896</c:v>
                </c:pt>
                <c:pt idx="3696">
                  <c:v>40582.964583333334</c:v>
                </c:pt>
                <c:pt idx="3697">
                  <c:v>40582.97152777778</c:v>
                </c:pt>
                <c:pt idx="3698">
                  <c:v>40582.978472222232</c:v>
                </c:pt>
                <c:pt idx="3699">
                  <c:v>40582.98541666667</c:v>
                </c:pt>
                <c:pt idx="3700">
                  <c:v>40583.17291666667</c:v>
                </c:pt>
                <c:pt idx="3701">
                  <c:v>40583.179166666654</c:v>
                </c:pt>
                <c:pt idx="3702">
                  <c:v>40583.186111111114</c:v>
                </c:pt>
                <c:pt idx="3703">
                  <c:v>40583.193055555552</c:v>
                </c:pt>
                <c:pt idx="3704">
                  <c:v>40583.199999999997</c:v>
                </c:pt>
                <c:pt idx="3705">
                  <c:v>40583.206944444442</c:v>
                </c:pt>
                <c:pt idx="3706">
                  <c:v>40583.213888888888</c:v>
                </c:pt>
                <c:pt idx="3707">
                  <c:v>40583.220833333326</c:v>
                </c:pt>
                <c:pt idx="3708">
                  <c:v>40583.227777777771</c:v>
                </c:pt>
                <c:pt idx="3709">
                  <c:v>40583.235416666663</c:v>
                </c:pt>
                <c:pt idx="3710">
                  <c:v>40583.241666666654</c:v>
                </c:pt>
                <c:pt idx="3711">
                  <c:v>40583.248611111114</c:v>
                </c:pt>
                <c:pt idx="3712">
                  <c:v>40583.256250000006</c:v>
                </c:pt>
                <c:pt idx="3713">
                  <c:v>40583.262499999997</c:v>
                </c:pt>
                <c:pt idx="3714">
                  <c:v>40583.269444444435</c:v>
                </c:pt>
                <c:pt idx="3715">
                  <c:v>40583.276388888888</c:v>
                </c:pt>
                <c:pt idx="3716">
                  <c:v>40583.48541666667</c:v>
                </c:pt>
                <c:pt idx="3717">
                  <c:v>40583.491666666654</c:v>
                </c:pt>
                <c:pt idx="3718">
                  <c:v>40583.498611111114</c:v>
                </c:pt>
                <c:pt idx="3719">
                  <c:v>40583.505555555559</c:v>
                </c:pt>
                <c:pt idx="3720">
                  <c:v>40583.512500000004</c:v>
                </c:pt>
                <c:pt idx="3721">
                  <c:v>40583.519444444442</c:v>
                </c:pt>
                <c:pt idx="3722">
                  <c:v>40583.526388888888</c:v>
                </c:pt>
                <c:pt idx="3723">
                  <c:v>40583.533333333326</c:v>
                </c:pt>
                <c:pt idx="3724">
                  <c:v>40583.540277777785</c:v>
                </c:pt>
                <c:pt idx="3725">
                  <c:v>40583.547222222223</c:v>
                </c:pt>
                <c:pt idx="3726">
                  <c:v>40583.554166666661</c:v>
                </c:pt>
                <c:pt idx="3727">
                  <c:v>40583.561805555546</c:v>
                </c:pt>
                <c:pt idx="3728">
                  <c:v>40583.568055555559</c:v>
                </c:pt>
                <c:pt idx="3729">
                  <c:v>40583.575000000004</c:v>
                </c:pt>
                <c:pt idx="3730">
                  <c:v>40583.581944444442</c:v>
                </c:pt>
                <c:pt idx="3731">
                  <c:v>40583.588888888895</c:v>
                </c:pt>
                <c:pt idx="3732">
                  <c:v>40583.595833333326</c:v>
                </c:pt>
                <c:pt idx="3733">
                  <c:v>40583.602777777778</c:v>
                </c:pt>
                <c:pt idx="3734">
                  <c:v>40583.609722222216</c:v>
                </c:pt>
                <c:pt idx="3735">
                  <c:v>40583.616666666661</c:v>
                </c:pt>
                <c:pt idx="3736">
                  <c:v>40583.624305555546</c:v>
                </c:pt>
                <c:pt idx="3737">
                  <c:v>40583.630555555559</c:v>
                </c:pt>
                <c:pt idx="3738">
                  <c:v>40583.637499999997</c:v>
                </c:pt>
                <c:pt idx="3739">
                  <c:v>40583.644444444442</c:v>
                </c:pt>
                <c:pt idx="3740">
                  <c:v>40583.651388888888</c:v>
                </c:pt>
                <c:pt idx="3741">
                  <c:v>40583.658333333333</c:v>
                </c:pt>
                <c:pt idx="3742">
                  <c:v>40583.665277777778</c:v>
                </c:pt>
                <c:pt idx="3743">
                  <c:v>40583.672222222223</c:v>
                </c:pt>
                <c:pt idx="3744">
                  <c:v>40583.679166666654</c:v>
                </c:pt>
                <c:pt idx="3745">
                  <c:v>40583.686111111114</c:v>
                </c:pt>
                <c:pt idx="3746">
                  <c:v>40583.693749999991</c:v>
                </c:pt>
                <c:pt idx="3747">
                  <c:v>40583.699999999997</c:v>
                </c:pt>
                <c:pt idx="3748">
                  <c:v>40583.902083333334</c:v>
                </c:pt>
                <c:pt idx="3749">
                  <c:v>40583.90902777778</c:v>
                </c:pt>
                <c:pt idx="3750">
                  <c:v>40583.915277777785</c:v>
                </c:pt>
                <c:pt idx="3751">
                  <c:v>40583.92291666667</c:v>
                </c:pt>
                <c:pt idx="3752">
                  <c:v>40583.929166666654</c:v>
                </c:pt>
                <c:pt idx="3753">
                  <c:v>40583.936111111114</c:v>
                </c:pt>
                <c:pt idx="3754">
                  <c:v>40583.943749999999</c:v>
                </c:pt>
                <c:pt idx="3755">
                  <c:v>40583.950000000004</c:v>
                </c:pt>
                <c:pt idx="3756">
                  <c:v>40583.957638888896</c:v>
                </c:pt>
                <c:pt idx="3757">
                  <c:v>40583.963888888888</c:v>
                </c:pt>
                <c:pt idx="3758">
                  <c:v>40583.970833333333</c:v>
                </c:pt>
                <c:pt idx="3759">
                  <c:v>40583.977777777778</c:v>
                </c:pt>
                <c:pt idx="3760">
                  <c:v>40583.984722222223</c:v>
                </c:pt>
                <c:pt idx="3761">
                  <c:v>40583.991666666654</c:v>
                </c:pt>
                <c:pt idx="3762">
                  <c:v>40583.998611111114</c:v>
                </c:pt>
                <c:pt idx="3763">
                  <c:v>40584.005555555559</c:v>
                </c:pt>
                <c:pt idx="3764">
                  <c:v>40584.012500000004</c:v>
                </c:pt>
                <c:pt idx="3765">
                  <c:v>40584.019444444442</c:v>
                </c:pt>
                <c:pt idx="3766">
                  <c:v>40584.026388888888</c:v>
                </c:pt>
                <c:pt idx="3767">
                  <c:v>40584.033333333326</c:v>
                </c:pt>
                <c:pt idx="3768">
                  <c:v>40584.040972222232</c:v>
                </c:pt>
                <c:pt idx="3769">
                  <c:v>40584.047222222223</c:v>
                </c:pt>
                <c:pt idx="3770">
                  <c:v>40584.054166666661</c:v>
                </c:pt>
                <c:pt idx="3771">
                  <c:v>40584.061111111107</c:v>
                </c:pt>
                <c:pt idx="3772">
                  <c:v>40584.068055555559</c:v>
                </c:pt>
                <c:pt idx="3773">
                  <c:v>40584.075000000004</c:v>
                </c:pt>
                <c:pt idx="3774">
                  <c:v>40584.081944444442</c:v>
                </c:pt>
                <c:pt idx="3775">
                  <c:v>40584.088888888895</c:v>
                </c:pt>
                <c:pt idx="3776">
                  <c:v>40584.095833333326</c:v>
                </c:pt>
                <c:pt idx="3777">
                  <c:v>40584.102777777778</c:v>
                </c:pt>
                <c:pt idx="3778">
                  <c:v>40584.109722222216</c:v>
                </c:pt>
                <c:pt idx="3779">
                  <c:v>40584.117361111101</c:v>
                </c:pt>
                <c:pt idx="3780">
                  <c:v>40584.123611111107</c:v>
                </c:pt>
                <c:pt idx="3781">
                  <c:v>40584.130555555559</c:v>
                </c:pt>
                <c:pt idx="3782">
                  <c:v>40584.137499999997</c:v>
                </c:pt>
                <c:pt idx="3783">
                  <c:v>40584.144444444442</c:v>
                </c:pt>
                <c:pt idx="3784">
                  <c:v>40584.151388888888</c:v>
                </c:pt>
                <c:pt idx="3785">
                  <c:v>40584.158333333333</c:v>
                </c:pt>
                <c:pt idx="3786">
                  <c:v>40584.165277777778</c:v>
                </c:pt>
                <c:pt idx="3787">
                  <c:v>40584.17291666667</c:v>
                </c:pt>
                <c:pt idx="3788">
                  <c:v>40584.179861111101</c:v>
                </c:pt>
                <c:pt idx="3789">
                  <c:v>40584.186805555553</c:v>
                </c:pt>
                <c:pt idx="3790">
                  <c:v>40584.193055555552</c:v>
                </c:pt>
                <c:pt idx="3791">
                  <c:v>40584.199999999997</c:v>
                </c:pt>
                <c:pt idx="3792">
                  <c:v>40584.207638888889</c:v>
                </c:pt>
                <c:pt idx="3793">
                  <c:v>40584.214583333334</c:v>
                </c:pt>
                <c:pt idx="3794">
                  <c:v>40584.221527777772</c:v>
                </c:pt>
                <c:pt idx="3795">
                  <c:v>40584.228472222225</c:v>
                </c:pt>
                <c:pt idx="3796">
                  <c:v>40584.234722222216</c:v>
                </c:pt>
                <c:pt idx="3797">
                  <c:v>40584.242361111101</c:v>
                </c:pt>
                <c:pt idx="3798">
                  <c:v>40584.255555555559</c:v>
                </c:pt>
                <c:pt idx="3799">
                  <c:v>40584.263194444444</c:v>
                </c:pt>
                <c:pt idx="3800">
                  <c:v>40584.270138888889</c:v>
                </c:pt>
                <c:pt idx="3801">
                  <c:v>40584.277083333327</c:v>
                </c:pt>
                <c:pt idx="3802">
                  <c:v>40584.283333333326</c:v>
                </c:pt>
                <c:pt idx="3803">
                  <c:v>40584.734722222216</c:v>
                </c:pt>
                <c:pt idx="3804">
                  <c:v>40584.741666666654</c:v>
                </c:pt>
                <c:pt idx="3805">
                  <c:v>40584.748611111114</c:v>
                </c:pt>
                <c:pt idx="3806">
                  <c:v>40584.756250000006</c:v>
                </c:pt>
                <c:pt idx="3807">
                  <c:v>40584.763194444444</c:v>
                </c:pt>
                <c:pt idx="3808">
                  <c:v>40584.770138888889</c:v>
                </c:pt>
                <c:pt idx="3809">
                  <c:v>40584.777083333327</c:v>
                </c:pt>
                <c:pt idx="3810">
                  <c:v>40584.783333333326</c:v>
                </c:pt>
                <c:pt idx="3811">
                  <c:v>40584.790972222225</c:v>
                </c:pt>
                <c:pt idx="3812">
                  <c:v>40584.797916666663</c:v>
                </c:pt>
                <c:pt idx="3813">
                  <c:v>40584.804861111108</c:v>
                </c:pt>
                <c:pt idx="3814">
                  <c:v>40584.811805555553</c:v>
                </c:pt>
                <c:pt idx="3815">
                  <c:v>40584.831944444442</c:v>
                </c:pt>
                <c:pt idx="3816">
                  <c:v>40584.839583333334</c:v>
                </c:pt>
                <c:pt idx="3817">
                  <c:v>40584.846527777787</c:v>
                </c:pt>
                <c:pt idx="3818">
                  <c:v>40584.853472222232</c:v>
                </c:pt>
                <c:pt idx="3819">
                  <c:v>40584.86041666667</c:v>
                </c:pt>
                <c:pt idx="3820">
                  <c:v>40584.867361111101</c:v>
                </c:pt>
                <c:pt idx="3821">
                  <c:v>40584.873611111114</c:v>
                </c:pt>
                <c:pt idx="3822">
                  <c:v>40584.881250000006</c:v>
                </c:pt>
                <c:pt idx="3823">
                  <c:v>40584.888194444458</c:v>
                </c:pt>
                <c:pt idx="3824">
                  <c:v>40584.895138888889</c:v>
                </c:pt>
                <c:pt idx="3825">
                  <c:v>40584.902083333334</c:v>
                </c:pt>
                <c:pt idx="3826">
                  <c:v>40584.908333333333</c:v>
                </c:pt>
                <c:pt idx="3827">
                  <c:v>40584.915972222232</c:v>
                </c:pt>
                <c:pt idx="3828">
                  <c:v>40584.92291666667</c:v>
                </c:pt>
                <c:pt idx="3829">
                  <c:v>40584.929861111101</c:v>
                </c:pt>
                <c:pt idx="3830">
                  <c:v>40584.936805555553</c:v>
                </c:pt>
                <c:pt idx="3831">
                  <c:v>40584.943749999999</c:v>
                </c:pt>
                <c:pt idx="3832">
                  <c:v>40584.950694444458</c:v>
                </c:pt>
                <c:pt idx="3833">
                  <c:v>40584.95694444445</c:v>
                </c:pt>
                <c:pt idx="3834">
                  <c:v>40584.964583333334</c:v>
                </c:pt>
                <c:pt idx="3835">
                  <c:v>40584.97152777778</c:v>
                </c:pt>
                <c:pt idx="3836">
                  <c:v>40584.978472222232</c:v>
                </c:pt>
                <c:pt idx="3837">
                  <c:v>40584.984722222223</c:v>
                </c:pt>
                <c:pt idx="3838">
                  <c:v>40584.992361111101</c:v>
                </c:pt>
                <c:pt idx="3839">
                  <c:v>40585.006250000006</c:v>
                </c:pt>
                <c:pt idx="3840">
                  <c:v>40585.013194444451</c:v>
                </c:pt>
                <c:pt idx="3841">
                  <c:v>40585.020138888889</c:v>
                </c:pt>
                <c:pt idx="3842">
                  <c:v>40585.027083333327</c:v>
                </c:pt>
                <c:pt idx="3843">
                  <c:v>40585.03402777778</c:v>
                </c:pt>
                <c:pt idx="3844">
                  <c:v>40585.040972222232</c:v>
                </c:pt>
                <c:pt idx="3845">
                  <c:v>40585.04791666667</c:v>
                </c:pt>
                <c:pt idx="3846">
                  <c:v>40585.054861111108</c:v>
                </c:pt>
                <c:pt idx="3847">
                  <c:v>40585.131249999999</c:v>
                </c:pt>
                <c:pt idx="3848">
                  <c:v>40585.138194444451</c:v>
                </c:pt>
                <c:pt idx="3849">
                  <c:v>40585.145138888889</c:v>
                </c:pt>
                <c:pt idx="3850">
                  <c:v>40585.152083333334</c:v>
                </c:pt>
                <c:pt idx="3851">
                  <c:v>40585.15902777778</c:v>
                </c:pt>
                <c:pt idx="3852">
                  <c:v>40585.165972222225</c:v>
                </c:pt>
                <c:pt idx="3853">
                  <c:v>40585.17291666667</c:v>
                </c:pt>
                <c:pt idx="3854">
                  <c:v>40585.179861111101</c:v>
                </c:pt>
                <c:pt idx="3855">
                  <c:v>40585.186805555553</c:v>
                </c:pt>
                <c:pt idx="3856">
                  <c:v>40585.193055555552</c:v>
                </c:pt>
                <c:pt idx="3857">
                  <c:v>40585.199999999997</c:v>
                </c:pt>
                <c:pt idx="3858">
                  <c:v>40585.206944444442</c:v>
                </c:pt>
                <c:pt idx="3859">
                  <c:v>40585.214583333334</c:v>
                </c:pt>
                <c:pt idx="3860">
                  <c:v>40585.221527777772</c:v>
                </c:pt>
                <c:pt idx="3861">
                  <c:v>40585.227777777771</c:v>
                </c:pt>
                <c:pt idx="3862">
                  <c:v>40585.234722222216</c:v>
                </c:pt>
                <c:pt idx="3863">
                  <c:v>40585.242361111101</c:v>
                </c:pt>
                <c:pt idx="3864">
                  <c:v>40585.248611111114</c:v>
                </c:pt>
                <c:pt idx="3865">
                  <c:v>40585.256250000006</c:v>
                </c:pt>
                <c:pt idx="3866">
                  <c:v>40585.263194444444</c:v>
                </c:pt>
                <c:pt idx="3867">
                  <c:v>40585.269444444435</c:v>
                </c:pt>
                <c:pt idx="3868">
                  <c:v>40585.277083333327</c:v>
                </c:pt>
                <c:pt idx="3869">
                  <c:v>40585.283333333326</c:v>
                </c:pt>
                <c:pt idx="3870">
                  <c:v>40585.290972222225</c:v>
                </c:pt>
                <c:pt idx="3871">
                  <c:v>40585.297916666663</c:v>
                </c:pt>
                <c:pt idx="3872">
                  <c:v>40585.304861111108</c:v>
                </c:pt>
                <c:pt idx="3873">
                  <c:v>40585.311805555553</c:v>
                </c:pt>
                <c:pt idx="3874">
                  <c:v>40585.318055555566</c:v>
                </c:pt>
                <c:pt idx="3875">
                  <c:v>40585.325000000004</c:v>
                </c:pt>
                <c:pt idx="3876">
                  <c:v>40585.331944444442</c:v>
                </c:pt>
                <c:pt idx="3877">
                  <c:v>40585.339583333334</c:v>
                </c:pt>
                <c:pt idx="3878">
                  <c:v>40585.346527777787</c:v>
                </c:pt>
                <c:pt idx="3879">
                  <c:v>40585.353472222232</c:v>
                </c:pt>
                <c:pt idx="3880">
                  <c:v>40585.359722222223</c:v>
                </c:pt>
                <c:pt idx="3881">
                  <c:v>40585.367361111101</c:v>
                </c:pt>
                <c:pt idx="3882">
                  <c:v>40585.373611111114</c:v>
                </c:pt>
                <c:pt idx="3883">
                  <c:v>40585.380555555566</c:v>
                </c:pt>
                <c:pt idx="3884">
                  <c:v>40585.388194444458</c:v>
                </c:pt>
                <c:pt idx="3885">
                  <c:v>40585.394444444442</c:v>
                </c:pt>
                <c:pt idx="3886">
                  <c:v>40585.402083333334</c:v>
                </c:pt>
                <c:pt idx="3887">
                  <c:v>40585.408333333333</c:v>
                </c:pt>
                <c:pt idx="3888">
                  <c:v>40585.415277777785</c:v>
                </c:pt>
                <c:pt idx="3889">
                  <c:v>40585.429861111101</c:v>
                </c:pt>
                <c:pt idx="3890">
                  <c:v>40585.436805555553</c:v>
                </c:pt>
                <c:pt idx="3891">
                  <c:v>40585.443749999999</c:v>
                </c:pt>
                <c:pt idx="3892">
                  <c:v>40585.450694444458</c:v>
                </c:pt>
                <c:pt idx="3893">
                  <c:v>40585.45694444445</c:v>
                </c:pt>
                <c:pt idx="3894">
                  <c:v>40585.464583333334</c:v>
                </c:pt>
                <c:pt idx="3895">
                  <c:v>40585.47152777778</c:v>
                </c:pt>
                <c:pt idx="3896">
                  <c:v>40585.478472222232</c:v>
                </c:pt>
                <c:pt idx="3897">
                  <c:v>40585.48541666667</c:v>
                </c:pt>
                <c:pt idx="3898">
                  <c:v>40585.492361111101</c:v>
                </c:pt>
                <c:pt idx="3899">
                  <c:v>40585.498611111114</c:v>
                </c:pt>
                <c:pt idx="3900">
                  <c:v>40585.506250000006</c:v>
                </c:pt>
                <c:pt idx="3901">
                  <c:v>40585.513194444451</c:v>
                </c:pt>
                <c:pt idx="3902">
                  <c:v>40585.519444444442</c:v>
                </c:pt>
                <c:pt idx="3903">
                  <c:v>40585.527083333327</c:v>
                </c:pt>
                <c:pt idx="3904">
                  <c:v>40585.53402777778</c:v>
                </c:pt>
                <c:pt idx="3905">
                  <c:v>40585.540972222232</c:v>
                </c:pt>
                <c:pt idx="3906">
                  <c:v>40585.54791666667</c:v>
                </c:pt>
                <c:pt idx="3907">
                  <c:v>40585.554861111108</c:v>
                </c:pt>
                <c:pt idx="3908">
                  <c:v>40585.561805555546</c:v>
                </c:pt>
                <c:pt idx="3909">
                  <c:v>40585.568749999999</c:v>
                </c:pt>
                <c:pt idx="3910">
                  <c:v>40585.575694444451</c:v>
                </c:pt>
                <c:pt idx="3911">
                  <c:v>40585.582638888896</c:v>
                </c:pt>
                <c:pt idx="3912">
                  <c:v>40585.589583333334</c:v>
                </c:pt>
                <c:pt idx="3913">
                  <c:v>40585.59652777778</c:v>
                </c:pt>
                <c:pt idx="3914">
                  <c:v>40585.603472222225</c:v>
                </c:pt>
                <c:pt idx="3915">
                  <c:v>40585.61041666667</c:v>
                </c:pt>
                <c:pt idx="3916">
                  <c:v>40585.617361111101</c:v>
                </c:pt>
                <c:pt idx="3917">
                  <c:v>40585.623611111107</c:v>
                </c:pt>
                <c:pt idx="3918">
                  <c:v>40585.631249999999</c:v>
                </c:pt>
                <c:pt idx="3919">
                  <c:v>40585.638194444451</c:v>
                </c:pt>
                <c:pt idx="3920">
                  <c:v>40585.645138888889</c:v>
                </c:pt>
                <c:pt idx="3921">
                  <c:v>40585.652083333334</c:v>
                </c:pt>
                <c:pt idx="3922">
                  <c:v>40585.65902777778</c:v>
                </c:pt>
                <c:pt idx="3923">
                  <c:v>40585.665277777778</c:v>
                </c:pt>
                <c:pt idx="3924">
                  <c:v>40585.67291666667</c:v>
                </c:pt>
                <c:pt idx="3925">
                  <c:v>40585.679861111101</c:v>
                </c:pt>
                <c:pt idx="3926">
                  <c:v>40585.686805555553</c:v>
                </c:pt>
                <c:pt idx="3927">
                  <c:v>40585.693749999991</c:v>
                </c:pt>
                <c:pt idx="3928">
                  <c:v>40585.699999999997</c:v>
                </c:pt>
                <c:pt idx="3929">
                  <c:v>40585.706944444442</c:v>
                </c:pt>
                <c:pt idx="3930">
                  <c:v>40585.714583333334</c:v>
                </c:pt>
                <c:pt idx="3931">
                  <c:v>40585.721527777772</c:v>
                </c:pt>
                <c:pt idx="3932">
                  <c:v>40585.728472222225</c:v>
                </c:pt>
                <c:pt idx="3933">
                  <c:v>40585.735416666663</c:v>
                </c:pt>
                <c:pt idx="3934">
                  <c:v>40585.742361111101</c:v>
                </c:pt>
                <c:pt idx="3935">
                  <c:v>40585.748611111114</c:v>
                </c:pt>
                <c:pt idx="3936">
                  <c:v>40585.756250000006</c:v>
                </c:pt>
                <c:pt idx="3937">
                  <c:v>40585.763194444444</c:v>
                </c:pt>
                <c:pt idx="3938">
                  <c:v>40585.770138888889</c:v>
                </c:pt>
                <c:pt idx="3939">
                  <c:v>40585.777083333327</c:v>
                </c:pt>
                <c:pt idx="3940">
                  <c:v>40585.78402777778</c:v>
                </c:pt>
                <c:pt idx="3941">
                  <c:v>40585.790277777778</c:v>
                </c:pt>
                <c:pt idx="3942">
                  <c:v>40585.797916666663</c:v>
                </c:pt>
                <c:pt idx="3943">
                  <c:v>40585.804861111108</c:v>
                </c:pt>
                <c:pt idx="3944">
                  <c:v>40585.811805555553</c:v>
                </c:pt>
                <c:pt idx="3945">
                  <c:v>40585.839583333334</c:v>
                </c:pt>
                <c:pt idx="3946">
                  <c:v>40585.846527777787</c:v>
                </c:pt>
                <c:pt idx="3947">
                  <c:v>40585.853472222232</c:v>
                </c:pt>
                <c:pt idx="3948">
                  <c:v>40585.86041666667</c:v>
                </c:pt>
                <c:pt idx="3949">
                  <c:v>40585.867361111101</c:v>
                </c:pt>
                <c:pt idx="3950">
                  <c:v>40585.874305555553</c:v>
                </c:pt>
                <c:pt idx="3951">
                  <c:v>40585.881250000006</c:v>
                </c:pt>
                <c:pt idx="3952">
                  <c:v>40585.888194444458</c:v>
                </c:pt>
                <c:pt idx="3953">
                  <c:v>40586.088888888895</c:v>
                </c:pt>
                <c:pt idx="3954">
                  <c:v>40586.09652777778</c:v>
                </c:pt>
                <c:pt idx="3955">
                  <c:v>40586.103472222225</c:v>
                </c:pt>
                <c:pt idx="3956">
                  <c:v>40586.11041666667</c:v>
                </c:pt>
                <c:pt idx="3957">
                  <c:v>40586.117361111101</c:v>
                </c:pt>
                <c:pt idx="3958">
                  <c:v>40586.124305555546</c:v>
                </c:pt>
                <c:pt idx="3959">
                  <c:v>40586.131249999999</c:v>
                </c:pt>
                <c:pt idx="3960">
                  <c:v>40586.138194444451</c:v>
                </c:pt>
                <c:pt idx="3961">
                  <c:v>40586.145138888889</c:v>
                </c:pt>
                <c:pt idx="3962">
                  <c:v>40586.152083333334</c:v>
                </c:pt>
                <c:pt idx="3963">
                  <c:v>40586.15902777778</c:v>
                </c:pt>
                <c:pt idx="3964">
                  <c:v>40586.165972222225</c:v>
                </c:pt>
                <c:pt idx="3965">
                  <c:v>40586.17291666667</c:v>
                </c:pt>
                <c:pt idx="3966">
                  <c:v>40586.179861111101</c:v>
                </c:pt>
                <c:pt idx="3967">
                  <c:v>40586.186111111114</c:v>
                </c:pt>
                <c:pt idx="3968">
                  <c:v>40586.193055555552</c:v>
                </c:pt>
                <c:pt idx="3969">
                  <c:v>40586.199999999997</c:v>
                </c:pt>
                <c:pt idx="3970">
                  <c:v>40586.206944444442</c:v>
                </c:pt>
                <c:pt idx="3971">
                  <c:v>40586.213888888888</c:v>
                </c:pt>
                <c:pt idx="3972">
                  <c:v>40586.221527777772</c:v>
                </c:pt>
                <c:pt idx="3973">
                  <c:v>40586.227777777771</c:v>
                </c:pt>
                <c:pt idx="3974">
                  <c:v>40586.234722222216</c:v>
                </c:pt>
                <c:pt idx="3975">
                  <c:v>40586.241666666654</c:v>
                </c:pt>
                <c:pt idx="3976">
                  <c:v>40586.248611111114</c:v>
                </c:pt>
                <c:pt idx="3977">
                  <c:v>40586.255555555559</c:v>
                </c:pt>
                <c:pt idx="3978">
                  <c:v>40586.270138888889</c:v>
                </c:pt>
                <c:pt idx="3979">
                  <c:v>40586.276388888888</c:v>
                </c:pt>
                <c:pt idx="3980">
                  <c:v>40586.283333333326</c:v>
                </c:pt>
                <c:pt idx="3981">
                  <c:v>40586.290277777778</c:v>
                </c:pt>
                <c:pt idx="3982">
                  <c:v>40586.297916666663</c:v>
                </c:pt>
                <c:pt idx="3983">
                  <c:v>40586.304861111108</c:v>
                </c:pt>
                <c:pt idx="3984">
                  <c:v>40586.311111111114</c:v>
                </c:pt>
                <c:pt idx="3985">
                  <c:v>40586.318750000006</c:v>
                </c:pt>
                <c:pt idx="3986">
                  <c:v>40586.325000000004</c:v>
                </c:pt>
                <c:pt idx="3987">
                  <c:v>40586.331944444442</c:v>
                </c:pt>
                <c:pt idx="3988">
                  <c:v>40586.339583333334</c:v>
                </c:pt>
                <c:pt idx="3989">
                  <c:v>40586.346527777787</c:v>
                </c:pt>
                <c:pt idx="3990">
                  <c:v>40586.352777777785</c:v>
                </c:pt>
                <c:pt idx="3991">
                  <c:v>40586.36041666667</c:v>
                </c:pt>
                <c:pt idx="3992">
                  <c:v>40586.366666666661</c:v>
                </c:pt>
                <c:pt idx="3993">
                  <c:v>40586.373611111114</c:v>
                </c:pt>
                <c:pt idx="3994">
                  <c:v>40586.381250000006</c:v>
                </c:pt>
                <c:pt idx="3995">
                  <c:v>40586.387500000004</c:v>
                </c:pt>
                <c:pt idx="3996">
                  <c:v>40586.395138888889</c:v>
                </c:pt>
                <c:pt idx="3997">
                  <c:v>40586.47152777778</c:v>
                </c:pt>
                <c:pt idx="3998">
                  <c:v>40586.477777777778</c:v>
                </c:pt>
                <c:pt idx="3999">
                  <c:v>40586.48541666667</c:v>
                </c:pt>
                <c:pt idx="4000">
                  <c:v>40586.492361111101</c:v>
                </c:pt>
                <c:pt idx="4001">
                  <c:v>40586.498611111114</c:v>
                </c:pt>
                <c:pt idx="4002">
                  <c:v>40586.505555555559</c:v>
                </c:pt>
                <c:pt idx="4003">
                  <c:v>40586.512500000004</c:v>
                </c:pt>
                <c:pt idx="4004">
                  <c:v>40586.519444444442</c:v>
                </c:pt>
                <c:pt idx="4005">
                  <c:v>40586.526388888888</c:v>
                </c:pt>
                <c:pt idx="4006">
                  <c:v>40586.533333333326</c:v>
                </c:pt>
                <c:pt idx="4007">
                  <c:v>40586.540277777785</c:v>
                </c:pt>
                <c:pt idx="4008">
                  <c:v>40586.54791666667</c:v>
                </c:pt>
                <c:pt idx="4009">
                  <c:v>40586.554861111108</c:v>
                </c:pt>
                <c:pt idx="4010">
                  <c:v>40586.561111111107</c:v>
                </c:pt>
                <c:pt idx="4011">
                  <c:v>40586.568055555559</c:v>
                </c:pt>
                <c:pt idx="4012">
                  <c:v>40586.575694444451</c:v>
                </c:pt>
                <c:pt idx="4013">
                  <c:v>40586.581944444442</c:v>
                </c:pt>
                <c:pt idx="4014">
                  <c:v>40586.589583333334</c:v>
                </c:pt>
                <c:pt idx="4015">
                  <c:v>40586.59652777778</c:v>
                </c:pt>
                <c:pt idx="4016">
                  <c:v>40586.603472222225</c:v>
                </c:pt>
                <c:pt idx="4017">
                  <c:v>40586.609722222216</c:v>
                </c:pt>
                <c:pt idx="4018">
                  <c:v>40586.616666666661</c:v>
                </c:pt>
                <c:pt idx="4019">
                  <c:v>40586.623611111107</c:v>
                </c:pt>
                <c:pt idx="4020">
                  <c:v>40586.631249999999</c:v>
                </c:pt>
                <c:pt idx="4021">
                  <c:v>40586.637499999997</c:v>
                </c:pt>
                <c:pt idx="4022">
                  <c:v>40586.644444444442</c:v>
                </c:pt>
                <c:pt idx="4023">
                  <c:v>40586.652083333334</c:v>
                </c:pt>
                <c:pt idx="4024">
                  <c:v>40586.658333333333</c:v>
                </c:pt>
                <c:pt idx="4025">
                  <c:v>40586.665972222225</c:v>
                </c:pt>
                <c:pt idx="4026">
                  <c:v>40586.67291666667</c:v>
                </c:pt>
                <c:pt idx="4027">
                  <c:v>40586.679166666654</c:v>
                </c:pt>
                <c:pt idx="4028">
                  <c:v>40586.686805555553</c:v>
                </c:pt>
                <c:pt idx="4029">
                  <c:v>40586.693055555552</c:v>
                </c:pt>
                <c:pt idx="4030">
                  <c:v>40586.700694444451</c:v>
                </c:pt>
                <c:pt idx="4031">
                  <c:v>40586.707638888889</c:v>
                </c:pt>
                <c:pt idx="4032">
                  <c:v>40586.714583333334</c:v>
                </c:pt>
                <c:pt idx="4033">
                  <c:v>40586.721527777772</c:v>
                </c:pt>
                <c:pt idx="4034">
                  <c:v>40586.727777777771</c:v>
                </c:pt>
                <c:pt idx="4035">
                  <c:v>40586.734722222216</c:v>
                </c:pt>
                <c:pt idx="4036">
                  <c:v>40586.741666666654</c:v>
                </c:pt>
                <c:pt idx="4037">
                  <c:v>40586.748611111114</c:v>
                </c:pt>
                <c:pt idx="4038">
                  <c:v>40586.756250000006</c:v>
                </c:pt>
                <c:pt idx="4039">
                  <c:v>40586.762499999997</c:v>
                </c:pt>
                <c:pt idx="4040">
                  <c:v>40586.769444444435</c:v>
                </c:pt>
                <c:pt idx="4041">
                  <c:v>40586.777083333327</c:v>
                </c:pt>
                <c:pt idx="4042">
                  <c:v>40586.78402777778</c:v>
                </c:pt>
                <c:pt idx="4043">
                  <c:v>40586.790277777778</c:v>
                </c:pt>
                <c:pt idx="4044">
                  <c:v>40586.797916666663</c:v>
                </c:pt>
                <c:pt idx="4045">
                  <c:v>40586.804861111108</c:v>
                </c:pt>
                <c:pt idx="4046">
                  <c:v>40586.811805555553</c:v>
                </c:pt>
                <c:pt idx="4047">
                  <c:v>40586.831944444442</c:v>
                </c:pt>
                <c:pt idx="4048">
                  <c:v>40586.839583333334</c:v>
                </c:pt>
                <c:pt idx="4049">
                  <c:v>40586.846527777787</c:v>
                </c:pt>
                <c:pt idx="4050">
                  <c:v>40586.853472222232</c:v>
                </c:pt>
                <c:pt idx="4051">
                  <c:v>40586.859722222223</c:v>
                </c:pt>
                <c:pt idx="4052">
                  <c:v>40586.866666666661</c:v>
                </c:pt>
                <c:pt idx="4053">
                  <c:v>40586.874305555553</c:v>
                </c:pt>
                <c:pt idx="4054">
                  <c:v>40586.881250000006</c:v>
                </c:pt>
                <c:pt idx="4055">
                  <c:v>40586.888194444458</c:v>
                </c:pt>
                <c:pt idx="4056">
                  <c:v>40586.894444444442</c:v>
                </c:pt>
                <c:pt idx="4057">
                  <c:v>40586.901388888888</c:v>
                </c:pt>
                <c:pt idx="4058">
                  <c:v>40586.908333333333</c:v>
                </c:pt>
                <c:pt idx="4059">
                  <c:v>40586.915277777785</c:v>
                </c:pt>
                <c:pt idx="4060">
                  <c:v>40586.92291666667</c:v>
                </c:pt>
                <c:pt idx="4061">
                  <c:v>40586.929861111101</c:v>
                </c:pt>
                <c:pt idx="4062">
                  <c:v>40586.936805555553</c:v>
                </c:pt>
                <c:pt idx="4063">
                  <c:v>40586.943749999999</c:v>
                </c:pt>
                <c:pt idx="4064">
                  <c:v>40586.950000000004</c:v>
                </c:pt>
                <c:pt idx="4065">
                  <c:v>40586.95694444445</c:v>
                </c:pt>
                <c:pt idx="4066">
                  <c:v>40586.964583333334</c:v>
                </c:pt>
                <c:pt idx="4067">
                  <c:v>40586.970833333333</c:v>
                </c:pt>
                <c:pt idx="4068">
                  <c:v>40586.978472222232</c:v>
                </c:pt>
                <c:pt idx="4069">
                  <c:v>40586.984722222223</c:v>
                </c:pt>
                <c:pt idx="4070">
                  <c:v>40586.992361111101</c:v>
                </c:pt>
                <c:pt idx="4071">
                  <c:v>40586.998611111114</c:v>
                </c:pt>
                <c:pt idx="4072">
                  <c:v>40587.006250000006</c:v>
                </c:pt>
                <c:pt idx="4073">
                  <c:v>40587.013194444451</c:v>
                </c:pt>
                <c:pt idx="4074">
                  <c:v>40587.020138888889</c:v>
                </c:pt>
                <c:pt idx="4075">
                  <c:v>40587.026388888888</c:v>
                </c:pt>
                <c:pt idx="4076">
                  <c:v>40587.033333333326</c:v>
                </c:pt>
                <c:pt idx="4077">
                  <c:v>40587.040277777785</c:v>
                </c:pt>
                <c:pt idx="4078">
                  <c:v>40587.04791666667</c:v>
                </c:pt>
                <c:pt idx="4079">
                  <c:v>40587.054861111108</c:v>
                </c:pt>
                <c:pt idx="4080">
                  <c:v>40587.061805555546</c:v>
                </c:pt>
                <c:pt idx="4081">
                  <c:v>40587.068749999999</c:v>
                </c:pt>
                <c:pt idx="4082">
                  <c:v>40587.075694444451</c:v>
                </c:pt>
                <c:pt idx="4083">
                  <c:v>40587.082638888896</c:v>
                </c:pt>
                <c:pt idx="4084">
                  <c:v>40587.089583333334</c:v>
                </c:pt>
                <c:pt idx="4085">
                  <c:v>40587.09652777778</c:v>
                </c:pt>
                <c:pt idx="4086">
                  <c:v>40587.103472222225</c:v>
                </c:pt>
                <c:pt idx="4087">
                  <c:v>40587.11041666667</c:v>
                </c:pt>
                <c:pt idx="4088">
                  <c:v>40587.117361111101</c:v>
                </c:pt>
                <c:pt idx="4089">
                  <c:v>40587.123611111107</c:v>
                </c:pt>
                <c:pt idx="4090">
                  <c:v>40587.131249999999</c:v>
                </c:pt>
                <c:pt idx="4091">
                  <c:v>40587.138194444451</c:v>
                </c:pt>
                <c:pt idx="4092">
                  <c:v>40587.145138888889</c:v>
                </c:pt>
                <c:pt idx="4093">
                  <c:v>40587.152083333334</c:v>
                </c:pt>
                <c:pt idx="4094">
                  <c:v>40587.15902777778</c:v>
                </c:pt>
                <c:pt idx="4095">
                  <c:v>40587.165277777778</c:v>
                </c:pt>
                <c:pt idx="4096">
                  <c:v>40587.17291666667</c:v>
                </c:pt>
                <c:pt idx="4097">
                  <c:v>40587.179861111101</c:v>
                </c:pt>
                <c:pt idx="4098">
                  <c:v>40587.186805555553</c:v>
                </c:pt>
                <c:pt idx="4099">
                  <c:v>40587.193055555552</c:v>
                </c:pt>
                <c:pt idx="4100">
                  <c:v>40587.199999999997</c:v>
                </c:pt>
                <c:pt idx="4101">
                  <c:v>40587.206944444442</c:v>
                </c:pt>
                <c:pt idx="4102">
                  <c:v>40587.214583333334</c:v>
                </c:pt>
                <c:pt idx="4103">
                  <c:v>40587.221527777772</c:v>
                </c:pt>
                <c:pt idx="4104">
                  <c:v>40587.227777777771</c:v>
                </c:pt>
                <c:pt idx="4105">
                  <c:v>40587.235416666663</c:v>
                </c:pt>
                <c:pt idx="4106">
                  <c:v>40587.242361111101</c:v>
                </c:pt>
                <c:pt idx="4107">
                  <c:v>40587.249305555546</c:v>
                </c:pt>
                <c:pt idx="4108">
                  <c:v>40587.256250000006</c:v>
                </c:pt>
                <c:pt idx="4109">
                  <c:v>40587.263194444444</c:v>
                </c:pt>
                <c:pt idx="4110">
                  <c:v>40587.269444444435</c:v>
                </c:pt>
                <c:pt idx="4111">
                  <c:v>40587.277083333327</c:v>
                </c:pt>
                <c:pt idx="4112">
                  <c:v>40587.283333333326</c:v>
                </c:pt>
                <c:pt idx="4113">
                  <c:v>40587.290277777778</c:v>
                </c:pt>
                <c:pt idx="4114">
                  <c:v>40587.297916666663</c:v>
                </c:pt>
                <c:pt idx="4115">
                  <c:v>40587.304861111108</c:v>
                </c:pt>
                <c:pt idx="4116">
                  <c:v>40587.311805555553</c:v>
                </c:pt>
                <c:pt idx="4117">
                  <c:v>40587.318055555566</c:v>
                </c:pt>
                <c:pt idx="4118">
                  <c:v>40587.325694444451</c:v>
                </c:pt>
                <c:pt idx="4119">
                  <c:v>40587.331944444442</c:v>
                </c:pt>
                <c:pt idx="4120">
                  <c:v>40587.339583333334</c:v>
                </c:pt>
                <c:pt idx="4121">
                  <c:v>40587.346527777787</c:v>
                </c:pt>
                <c:pt idx="4122">
                  <c:v>40587.352777777785</c:v>
                </c:pt>
                <c:pt idx="4123">
                  <c:v>40587.36041666667</c:v>
                </c:pt>
                <c:pt idx="4124">
                  <c:v>40587.367361111101</c:v>
                </c:pt>
                <c:pt idx="4125">
                  <c:v>40587.373611111114</c:v>
                </c:pt>
                <c:pt idx="4126">
                  <c:v>40587.381250000006</c:v>
                </c:pt>
                <c:pt idx="4127">
                  <c:v>40587.388194444458</c:v>
                </c:pt>
                <c:pt idx="4128">
                  <c:v>40587.395138888889</c:v>
                </c:pt>
                <c:pt idx="4129">
                  <c:v>40587.402083333334</c:v>
                </c:pt>
                <c:pt idx="4130">
                  <c:v>40587.40902777778</c:v>
                </c:pt>
                <c:pt idx="4131">
                  <c:v>40587.415972222232</c:v>
                </c:pt>
                <c:pt idx="4132">
                  <c:v>40587.42291666667</c:v>
                </c:pt>
                <c:pt idx="4133">
                  <c:v>40587.491666666654</c:v>
                </c:pt>
                <c:pt idx="4134">
                  <c:v>40587.499305555546</c:v>
                </c:pt>
                <c:pt idx="4135">
                  <c:v>40587.506250000006</c:v>
                </c:pt>
                <c:pt idx="4136">
                  <c:v>40587.513194444451</c:v>
                </c:pt>
                <c:pt idx="4137">
                  <c:v>40587.519444444442</c:v>
                </c:pt>
                <c:pt idx="4138">
                  <c:v>40587.527083333327</c:v>
                </c:pt>
                <c:pt idx="4139">
                  <c:v>40587.53402777778</c:v>
                </c:pt>
                <c:pt idx="4140">
                  <c:v>40587.540972222232</c:v>
                </c:pt>
                <c:pt idx="4141">
                  <c:v>40587.54791666667</c:v>
                </c:pt>
                <c:pt idx="4142">
                  <c:v>40587.554861111108</c:v>
                </c:pt>
                <c:pt idx="4143">
                  <c:v>40587.561805555546</c:v>
                </c:pt>
                <c:pt idx="4144">
                  <c:v>40587.568749999999</c:v>
                </c:pt>
                <c:pt idx="4145">
                  <c:v>40587.575694444451</c:v>
                </c:pt>
                <c:pt idx="4146">
                  <c:v>40587.582638888896</c:v>
                </c:pt>
                <c:pt idx="4147">
                  <c:v>40587.589583333334</c:v>
                </c:pt>
                <c:pt idx="4148">
                  <c:v>40587.59652777778</c:v>
                </c:pt>
                <c:pt idx="4149">
                  <c:v>40587.603472222225</c:v>
                </c:pt>
                <c:pt idx="4150">
                  <c:v>40587.61041666667</c:v>
                </c:pt>
                <c:pt idx="4151">
                  <c:v>40587.617361111101</c:v>
                </c:pt>
                <c:pt idx="4152">
                  <c:v>40587.624305555546</c:v>
                </c:pt>
                <c:pt idx="4153">
                  <c:v>40587.631249999999</c:v>
                </c:pt>
                <c:pt idx="4154">
                  <c:v>40587.638194444451</c:v>
                </c:pt>
                <c:pt idx="4155">
                  <c:v>40587.645138888889</c:v>
                </c:pt>
                <c:pt idx="4156">
                  <c:v>40587.652083333334</c:v>
                </c:pt>
                <c:pt idx="4157">
                  <c:v>40587.65902777778</c:v>
                </c:pt>
                <c:pt idx="4158">
                  <c:v>40587.665972222225</c:v>
                </c:pt>
                <c:pt idx="4159">
                  <c:v>40587.67291666667</c:v>
                </c:pt>
                <c:pt idx="4160">
                  <c:v>40587.679861111101</c:v>
                </c:pt>
                <c:pt idx="4161">
                  <c:v>40587.686805555553</c:v>
                </c:pt>
                <c:pt idx="4162">
                  <c:v>40587.693749999991</c:v>
                </c:pt>
                <c:pt idx="4163">
                  <c:v>40587.700694444451</c:v>
                </c:pt>
                <c:pt idx="4164">
                  <c:v>40587.707638888889</c:v>
                </c:pt>
                <c:pt idx="4165">
                  <c:v>40587.714583333334</c:v>
                </c:pt>
                <c:pt idx="4166">
                  <c:v>40587.721527777772</c:v>
                </c:pt>
                <c:pt idx="4167">
                  <c:v>40587.728472222225</c:v>
                </c:pt>
                <c:pt idx="4168">
                  <c:v>40587.735416666663</c:v>
                </c:pt>
                <c:pt idx="4169">
                  <c:v>40587.742361111101</c:v>
                </c:pt>
                <c:pt idx="4170">
                  <c:v>40587.749305555546</c:v>
                </c:pt>
                <c:pt idx="4171">
                  <c:v>40587.950694444458</c:v>
                </c:pt>
                <c:pt idx="4172">
                  <c:v>40587.957638888896</c:v>
                </c:pt>
                <c:pt idx="4173">
                  <c:v>40587.964583333334</c:v>
                </c:pt>
                <c:pt idx="4174">
                  <c:v>40587.97152777778</c:v>
                </c:pt>
                <c:pt idx="4175">
                  <c:v>40587.978472222232</c:v>
                </c:pt>
                <c:pt idx="4176">
                  <c:v>40587.98541666667</c:v>
                </c:pt>
                <c:pt idx="4177">
                  <c:v>40587.992361111101</c:v>
                </c:pt>
                <c:pt idx="4178">
                  <c:v>40587.999305555546</c:v>
                </c:pt>
                <c:pt idx="4179">
                  <c:v>40588.006250000006</c:v>
                </c:pt>
                <c:pt idx="4180">
                  <c:v>40588.013194444451</c:v>
                </c:pt>
                <c:pt idx="4181">
                  <c:v>40588.020138888889</c:v>
                </c:pt>
                <c:pt idx="4182">
                  <c:v>40588.027083333327</c:v>
                </c:pt>
                <c:pt idx="4183">
                  <c:v>40588.03402777778</c:v>
                </c:pt>
                <c:pt idx="4184">
                  <c:v>40588.040972222232</c:v>
                </c:pt>
                <c:pt idx="4185">
                  <c:v>40588.04791666667</c:v>
                </c:pt>
                <c:pt idx="4186">
                  <c:v>40588.054861111108</c:v>
                </c:pt>
                <c:pt idx="4187">
                  <c:v>40588.061805555546</c:v>
                </c:pt>
                <c:pt idx="4188">
                  <c:v>40588.068749999999</c:v>
                </c:pt>
                <c:pt idx="4189">
                  <c:v>40588.075694444451</c:v>
                </c:pt>
                <c:pt idx="4190">
                  <c:v>40588.082638888896</c:v>
                </c:pt>
                <c:pt idx="4191">
                  <c:v>40588.089583333334</c:v>
                </c:pt>
                <c:pt idx="4192">
                  <c:v>40588.09652777778</c:v>
                </c:pt>
                <c:pt idx="4193">
                  <c:v>40588.103472222225</c:v>
                </c:pt>
                <c:pt idx="4194">
                  <c:v>40588.11041666667</c:v>
                </c:pt>
                <c:pt idx="4195">
                  <c:v>40588.117361111101</c:v>
                </c:pt>
                <c:pt idx="4196">
                  <c:v>40588.124305555546</c:v>
                </c:pt>
                <c:pt idx="4197">
                  <c:v>40588.131249999999</c:v>
                </c:pt>
                <c:pt idx="4198">
                  <c:v>40588.138194444451</c:v>
                </c:pt>
                <c:pt idx="4199">
                  <c:v>40588.145138888889</c:v>
                </c:pt>
                <c:pt idx="4200">
                  <c:v>40588.152083333334</c:v>
                </c:pt>
                <c:pt idx="4201">
                  <c:v>40588.15902777778</c:v>
                </c:pt>
                <c:pt idx="4202">
                  <c:v>40588.165972222225</c:v>
                </c:pt>
                <c:pt idx="4203">
                  <c:v>40588.17291666667</c:v>
                </c:pt>
                <c:pt idx="4204">
                  <c:v>40588.179166666654</c:v>
                </c:pt>
                <c:pt idx="4205">
                  <c:v>40588.186111111114</c:v>
                </c:pt>
                <c:pt idx="4206">
                  <c:v>40588.193055555552</c:v>
                </c:pt>
                <c:pt idx="4207">
                  <c:v>40588.199999999997</c:v>
                </c:pt>
                <c:pt idx="4208">
                  <c:v>40588.206944444442</c:v>
                </c:pt>
                <c:pt idx="4209">
                  <c:v>40588.214583333334</c:v>
                </c:pt>
                <c:pt idx="4210">
                  <c:v>40588.220833333326</c:v>
                </c:pt>
                <c:pt idx="4211">
                  <c:v>40588.227777777771</c:v>
                </c:pt>
                <c:pt idx="4212">
                  <c:v>40588.235416666663</c:v>
                </c:pt>
                <c:pt idx="4213">
                  <c:v>40588.241666666654</c:v>
                </c:pt>
                <c:pt idx="4214">
                  <c:v>40588.249305555546</c:v>
                </c:pt>
                <c:pt idx="4215">
                  <c:v>40588.255555555559</c:v>
                </c:pt>
                <c:pt idx="4216">
                  <c:v>40588.262499999997</c:v>
                </c:pt>
                <c:pt idx="4217">
                  <c:v>40588.269444444435</c:v>
                </c:pt>
                <c:pt idx="4218">
                  <c:v>40588.277083333327</c:v>
                </c:pt>
                <c:pt idx="4219">
                  <c:v>40588.283333333326</c:v>
                </c:pt>
                <c:pt idx="4220">
                  <c:v>40588.290277777778</c:v>
                </c:pt>
                <c:pt idx="4221">
                  <c:v>40588.297916666663</c:v>
                </c:pt>
                <c:pt idx="4222">
                  <c:v>40588.304861111108</c:v>
                </c:pt>
                <c:pt idx="4223">
                  <c:v>40588.311805555553</c:v>
                </c:pt>
                <c:pt idx="4224">
                  <c:v>40588.318055555566</c:v>
                </c:pt>
                <c:pt idx="4225">
                  <c:v>40588.325000000004</c:v>
                </c:pt>
                <c:pt idx="4226">
                  <c:v>40588.331944444442</c:v>
                </c:pt>
                <c:pt idx="4227">
                  <c:v>40588.339583333334</c:v>
                </c:pt>
                <c:pt idx="4228">
                  <c:v>40588.346527777787</c:v>
                </c:pt>
                <c:pt idx="4229">
                  <c:v>40588.352777777785</c:v>
                </c:pt>
                <c:pt idx="4230">
                  <c:v>40588.359722222223</c:v>
                </c:pt>
                <c:pt idx="4231">
                  <c:v>40588.366666666661</c:v>
                </c:pt>
                <c:pt idx="4232">
                  <c:v>40588.373611111114</c:v>
                </c:pt>
                <c:pt idx="4233">
                  <c:v>40588.381250000006</c:v>
                </c:pt>
                <c:pt idx="4234">
                  <c:v>40588.387500000004</c:v>
                </c:pt>
                <c:pt idx="4235">
                  <c:v>40588.395138888889</c:v>
                </c:pt>
                <c:pt idx="4236">
                  <c:v>40588.401388888888</c:v>
                </c:pt>
                <c:pt idx="4237">
                  <c:v>40588.408333333333</c:v>
                </c:pt>
                <c:pt idx="4238">
                  <c:v>40588.415277777785</c:v>
                </c:pt>
                <c:pt idx="4239">
                  <c:v>40588.422222222223</c:v>
                </c:pt>
                <c:pt idx="4240">
                  <c:v>40588.429861111101</c:v>
                </c:pt>
                <c:pt idx="4241">
                  <c:v>40588.436111111114</c:v>
                </c:pt>
                <c:pt idx="4242">
                  <c:v>40588.443749999999</c:v>
                </c:pt>
                <c:pt idx="4243">
                  <c:v>40588.450694444458</c:v>
                </c:pt>
                <c:pt idx="4244">
                  <c:v>40588.45694444445</c:v>
                </c:pt>
                <c:pt idx="4245">
                  <c:v>40588.464583333334</c:v>
                </c:pt>
                <c:pt idx="4246">
                  <c:v>40588.470833333333</c:v>
                </c:pt>
                <c:pt idx="4247">
                  <c:v>40588.477777777778</c:v>
                </c:pt>
                <c:pt idx="4248">
                  <c:v>40588.48541666667</c:v>
                </c:pt>
                <c:pt idx="4249">
                  <c:v>40588.492361111101</c:v>
                </c:pt>
                <c:pt idx="4250">
                  <c:v>40588.498611111114</c:v>
                </c:pt>
                <c:pt idx="4251">
                  <c:v>40588.506250000006</c:v>
                </c:pt>
                <c:pt idx="4252">
                  <c:v>40588.513194444451</c:v>
                </c:pt>
                <c:pt idx="4253">
                  <c:v>40588.520138888889</c:v>
                </c:pt>
                <c:pt idx="4254">
                  <c:v>40588.526388888888</c:v>
                </c:pt>
                <c:pt idx="4255">
                  <c:v>40588.53402777778</c:v>
                </c:pt>
                <c:pt idx="4256">
                  <c:v>40588.540277777785</c:v>
                </c:pt>
                <c:pt idx="4257">
                  <c:v>40588.547222222223</c:v>
                </c:pt>
                <c:pt idx="4258">
                  <c:v>40588.554861111108</c:v>
                </c:pt>
                <c:pt idx="4259">
                  <c:v>40588.561805555546</c:v>
                </c:pt>
                <c:pt idx="4260">
                  <c:v>40588.568055555559</c:v>
                </c:pt>
                <c:pt idx="4261">
                  <c:v>40588.575694444451</c:v>
                </c:pt>
                <c:pt idx="4262">
                  <c:v>40588.581944444442</c:v>
                </c:pt>
                <c:pt idx="4263">
                  <c:v>40588.589583333334</c:v>
                </c:pt>
                <c:pt idx="4264">
                  <c:v>40588.59652777778</c:v>
                </c:pt>
                <c:pt idx="4265">
                  <c:v>40588.602777777778</c:v>
                </c:pt>
                <c:pt idx="4266">
                  <c:v>40588.609722222216</c:v>
                </c:pt>
                <c:pt idx="4267">
                  <c:v>40589.276388888888</c:v>
                </c:pt>
                <c:pt idx="4268">
                  <c:v>40589.283333333326</c:v>
                </c:pt>
                <c:pt idx="4269">
                  <c:v>40589.290277777778</c:v>
                </c:pt>
                <c:pt idx="4270">
                  <c:v>40589.297222222216</c:v>
                </c:pt>
                <c:pt idx="4271">
                  <c:v>40589.304166666661</c:v>
                </c:pt>
                <c:pt idx="4272">
                  <c:v>40589.311805555553</c:v>
                </c:pt>
                <c:pt idx="4273">
                  <c:v>40589.318055555566</c:v>
                </c:pt>
                <c:pt idx="4274">
                  <c:v>40589.325000000004</c:v>
                </c:pt>
                <c:pt idx="4275">
                  <c:v>40589.331944444442</c:v>
                </c:pt>
                <c:pt idx="4276">
                  <c:v>40589.338888888895</c:v>
                </c:pt>
                <c:pt idx="4277">
                  <c:v>40589.345833333333</c:v>
                </c:pt>
                <c:pt idx="4278">
                  <c:v>40589.352777777785</c:v>
                </c:pt>
                <c:pt idx="4279">
                  <c:v>40589.359722222223</c:v>
                </c:pt>
                <c:pt idx="4280">
                  <c:v>40589.366666666661</c:v>
                </c:pt>
                <c:pt idx="4281">
                  <c:v>40589.374305555553</c:v>
                </c:pt>
                <c:pt idx="4282">
                  <c:v>40589.380555555566</c:v>
                </c:pt>
                <c:pt idx="4283">
                  <c:v>40589.387500000004</c:v>
                </c:pt>
                <c:pt idx="4284">
                  <c:v>40589.395138888889</c:v>
                </c:pt>
                <c:pt idx="4285">
                  <c:v>40589.402083333334</c:v>
                </c:pt>
                <c:pt idx="4286">
                  <c:v>40589.408333333333</c:v>
                </c:pt>
                <c:pt idx="4287">
                  <c:v>40589.415277777785</c:v>
                </c:pt>
                <c:pt idx="4288">
                  <c:v>40589.422222222223</c:v>
                </c:pt>
                <c:pt idx="4289">
                  <c:v>40589.429166666654</c:v>
                </c:pt>
                <c:pt idx="4290">
                  <c:v>40589.436805555553</c:v>
                </c:pt>
                <c:pt idx="4291">
                  <c:v>40589.443055555559</c:v>
                </c:pt>
                <c:pt idx="4292">
                  <c:v>40589.450000000004</c:v>
                </c:pt>
                <c:pt idx="4293">
                  <c:v>40589.45694444445</c:v>
                </c:pt>
                <c:pt idx="4294">
                  <c:v>40589.463888888888</c:v>
                </c:pt>
                <c:pt idx="4295">
                  <c:v>40589.470833333333</c:v>
                </c:pt>
                <c:pt idx="4296">
                  <c:v>40589.477777777778</c:v>
                </c:pt>
                <c:pt idx="4297">
                  <c:v>40589.484722222223</c:v>
                </c:pt>
                <c:pt idx="4298">
                  <c:v>40589.491666666654</c:v>
                </c:pt>
                <c:pt idx="4299">
                  <c:v>40589.498611111114</c:v>
                </c:pt>
                <c:pt idx="4300">
                  <c:v>40589.505555555559</c:v>
                </c:pt>
                <c:pt idx="4301">
                  <c:v>40589.513194444451</c:v>
                </c:pt>
                <c:pt idx="4302">
                  <c:v>40589.519444444442</c:v>
                </c:pt>
                <c:pt idx="4303">
                  <c:v>40589.527083333327</c:v>
                </c:pt>
                <c:pt idx="4304">
                  <c:v>40589.53402777778</c:v>
                </c:pt>
                <c:pt idx="4305">
                  <c:v>40589.540277777785</c:v>
                </c:pt>
                <c:pt idx="4306">
                  <c:v>40589.547222222223</c:v>
                </c:pt>
                <c:pt idx="4307">
                  <c:v>40589.554166666661</c:v>
                </c:pt>
                <c:pt idx="4308">
                  <c:v>40589.561111111107</c:v>
                </c:pt>
                <c:pt idx="4309">
                  <c:v>40589.568055555559</c:v>
                </c:pt>
                <c:pt idx="4310">
                  <c:v>40589.575000000004</c:v>
                </c:pt>
                <c:pt idx="4311">
                  <c:v>40589.581944444442</c:v>
                </c:pt>
                <c:pt idx="4312">
                  <c:v>40589.589583333334</c:v>
                </c:pt>
                <c:pt idx="4313">
                  <c:v>40589.595833333326</c:v>
                </c:pt>
                <c:pt idx="4314">
                  <c:v>40589.603472222225</c:v>
                </c:pt>
                <c:pt idx="4315">
                  <c:v>40589.609722222216</c:v>
                </c:pt>
                <c:pt idx="4316">
                  <c:v>40589.616666666661</c:v>
                </c:pt>
                <c:pt idx="4317">
                  <c:v>40589.623611111107</c:v>
                </c:pt>
                <c:pt idx="4318">
                  <c:v>40589.630555555559</c:v>
                </c:pt>
                <c:pt idx="4319">
                  <c:v>40589.637499999997</c:v>
                </c:pt>
                <c:pt idx="4320">
                  <c:v>40589.644444444442</c:v>
                </c:pt>
                <c:pt idx="4321">
                  <c:v>40589.651388888888</c:v>
                </c:pt>
                <c:pt idx="4322">
                  <c:v>40589.658333333333</c:v>
                </c:pt>
                <c:pt idx="4323">
                  <c:v>40589.665277777778</c:v>
                </c:pt>
                <c:pt idx="4324">
                  <c:v>40589.67291666667</c:v>
                </c:pt>
                <c:pt idx="4325">
                  <c:v>40589.679166666654</c:v>
                </c:pt>
                <c:pt idx="4326">
                  <c:v>40589.686111111114</c:v>
                </c:pt>
                <c:pt idx="4327">
                  <c:v>40589.693055555552</c:v>
                </c:pt>
                <c:pt idx="4328">
                  <c:v>40589.699999999997</c:v>
                </c:pt>
                <c:pt idx="4329">
                  <c:v>40589.707638888889</c:v>
                </c:pt>
                <c:pt idx="4330">
                  <c:v>40589.713888888888</c:v>
                </c:pt>
                <c:pt idx="4331">
                  <c:v>40589.721527777772</c:v>
                </c:pt>
                <c:pt idx="4332">
                  <c:v>40589.728472222225</c:v>
                </c:pt>
                <c:pt idx="4333">
                  <c:v>40589.734722222216</c:v>
                </c:pt>
                <c:pt idx="4334">
                  <c:v>40589.742361111101</c:v>
                </c:pt>
                <c:pt idx="4335">
                  <c:v>40589.748611111114</c:v>
                </c:pt>
                <c:pt idx="4336">
                  <c:v>40589.755555555559</c:v>
                </c:pt>
                <c:pt idx="4337">
                  <c:v>40589.762499999997</c:v>
                </c:pt>
                <c:pt idx="4338">
                  <c:v>40589.769444444435</c:v>
                </c:pt>
                <c:pt idx="4339">
                  <c:v>40589.776388888888</c:v>
                </c:pt>
                <c:pt idx="4340">
                  <c:v>40589.783333333326</c:v>
                </c:pt>
                <c:pt idx="4341">
                  <c:v>40589.790277777778</c:v>
                </c:pt>
                <c:pt idx="4342">
                  <c:v>40589.797222222216</c:v>
                </c:pt>
                <c:pt idx="4343">
                  <c:v>40589.804166666661</c:v>
                </c:pt>
                <c:pt idx="4344">
                  <c:v>40589.811111111114</c:v>
                </c:pt>
                <c:pt idx="4345">
                  <c:v>40589.818055555566</c:v>
                </c:pt>
                <c:pt idx="4346">
                  <c:v>40589.839583333334</c:v>
                </c:pt>
                <c:pt idx="4347">
                  <c:v>40589.845833333333</c:v>
                </c:pt>
                <c:pt idx="4348">
                  <c:v>40589.852777777785</c:v>
                </c:pt>
                <c:pt idx="4349">
                  <c:v>40589.859722222223</c:v>
                </c:pt>
                <c:pt idx="4350">
                  <c:v>40589.866666666661</c:v>
                </c:pt>
                <c:pt idx="4351">
                  <c:v>40589.873611111114</c:v>
                </c:pt>
                <c:pt idx="4352">
                  <c:v>40589.880555555566</c:v>
                </c:pt>
                <c:pt idx="4353">
                  <c:v>40589.888194444458</c:v>
                </c:pt>
                <c:pt idx="4354">
                  <c:v>40589.894444444442</c:v>
                </c:pt>
                <c:pt idx="4355">
                  <c:v>40589.901388888888</c:v>
                </c:pt>
                <c:pt idx="4356">
                  <c:v>40589.908333333333</c:v>
                </c:pt>
                <c:pt idx="4357">
                  <c:v>40589.915277777785</c:v>
                </c:pt>
                <c:pt idx="4358">
                  <c:v>40589.922222222223</c:v>
                </c:pt>
                <c:pt idx="4359">
                  <c:v>40589.929166666654</c:v>
                </c:pt>
                <c:pt idx="4360">
                  <c:v>40589.936111111114</c:v>
                </c:pt>
                <c:pt idx="4361">
                  <c:v>40589.943055555559</c:v>
                </c:pt>
                <c:pt idx="4362">
                  <c:v>40589.950694444458</c:v>
                </c:pt>
                <c:pt idx="4363">
                  <c:v>40589.95694444445</c:v>
                </c:pt>
                <c:pt idx="4364">
                  <c:v>40589.963888888888</c:v>
                </c:pt>
                <c:pt idx="4365">
                  <c:v>40589.970833333333</c:v>
                </c:pt>
                <c:pt idx="4366">
                  <c:v>40589.977777777778</c:v>
                </c:pt>
                <c:pt idx="4367">
                  <c:v>40589.984722222223</c:v>
                </c:pt>
                <c:pt idx="4368">
                  <c:v>40589.991666666654</c:v>
                </c:pt>
                <c:pt idx="4369">
                  <c:v>40589.998611111114</c:v>
                </c:pt>
                <c:pt idx="4370">
                  <c:v>40590.005555555559</c:v>
                </c:pt>
                <c:pt idx="4371">
                  <c:v>40590.17291666667</c:v>
                </c:pt>
                <c:pt idx="4372">
                  <c:v>40590.179861111101</c:v>
                </c:pt>
                <c:pt idx="4373">
                  <c:v>40590.186805555553</c:v>
                </c:pt>
                <c:pt idx="4374">
                  <c:v>40590.193055555552</c:v>
                </c:pt>
                <c:pt idx="4375">
                  <c:v>40590.200694444451</c:v>
                </c:pt>
                <c:pt idx="4376">
                  <c:v>40590.207638888889</c:v>
                </c:pt>
                <c:pt idx="4377">
                  <c:v>40590.214583333334</c:v>
                </c:pt>
                <c:pt idx="4378">
                  <c:v>40590.221527777772</c:v>
                </c:pt>
                <c:pt idx="4379">
                  <c:v>40590.228472222225</c:v>
                </c:pt>
                <c:pt idx="4380">
                  <c:v>40590.235416666663</c:v>
                </c:pt>
                <c:pt idx="4381">
                  <c:v>40590.241666666654</c:v>
                </c:pt>
                <c:pt idx="4382">
                  <c:v>40590.248611111114</c:v>
                </c:pt>
                <c:pt idx="4383">
                  <c:v>40590.256250000006</c:v>
                </c:pt>
                <c:pt idx="4384">
                  <c:v>40590.263194444444</c:v>
                </c:pt>
                <c:pt idx="4385">
                  <c:v>40590.269444444435</c:v>
                </c:pt>
                <c:pt idx="4386">
                  <c:v>40590.277083333327</c:v>
                </c:pt>
                <c:pt idx="4387">
                  <c:v>40590.283333333326</c:v>
                </c:pt>
                <c:pt idx="4388">
                  <c:v>40590.290277777778</c:v>
                </c:pt>
                <c:pt idx="4389">
                  <c:v>40590.297916666663</c:v>
                </c:pt>
                <c:pt idx="4390">
                  <c:v>40590.304861111108</c:v>
                </c:pt>
                <c:pt idx="4391">
                  <c:v>40590.311805555553</c:v>
                </c:pt>
                <c:pt idx="4392">
                  <c:v>40590.318055555566</c:v>
                </c:pt>
                <c:pt idx="4393">
                  <c:v>40590.325000000004</c:v>
                </c:pt>
                <c:pt idx="4394">
                  <c:v>40590.331944444442</c:v>
                </c:pt>
                <c:pt idx="4395">
                  <c:v>40590.339583333334</c:v>
                </c:pt>
                <c:pt idx="4396">
                  <c:v>40590.346527777787</c:v>
                </c:pt>
                <c:pt idx="4397">
                  <c:v>40590.353472222232</c:v>
                </c:pt>
                <c:pt idx="4398">
                  <c:v>40590.36041666667</c:v>
                </c:pt>
                <c:pt idx="4399">
                  <c:v>40590.53402777778</c:v>
                </c:pt>
                <c:pt idx="4400">
                  <c:v>40590.540277777785</c:v>
                </c:pt>
                <c:pt idx="4401">
                  <c:v>40590.547222222223</c:v>
                </c:pt>
                <c:pt idx="4402">
                  <c:v>40590.554166666661</c:v>
                </c:pt>
                <c:pt idx="4403">
                  <c:v>40590.561111111107</c:v>
                </c:pt>
                <c:pt idx="4404">
                  <c:v>40590.568055555559</c:v>
                </c:pt>
                <c:pt idx="4405">
                  <c:v>40590.575000000004</c:v>
                </c:pt>
                <c:pt idx="4406">
                  <c:v>40590.581944444442</c:v>
                </c:pt>
                <c:pt idx="4407">
                  <c:v>40590.588888888895</c:v>
                </c:pt>
                <c:pt idx="4408">
                  <c:v>40590.595833333326</c:v>
                </c:pt>
                <c:pt idx="4409">
                  <c:v>40590.602777777778</c:v>
                </c:pt>
                <c:pt idx="4410">
                  <c:v>40590.609722222216</c:v>
                </c:pt>
                <c:pt idx="4411">
                  <c:v>40590.616666666661</c:v>
                </c:pt>
                <c:pt idx="4412">
                  <c:v>40590.623611111107</c:v>
                </c:pt>
                <c:pt idx="4413">
                  <c:v>40590.630555555559</c:v>
                </c:pt>
                <c:pt idx="4414">
                  <c:v>40590.637499999997</c:v>
                </c:pt>
                <c:pt idx="4415">
                  <c:v>40590.644444444442</c:v>
                </c:pt>
                <c:pt idx="4416">
                  <c:v>40590.651388888888</c:v>
                </c:pt>
                <c:pt idx="4417">
                  <c:v>40590.658333333333</c:v>
                </c:pt>
                <c:pt idx="4418">
                  <c:v>40590.665277777778</c:v>
                </c:pt>
                <c:pt idx="4419">
                  <c:v>40590.672222222223</c:v>
                </c:pt>
                <c:pt idx="4420">
                  <c:v>40590.679166666654</c:v>
                </c:pt>
                <c:pt idx="4421">
                  <c:v>40590.686111111114</c:v>
                </c:pt>
                <c:pt idx="4422">
                  <c:v>40590.693055555552</c:v>
                </c:pt>
                <c:pt idx="4423">
                  <c:v>40590.699999999997</c:v>
                </c:pt>
                <c:pt idx="4424">
                  <c:v>40590.706944444442</c:v>
                </c:pt>
                <c:pt idx="4425">
                  <c:v>40590.713888888888</c:v>
                </c:pt>
                <c:pt idx="4426">
                  <c:v>40590.720833333326</c:v>
                </c:pt>
                <c:pt idx="4427">
                  <c:v>40590.727777777771</c:v>
                </c:pt>
                <c:pt idx="4428">
                  <c:v>40590.734722222216</c:v>
                </c:pt>
                <c:pt idx="4429">
                  <c:v>40590.741666666654</c:v>
                </c:pt>
                <c:pt idx="4430">
                  <c:v>40590.748611111114</c:v>
                </c:pt>
                <c:pt idx="4431">
                  <c:v>40590.755555555559</c:v>
                </c:pt>
                <c:pt idx="4432">
                  <c:v>40590.762499999997</c:v>
                </c:pt>
                <c:pt idx="4433">
                  <c:v>40590.769444444435</c:v>
                </c:pt>
                <c:pt idx="4434">
                  <c:v>40590.776388888888</c:v>
                </c:pt>
                <c:pt idx="4435">
                  <c:v>40590.783333333326</c:v>
                </c:pt>
                <c:pt idx="4436">
                  <c:v>40590.790277777778</c:v>
                </c:pt>
                <c:pt idx="4437">
                  <c:v>40590.797222222216</c:v>
                </c:pt>
                <c:pt idx="4438">
                  <c:v>40590.804166666661</c:v>
                </c:pt>
                <c:pt idx="4439">
                  <c:v>40590.811111111114</c:v>
                </c:pt>
                <c:pt idx="4440">
                  <c:v>40590.818055555566</c:v>
                </c:pt>
                <c:pt idx="4441">
                  <c:v>40590.838888888895</c:v>
                </c:pt>
                <c:pt idx="4442">
                  <c:v>40590.845833333333</c:v>
                </c:pt>
                <c:pt idx="4443">
                  <c:v>40590.852777777785</c:v>
                </c:pt>
                <c:pt idx="4444">
                  <c:v>40590.859722222223</c:v>
                </c:pt>
                <c:pt idx="4445">
                  <c:v>40590.866666666661</c:v>
                </c:pt>
                <c:pt idx="4446">
                  <c:v>40590.873611111114</c:v>
                </c:pt>
                <c:pt idx="4447">
                  <c:v>40590.880555555566</c:v>
                </c:pt>
                <c:pt idx="4448">
                  <c:v>40590.887500000004</c:v>
                </c:pt>
                <c:pt idx="4449">
                  <c:v>40590.894444444442</c:v>
                </c:pt>
                <c:pt idx="4450">
                  <c:v>40590.901388888888</c:v>
                </c:pt>
                <c:pt idx="4451">
                  <c:v>40590.908333333333</c:v>
                </c:pt>
                <c:pt idx="4452">
                  <c:v>40590.915277777785</c:v>
                </c:pt>
                <c:pt idx="4453">
                  <c:v>40590.922222222223</c:v>
                </c:pt>
                <c:pt idx="4454">
                  <c:v>40590.929166666654</c:v>
                </c:pt>
                <c:pt idx="4455">
                  <c:v>40590.936111111114</c:v>
                </c:pt>
                <c:pt idx="4456">
                  <c:v>40590.943055555559</c:v>
                </c:pt>
                <c:pt idx="4457">
                  <c:v>40590.950000000004</c:v>
                </c:pt>
                <c:pt idx="4458">
                  <c:v>40590.95694444445</c:v>
                </c:pt>
                <c:pt idx="4459">
                  <c:v>40590.963888888888</c:v>
                </c:pt>
                <c:pt idx="4460">
                  <c:v>40590.970833333333</c:v>
                </c:pt>
                <c:pt idx="4461">
                  <c:v>40590.977777777778</c:v>
                </c:pt>
                <c:pt idx="4462">
                  <c:v>40590.984722222223</c:v>
                </c:pt>
                <c:pt idx="4463">
                  <c:v>40590.991666666654</c:v>
                </c:pt>
                <c:pt idx="4464">
                  <c:v>40590.998611111114</c:v>
                </c:pt>
                <c:pt idx="4465">
                  <c:v>40591.005555555559</c:v>
                </c:pt>
                <c:pt idx="4466">
                  <c:v>40591.012500000004</c:v>
                </c:pt>
                <c:pt idx="4467">
                  <c:v>40591.019444444442</c:v>
                </c:pt>
                <c:pt idx="4468">
                  <c:v>40591.026388888888</c:v>
                </c:pt>
                <c:pt idx="4469">
                  <c:v>40591.033333333326</c:v>
                </c:pt>
                <c:pt idx="4470">
                  <c:v>40591.040277777785</c:v>
                </c:pt>
                <c:pt idx="4471">
                  <c:v>40591.047222222223</c:v>
                </c:pt>
                <c:pt idx="4472">
                  <c:v>40591.054166666661</c:v>
                </c:pt>
                <c:pt idx="4473">
                  <c:v>40591.061111111107</c:v>
                </c:pt>
                <c:pt idx="4474">
                  <c:v>40591.068055555559</c:v>
                </c:pt>
                <c:pt idx="4475">
                  <c:v>40591.074305555558</c:v>
                </c:pt>
                <c:pt idx="4476">
                  <c:v>40591.081944444442</c:v>
                </c:pt>
                <c:pt idx="4477">
                  <c:v>40591.088888888895</c:v>
                </c:pt>
                <c:pt idx="4478">
                  <c:v>40591.095833333326</c:v>
                </c:pt>
                <c:pt idx="4479">
                  <c:v>40591.102777777778</c:v>
                </c:pt>
                <c:pt idx="4480">
                  <c:v>40591.109722222216</c:v>
                </c:pt>
                <c:pt idx="4481">
                  <c:v>40591.116666666661</c:v>
                </c:pt>
                <c:pt idx="4482">
                  <c:v>40591.123611111107</c:v>
                </c:pt>
                <c:pt idx="4483">
                  <c:v>40591.130555555559</c:v>
                </c:pt>
                <c:pt idx="4484">
                  <c:v>40591.137499999997</c:v>
                </c:pt>
                <c:pt idx="4485">
                  <c:v>40591.144444444442</c:v>
                </c:pt>
                <c:pt idx="4486">
                  <c:v>40591.151388888888</c:v>
                </c:pt>
                <c:pt idx="4487">
                  <c:v>40591.158333333333</c:v>
                </c:pt>
                <c:pt idx="4488">
                  <c:v>40591.165277777778</c:v>
                </c:pt>
                <c:pt idx="4489">
                  <c:v>40591.172222222223</c:v>
                </c:pt>
                <c:pt idx="4490">
                  <c:v>40591.179861111101</c:v>
                </c:pt>
                <c:pt idx="4491">
                  <c:v>40591.186111111114</c:v>
                </c:pt>
                <c:pt idx="4492">
                  <c:v>40591.193055555552</c:v>
                </c:pt>
                <c:pt idx="4493">
                  <c:v>40591.199999999997</c:v>
                </c:pt>
                <c:pt idx="4494">
                  <c:v>40591.206944444442</c:v>
                </c:pt>
                <c:pt idx="4495">
                  <c:v>40591.213888888888</c:v>
                </c:pt>
                <c:pt idx="4496">
                  <c:v>40591.220833333326</c:v>
                </c:pt>
                <c:pt idx="4497">
                  <c:v>40591.227777777771</c:v>
                </c:pt>
                <c:pt idx="4498">
                  <c:v>40591.235416666663</c:v>
                </c:pt>
                <c:pt idx="4499">
                  <c:v>40591.242361111101</c:v>
                </c:pt>
                <c:pt idx="4500">
                  <c:v>40591.248611111114</c:v>
                </c:pt>
                <c:pt idx="4501">
                  <c:v>40591.256250000006</c:v>
                </c:pt>
                <c:pt idx="4502">
                  <c:v>40591.263194444444</c:v>
                </c:pt>
                <c:pt idx="4503">
                  <c:v>40591.269444444435</c:v>
                </c:pt>
                <c:pt idx="4504">
                  <c:v>40591.277083333327</c:v>
                </c:pt>
                <c:pt idx="4505">
                  <c:v>40591.28402777778</c:v>
                </c:pt>
                <c:pt idx="4506">
                  <c:v>40591.290972222225</c:v>
                </c:pt>
                <c:pt idx="4507">
                  <c:v>40591.297222222216</c:v>
                </c:pt>
                <c:pt idx="4508">
                  <c:v>40591.304861111108</c:v>
                </c:pt>
                <c:pt idx="4509">
                  <c:v>40591.311805555553</c:v>
                </c:pt>
                <c:pt idx="4510">
                  <c:v>40591.318055555566</c:v>
                </c:pt>
                <c:pt idx="4511">
                  <c:v>40591.325000000004</c:v>
                </c:pt>
                <c:pt idx="4512">
                  <c:v>40591.331944444442</c:v>
                </c:pt>
                <c:pt idx="4513">
                  <c:v>40591.338888888895</c:v>
                </c:pt>
                <c:pt idx="4514">
                  <c:v>40591.346527777787</c:v>
                </c:pt>
                <c:pt idx="4515">
                  <c:v>40591.352777777785</c:v>
                </c:pt>
                <c:pt idx="4516">
                  <c:v>40591.359722222223</c:v>
                </c:pt>
                <c:pt idx="4517">
                  <c:v>40591.367361111101</c:v>
                </c:pt>
                <c:pt idx="4518">
                  <c:v>40591.374305555553</c:v>
                </c:pt>
                <c:pt idx="4519">
                  <c:v>40591.380555555566</c:v>
                </c:pt>
                <c:pt idx="4520">
                  <c:v>40591.387500000004</c:v>
                </c:pt>
                <c:pt idx="4521">
                  <c:v>40591.395138888889</c:v>
                </c:pt>
                <c:pt idx="4522">
                  <c:v>40591.402083333334</c:v>
                </c:pt>
                <c:pt idx="4523">
                  <c:v>40591.40902777778</c:v>
                </c:pt>
                <c:pt idx="4524">
                  <c:v>40591.415277777785</c:v>
                </c:pt>
                <c:pt idx="4525">
                  <c:v>40591.42291666667</c:v>
                </c:pt>
                <c:pt idx="4526">
                  <c:v>40591.429166666654</c:v>
                </c:pt>
                <c:pt idx="4527">
                  <c:v>40591.436805555553</c:v>
                </c:pt>
                <c:pt idx="4528">
                  <c:v>40591.443055555559</c:v>
                </c:pt>
                <c:pt idx="4529">
                  <c:v>40591.450000000004</c:v>
                </c:pt>
                <c:pt idx="4530">
                  <c:v>40591.457638888896</c:v>
                </c:pt>
                <c:pt idx="4531">
                  <c:v>40591.464583333334</c:v>
                </c:pt>
                <c:pt idx="4532">
                  <c:v>40591.47152777778</c:v>
                </c:pt>
                <c:pt idx="4533">
                  <c:v>40591.478472222232</c:v>
                </c:pt>
                <c:pt idx="4534">
                  <c:v>40591.48541666667</c:v>
                </c:pt>
                <c:pt idx="4535">
                  <c:v>40591.492361111101</c:v>
                </c:pt>
                <c:pt idx="4536">
                  <c:v>40591.498611111114</c:v>
                </c:pt>
                <c:pt idx="4537">
                  <c:v>40591.506250000006</c:v>
                </c:pt>
                <c:pt idx="4538">
                  <c:v>40591.512500000004</c:v>
                </c:pt>
                <c:pt idx="4539">
                  <c:v>40591.520138888889</c:v>
                </c:pt>
                <c:pt idx="4540">
                  <c:v>40591.526388888888</c:v>
                </c:pt>
                <c:pt idx="4541">
                  <c:v>40591.533333333326</c:v>
                </c:pt>
                <c:pt idx="4542">
                  <c:v>40591.540277777785</c:v>
                </c:pt>
                <c:pt idx="4543">
                  <c:v>40591.54791666667</c:v>
                </c:pt>
                <c:pt idx="4544">
                  <c:v>40591.554861111108</c:v>
                </c:pt>
                <c:pt idx="4545">
                  <c:v>40591.561805555546</c:v>
                </c:pt>
                <c:pt idx="4546">
                  <c:v>40591.568055555559</c:v>
                </c:pt>
                <c:pt idx="4547">
                  <c:v>40591.575000000004</c:v>
                </c:pt>
                <c:pt idx="4548">
                  <c:v>40591.582638888896</c:v>
                </c:pt>
                <c:pt idx="4549">
                  <c:v>40591.589583333334</c:v>
                </c:pt>
                <c:pt idx="4550">
                  <c:v>40591.59652777778</c:v>
                </c:pt>
                <c:pt idx="4551">
                  <c:v>40591.603472222225</c:v>
                </c:pt>
                <c:pt idx="4552">
                  <c:v>40591.609722222216</c:v>
                </c:pt>
                <c:pt idx="4553">
                  <c:v>40591.616666666661</c:v>
                </c:pt>
                <c:pt idx="4554">
                  <c:v>40591.624305555546</c:v>
                </c:pt>
                <c:pt idx="4555">
                  <c:v>40591.631249999999</c:v>
                </c:pt>
                <c:pt idx="4556">
                  <c:v>40591.638194444451</c:v>
                </c:pt>
                <c:pt idx="4557">
                  <c:v>40591.645138888889</c:v>
                </c:pt>
                <c:pt idx="4558">
                  <c:v>40591.652083333334</c:v>
                </c:pt>
                <c:pt idx="4559">
                  <c:v>40591.65902777778</c:v>
                </c:pt>
                <c:pt idx="4560">
                  <c:v>40591.665972222225</c:v>
                </c:pt>
                <c:pt idx="4561">
                  <c:v>40591.67291666667</c:v>
                </c:pt>
                <c:pt idx="4562">
                  <c:v>40591.679861111101</c:v>
                </c:pt>
                <c:pt idx="4563">
                  <c:v>40591.686111111114</c:v>
                </c:pt>
                <c:pt idx="4564">
                  <c:v>40591.693749999991</c:v>
                </c:pt>
                <c:pt idx="4565">
                  <c:v>40591.699999999997</c:v>
                </c:pt>
                <c:pt idx="4566">
                  <c:v>40591.706944444442</c:v>
                </c:pt>
                <c:pt idx="4567">
                  <c:v>40591.714583333334</c:v>
                </c:pt>
                <c:pt idx="4568">
                  <c:v>40591.721527777772</c:v>
                </c:pt>
                <c:pt idx="4569">
                  <c:v>40591.727777777771</c:v>
                </c:pt>
                <c:pt idx="4570">
                  <c:v>40591.734722222216</c:v>
                </c:pt>
                <c:pt idx="4571">
                  <c:v>40591.742361111101</c:v>
                </c:pt>
                <c:pt idx="4572">
                  <c:v>40591.749305555546</c:v>
                </c:pt>
                <c:pt idx="4573">
                  <c:v>40591.756250000006</c:v>
                </c:pt>
                <c:pt idx="4574">
                  <c:v>40591.763194444444</c:v>
                </c:pt>
                <c:pt idx="4575">
                  <c:v>40591.769444444435</c:v>
                </c:pt>
                <c:pt idx="4576">
                  <c:v>40591.78402777778</c:v>
                </c:pt>
                <c:pt idx="4577">
                  <c:v>40591.790972222225</c:v>
                </c:pt>
                <c:pt idx="4578">
                  <c:v>40591.797916666663</c:v>
                </c:pt>
                <c:pt idx="4579">
                  <c:v>40591.804861111108</c:v>
                </c:pt>
                <c:pt idx="4580">
                  <c:v>40591.811805555553</c:v>
                </c:pt>
                <c:pt idx="4581">
                  <c:v>40591.818750000006</c:v>
                </c:pt>
                <c:pt idx="4582">
                  <c:v>40591.831944444442</c:v>
                </c:pt>
                <c:pt idx="4583">
                  <c:v>40591.839583333334</c:v>
                </c:pt>
                <c:pt idx="4584">
                  <c:v>40591.846527777787</c:v>
                </c:pt>
                <c:pt idx="4585">
                  <c:v>40591.853472222232</c:v>
                </c:pt>
                <c:pt idx="4586">
                  <c:v>40591.86041666667</c:v>
                </c:pt>
                <c:pt idx="4587">
                  <c:v>40591.867361111101</c:v>
                </c:pt>
                <c:pt idx="4588">
                  <c:v>40591.874305555553</c:v>
                </c:pt>
                <c:pt idx="4589">
                  <c:v>40591.881250000006</c:v>
                </c:pt>
                <c:pt idx="4590">
                  <c:v>40591.888194444458</c:v>
                </c:pt>
                <c:pt idx="4591">
                  <c:v>40591.895138888889</c:v>
                </c:pt>
                <c:pt idx="4592">
                  <c:v>40591.902083333334</c:v>
                </c:pt>
                <c:pt idx="4593">
                  <c:v>40591.90902777778</c:v>
                </c:pt>
                <c:pt idx="4594">
                  <c:v>40591.915972222232</c:v>
                </c:pt>
                <c:pt idx="4595">
                  <c:v>40591.92291666667</c:v>
                </c:pt>
                <c:pt idx="4596">
                  <c:v>40591.929861111101</c:v>
                </c:pt>
                <c:pt idx="4597">
                  <c:v>40591.936805555553</c:v>
                </c:pt>
                <c:pt idx="4598">
                  <c:v>40591.943749999999</c:v>
                </c:pt>
                <c:pt idx="4599">
                  <c:v>40591.950694444458</c:v>
                </c:pt>
                <c:pt idx="4600">
                  <c:v>40591.957638888896</c:v>
                </c:pt>
                <c:pt idx="4601">
                  <c:v>40591.964583333334</c:v>
                </c:pt>
                <c:pt idx="4602">
                  <c:v>40591.97152777778</c:v>
                </c:pt>
                <c:pt idx="4603">
                  <c:v>40591.978472222232</c:v>
                </c:pt>
                <c:pt idx="4604">
                  <c:v>40591.98541666667</c:v>
                </c:pt>
                <c:pt idx="4605">
                  <c:v>40591.992361111101</c:v>
                </c:pt>
                <c:pt idx="4606">
                  <c:v>40591.999305555546</c:v>
                </c:pt>
                <c:pt idx="4607">
                  <c:v>40592.006250000006</c:v>
                </c:pt>
                <c:pt idx="4608">
                  <c:v>40592.013194444451</c:v>
                </c:pt>
                <c:pt idx="4609">
                  <c:v>40592.020138888889</c:v>
                </c:pt>
                <c:pt idx="4610">
                  <c:v>40592.027083333327</c:v>
                </c:pt>
                <c:pt idx="4611">
                  <c:v>40592.03402777778</c:v>
                </c:pt>
                <c:pt idx="4612">
                  <c:v>40592.040972222232</c:v>
                </c:pt>
                <c:pt idx="4613">
                  <c:v>40592.04791666667</c:v>
                </c:pt>
                <c:pt idx="4614">
                  <c:v>40592.054861111108</c:v>
                </c:pt>
                <c:pt idx="4615">
                  <c:v>40592.061805555546</c:v>
                </c:pt>
                <c:pt idx="4616">
                  <c:v>40592.068749999999</c:v>
                </c:pt>
                <c:pt idx="4617">
                  <c:v>40592.075694444451</c:v>
                </c:pt>
                <c:pt idx="4618">
                  <c:v>40592.082638888896</c:v>
                </c:pt>
                <c:pt idx="4619">
                  <c:v>40592.089583333334</c:v>
                </c:pt>
                <c:pt idx="4620">
                  <c:v>40592.09652777778</c:v>
                </c:pt>
                <c:pt idx="4621">
                  <c:v>40592.103472222225</c:v>
                </c:pt>
                <c:pt idx="4622">
                  <c:v>40592.11041666667</c:v>
                </c:pt>
                <c:pt idx="4623">
                  <c:v>40592.117361111101</c:v>
                </c:pt>
                <c:pt idx="4624">
                  <c:v>40592.124305555546</c:v>
                </c:pt>
                <c:pt idx="4625">
                  <c:v>40592.131249999999</c:v>
                </c:pt>
                <c:pt idx="4626">
                  <c:v>40592.138194444451</c:v>
                </c:pt>
                <c:pt idx="4627">
                  <c:v>40592.145138888889</c:v>
                </c:pt>
                <c:pt idx="4628">
                  <c:v>40592.152083333334</c:v>
                </c:pt>
                <c:pt idx="4629">
                  <c:v>40592.15902777778</c:v>
                </c:pt>
                <c:pt idx="4630">
                  <c:v>40592.165972222225</c:v>
                </c:pt>
                <c:pt idx="4631">
                  <c:v>40592.17291666667</c:v>
                </c:pt>
                <c:pt idx="4632">
                  <c:v>40592.179861111101</c:v>
                </c:pt>
                <c:pt idx="4633">
                  <c:v>40592.186111111114</c:v>
                </c:pt>
                <c:pt idx="4634">
                  <c:v>40592.193055555552</c:v>
                </c:pt>
                <c:pt idx="4635">
                  <c:v>40592.199999999997</c:v>
                </c:pt>
                <c:pt idx="4636">
                  <c:v>40592.206944444442</c:v>
                </c:pt>
                <c:pt idx="4637">
                  <c:v>40592.213888888888</c:v>
                </c:pt>
                <c:pt idx="4638">
                  <c:v>40592.220833333326</c:v>
                </c:pt>
                <c:pt idx="4639">
                  <c:v>40592.227777777771</c:v>
                </c:pt>
                <c:pt idx="4640">
                  <c:v>40592.234722222216</c:v>
                </c:pt>
                <c:pt idx="4641">
                  <c:v>40592.241666666654</c:v>
                </c:pt>
                <c:pt idx="4642">
                  <c:v>40592.248611111114</c:v>
                </c:pt>
                <c:pt idx="4643">
                  <c:v>40592.297222222216</c:v>
                </c:pt>
                <c:pt idx="4644">
                  <c:v>40592.304166666661</c:v>
                </c:pt>
                <c:pt idx="4645">
                  <c:v>40592.311111111114</c:v>
                </c:pt>
                <c:pt idx="4646">
                  <c:v>40592.318055555566</c:v>
                </c:pt>
                <c:pt idx="4647">
                  <c:v>40592.325000000004</c:v>
                </c:pt>
                <c:pt idx="4648">
                  <c:v>40592.331944444442</c:v>
                </c:pt>
                <c:pt idx="4649">
                  <c:v>40592.338888888895</c:v>
                </c:pt>
                <c:pt idx="4650">
                  <c:v>40592.345833333333</c:v>
                </c:pt>
                <c:pt idx="4651">
                  <c:v>40592.352777777785</c:v>
                </c:pt>
                <c:pt idx="4652">
                  <c:v>40592.359722222223</c:v>
                </c:pt>
                <c:pt idx="4653">
                  <c:v>40592.366666666661</c:v>
                </c:pt>
                <c:pt idx="4654">
                  <c:v>40592.374305555553</c:v>
                </c:pt>
                <c:pt idx="4655">
                  <c:v>40592.380555555566</c:v>
                </c:pt>
                <c:pt idx="4656">
                  <c:v>40592.387500000004</c:v>
                </c:pt>
                <c:pt idx="4657">
                  <c:v>40592.394444444442</c:v>
                </c:pt>
                <c:pt idx="4658">
                  <c:v>40592.401388888888</c:v>
                </c:pt>
                <c:pt idx="4659">
                  <c:v>40592.408333333333</c:v>
                </c:pt>
                <c:pt idx="4660">
                  <c:v>40592.415277777785</c:v>
                </c:pt>
                <c:pt idx="4661">
                  <c:v>40592.422222222223</c:v>
                </c:pt>
                <c:pt idx="4662">
                  <c:v>40592.429166666654</c:v>
                </c:pt>
                <c:pt idx="4663">
                  <c:v>40592.436111111114</c:v>
                </c:pt>
                <c:pt idx="4664">
                  <c:v>40592.443055555559</c:v>
                </c:pt>
                <c:pt idx="4665">
                  <c:v>40592.450000000004</c:v>
                </c:pt>
                <c:pt idx="4666">
                  <c:v>40592.45694444445</c:v>
                </c:pt>
                <c:pt idx="4667">
                  <c:v>40592.463888888888</c:v>
                </c:pt>
                <c:pt idx="4668">
                  <c:v>40592.470833333333</c:v>
                </c:pt>
                <c:pt idx="4669">
                  <c:v>40592.477777777778</c:v>
                </c:pt>
                <c:pt idx="4670">
                  <c:v>40592.484722222223</c:v>
                </c:pt>
                <c:pt idx="4671">
                  <c:v>40592.491666666654</c:v>
                </c:pt>
                <c:pt idx="4672">
                  <c:v>40592.498611111114</c:v>
                </c:pt>
                <c:pt idx="4673">
                  <c:v>40592.505555555559</c:v>
                </c:pt>
                <c:pt idx="4674">
                  <c:v>40592.512500000004</c:v>
                </c:pt>
                <c:pt idx="4675">
                  <c:v>40592.519444444442</c:v>
                </c:pt>
                <c:pt idx="4676">
                  <c:v>40592.526388888888</c:v>
                </c:pt>
                <c:pt idx="4677">
                  <c:v>40592.533333333326</c:v>
                </c:pt>
                <c:pt idx="4678">
                  <c:v>40592.540277777785</c:v>
                </c:pt>
                <c:pt idx="4679">
                  <c:v>40592.547222222223</c:v>
                </c:pt>
                <c:pt idx="4680">
                  <c:v>40592.554166666661</c:v>
                </c:pt>
                <c:pt idx="4681">
                  <c:v>40592.561111111107</c:v>
                </c:pt>
                <c:pt idx="4682">
                  <c:v>40592.568055555559</c:v>
                </c:pt>
                <c:pt idx="4683">
                  <c:v>40592.575000000004</c:v>
                </c:pt>
                <c:pt idx="4684">
                  <c:v>40592.581944444442</c:v>
                </c:pt>
                <c:pt idx="4685">
                  <c:v>40592.588888888895</c:v>
                </c:pt>
                <c:pt idx="4686">
                  <c:v>40592.595833333326</c:v>
                </c:pt>
                <c:pt idx="4687">
                  <c:v>40592.602777777778</c:v>
                </c:pt>
                <c:pt idx="4688">
                  <c:v>40592.609722222216</c:v>
                </c:pt>
                <c:pt idx="4689">
                  <c:v>40592.617361111101</c:v>
                </c:pt>
                <c:pt idx="4690">
                  <c:v>40592.623611111107</c:v>
                </c:pt>
                <c:pt idx="4691">
                  <c:v>40592.630555555559</c:v>
                </c:pt>
                <c:pt idx="4692">
                  <c:v>40592.637499999997</c:v>
                </c:pt>
                <c:pt idx="4693">
                  <c:v>40592.645138888889</c:v>
                </c:pt>
                <c:pt idx="4694">
                  <c:v>40592.651388888888</c:v>
                </c:pt>
                <c:pt idx="4695">
                  <c:v>40592.658333333333</c:v>
                </c:pt>
                <c:pt idx="4696">
                  <c:v>40592.665277777778</c:v>
                </c:pt>
                <c:pt idx="4697">
                  <c:v>40592.67291666667</c:v>
                </c:pt>
                <c:pt idx="4698">
                  <c:v>40592.679166666654</c:v>
                </c:pt>
                <c:pt idx="4699">
                  <c:v>40592.686111111114</c:v>
                </c:pt>
                <c:pt idx="4700">
                  <c:v>40592.693055555552</c:v>
                </c:pt>
                <c:pt idx="4701">
                  <c:v>40592.699999999997</c:v>
                </c:pt>
                <c:pt idx="4702">
                  <c:v>40592.714583333334</c:v>
                </c:pt>
                <c:pt idx="4703">
                  <c:v>40592.720833333326</c:v>
                </c:pt>
                <c:pt idx="4704">
                  <c:v>40592.727777777771</c:v>
                </c:pt>
                <c:pt idx="4705">
                  <c:v>40592.734722222216</c:v>
                </c:pt>
                <c:pt idx="4706">
                  <c:v>40592.742361111101</c:v>
                </c:pt>
                <c:pt idx="4707">
                  <c:v>40592.748611111114</c:v>
                </c:pt>
                <c:pt idx="4708">
                  <c:v>40592.755555555559</c:v>
                </c:pt>
                <c:pt idx="4709">
                  <c:v>40592.762499999997</c:v>
                </c:pt>
                <c:pt idx="4710">
                  <c:v>40592.769444444435</c:v>
                </c:pt>
                <c:pt idx="4711">
                  <c:v>40592.776388888888</c:v>
                </c:pt>
                <c:pt idx="4712">
                  <c:v>40592.783333333326</c:v>
                </c:pt>
                <c:pt idx="4713">
                  <c:v>40592.790277777778</c:v>
                </c:pt>
                <c:pt idx="4714">
                  <c:v>40592.797222222216</c:v>
                </c:pt>
                <c:pt idx="4715">
                  <c:v>40592.804166666661</c:v>
                </c:pt>
                <c:pt idx="4716">
                  <c:v>40592.811111111114</c:v>
                </c:pt>
                <c:pt idx="4717">
                  <c:v>40592.818055555566</c:v>
                </c:pt>
                <c:pt idx="4718">
                  <c:v>40592.831944444442</c:v>
                </c:pt>
                <c:pt idx="4719">
                  <c:v>40592.838888888895</c:v>
                </c:pt>
                <c:pt idx="4720">
                  <c:v>40592.846527777787</c:v>
                </c:pt>
                <c:pt idx="4721">
                  <c:v>40592.852777777785</c:v>
                </c:pt>
                <c:pt idx="4722">
                  <c:v>40592.859722222223</c:v>
                </c:pt>
                <c:pt idx="4723">
                  <c:v>40592.867361111101</c:v>
                </c:pt>
                <c:pt idx="4724">
                  <c:v>40592.873611111114</c:v>
                </c:pt>
                <c:pt idx="4725">
                  <c:v>40592.880555555566</c:v>
                </c:pt>
                <c:pt idx="4726">
                  <c:v>40592.887500000004</c:v>
                </c:pt>
                <c:pt idx="4727">
                  <c:v>40592.894444444442</c:v>
                </c:pt>
                <c:pt idx="4728">
                  <c:v>40592.901388888888</c:v>
                </c:pt>
                <c:pt idx="4729">
                  <c:v>40592.908333333333</c:v>
                </c:pt>
                <c:pt idx="4730">
                  <c:v>40592.915277777785</c:v>
                </c:pt>
                <c:pt idx="4731">
                  <c:v>40592.922222222223</c:v>
                </c:pt>
                <c:pt idx="4732">
                  <c:v>40592.929166666654</c:v>
                </c:pt>
                <c:pt idx="4733">
                  <c:v>40592.936111111114</c:v>
                </c:pt>
                <c:pt idx="4734">
                  <c:v>40592.943055555559</c:v>
                </c:pt>
                <c:pt idx="4735">
                  <c:v>40592.950000000004</c:v>
                </c:pt>
                <c:pt idx="4736">
                  <c:v>40592.95694444445</c:v>
                </c:pt>
                <c:pt idx="4737">
                  <c:v>40592.963888888888</c:v>
                </c:pt>
                <c:pt idx="4738">
                  <c:v>40592.97152777778</c:v>
                </c:pt>
                <c:pt idx="4739">
                  <c:v>40592.977777777778</c:v>
                </c:pt>
                <c:pt idx="4740">
                  <c:v>40592.984722222223</c:v>
                </c:pt>
                <c:pt idx="4741">
                  <c:v>40592.991666666654</c:v>
                </c:pt>
                <c:pt idx="4742">
                  <c:v>40592.998611111114</c:v>
                </c:pt>
                <c:pt idx="4743">
                  <c:v>40593.005555555559</c:v>
                </c:pt>
                <c:pt idx="4744">
                  <c:v>40593.013194444451</c:v>
                </c:pt>
                <c:pt idx="4745">
                  <c:v>40593.019444444442</c:v>
                </c:pt>
                <c:pt idx="4746">
                  <c:v>40593.027083333327</c:v>
                </c:pt>
                <c:pt idx="4747">
                  <c:v>40593.03402777778</c:v>
                </c:pt>
                <c:pt idx="4748">
                  <c:v>40593.040972222232</c:v>
                </c:pt>
                <c:pt idx="4749">
                  <c:v>40593.047222222223</c:v>
                </c:pt>
                <c:pt idx="4750">
                  <c:v>40593.054861111108</c:v>
                </c:pt>
                <c:pt idx="4751">
                  <c:v>40593.061111111107</c:v>
                </c:pt>
                <c:pt idx="4752">
                  <c:v>40593.068749999999</c:v>
                </c:pt>
                <c:pt idx="4753">
                  <c:v>40593.075000000004</c:v>
                </c:pt>
                <c:pt idx="4754">
                  <c:v>40593.081944444442</c:v>
                </c:pt>
                <c:pt idx="4755">
                  <c:v>40593.088888888895</c:v>
                </c:pt>
                <c:pt idx="4756">
                  <c:v>40593.095833333326</c:v>
                </c:pt>
                <c:pt idx="4757">
                  <c:v>40593.102777777778</c:v>
                </c:pt>
                <c:pt idx="4758">
                  <c:v>40593.11041666667</c:v>
                </c:pt>
                <c:pt idx="4759">
                  <c:v>40593.116666666661</c:v>
                </c:pt>
                <c:pt idx="4760">
                  <c:v>40593.123611111107</c:v>
                </c:pt>
                <c:pt idx="4761">
                  <c:v>40593.130555555559</c:v>
                </c:pt>
                <c:pt idx="4762">
                  <c:v>40593.137499999997</c:v>
                </c:pt>
                <c:pt idx="4763">
                  <c:v>40593.144444444442</c:v>
                </c:pt>
                <c:pt idx="4764">
                  <c:v>40593.151388888888</c:v>
                </c:pt>
                <c:pt idx="4765">
                  <c:v>40593.158333333333</c:v>
                </c:pt>
                <c:pt idx="4766">
                  <c:v>40593.165972222225</c:v>
                </c:pt>
                <c:pt idx="4767">
                  <c:v>40593.17291666667</c:v>
                </c:pt>
                <c:pt idx="4768">
                  <c:v>40593.179861111101</c:v>
                </c:pt>
                <c:pt idx="4769">
                  <c:v>40593.186111111114</c:v>
                </c:pt>
                <c:pt idx="4770">
                  <c:v>40593.193749999991</c:v>
                </c:pt>
                <c:pt idx="4771">
                  <c:v>40593.199999999997</c:v>
                </c:pt>
                <c:pt idx="4772">
                  <c:v>40593.206944444442</c:v>
                </c:pt>
                <c:pt idx="4773">
                  <c:v>40593.214583333334</c:v>
                </c:pt>
                <c:pt idx="4774">
                  <c:v>40593.220833333326</c:v>
                </c:pt>
                <c:pt idx="4775">
                  <c:v>40593.227777777771</c:v>
                </c:pt>
                <c:pt idx="4776">
                  <c:v>40593.234722222216</c:v>
                </c:pt>
                <c:pt idx="4777">
                  <c:v>40593.242361111101</c:v>
                </c:pt>
                <c:pt idx="4778">
                  <c:v>40593.248611111114</c:v>
                </c:pt>
                <c:pt idx="4779">
                  <c:v>40593.256250000006</c:v>
                </c:pt>
                <c:pt idx="4780">
                  <c:v>40593.263194444444</c:v>
                </c:pt>
                <c:pt idx="4781">
                  <c:v>40593.269444444435</c:v>
                </c:pt>
                <c:pt idx="4782">
                  <c:v>40593.277083333327</c:v>
                </c:pt>
                <c:pt idx="4783">
                  <c:v>40593.283333333326</c:v>
                </c:pt>
                <c:pt idx="4784">
                  <c:v>40593.290972222225</c:v>
                </c:pt>
                <c:pt idx="4785">
                  <c:v>40593.297222222216</c:v>
                </c:pt>
                <c:pt idx="4786">
                  <c:v>40593.304166666661</c:v>
                </c:pt>
                <c:pt idx="4787">
                  <c:v>40593.311111111114</c:v>
                </c:pt>
                <c:pt idx="4788">
                  <c:v>40593.318055555566</c:v>
                </c:pt>
                <c:pt idx="4789">
                  <c:v>40593.325000000004</c:v>
                </c:pt>
                <c:pt idx="4790">
                  <c:v>40593.331944444442</c:v>
                </c:pt>
                <c:pt idx="4791">
                  <c:v>40593.338888888895</c:v>
                </c:pt>
                <c:pt idx="4792">
                  <c:v>40593.346527777787</c:v>
                </c:pt>
                <c:pt idx="4793">
                  <c:v>40593.352777777785</c:v>
                </c:pt>
                <c:pt idx="4794">
                  <c:v>40593.359722222223</c:v>
                </c:pt>
                <c:pt idx="4795">
                  <c:v>40593.367361111101</c:v>
                </c:pt>
                <c:pt idx="4796">
                  <c:v>40593.374305555553</c:v>
                </c:pt>
                <c:pt idx="4797">
                  <c:v>40593.381250000006</c:v>
                </c:pt>
                <c:pt idx="4798">
                  <c:v>40593.387500000004</c:v>
                </c:pt>
                <c:pt idx="4799">
                  <c:v>40593.394444444442</c:v>
                </c:pt>
                <c:pt idx="4800">
                  <c:v>40593.402083333334</c:v>
                </c:pt>
                <c:pt idx="4801">
                  <c:v>40593.408333333333</c:v>
                </c:pt>
                <c:pt idx="4802">
                  <c:v>40593.415277777785</c:v>
                </c:pt>
                <c:pt idx="4803">
                  <c:v>40593.422222222223</c:v>
                </c:pt>
                <c:pt idx="4804">
                  <c:v>40593.429166666654</c:v>
                </c:pt>
                <c:pt idx="4805">
                  <c:v>40593.436805555553</c:v>
                </c:pt>
                <c:pt idx="4806">
                  <c:v>40593.443055555559</c:v>
                </c:pt>
                <c:pt idx="4807">
                  <c:v>40593.450694444458</c:v>
                </c:pt>
                <c:pt idx="4808">
                  <c:v>40593.45694444445</c:v>
                </c:pt>
                <c:pt idx="4809">
                  <c:v>40593.463888888888</c:v>
                </c:pt>
                <c:pt idx="4810">
                  <c:v>40593.470833333333</c:v>
                </c:pt>
                <c:pt idx="4811">
                  <c:v>40593.477777777778</c:v>
                </c:pt>
                <c:pt idx="4812">
                  <c:v>40593.484722222223</c:v>
                </c:pt>
                <c:pt idx="4813">
                  <c:v>40593.492361111101</c:v>
                </c:pt>
                <c:pt idx="4814">
                  <c:v>40593.498611111114</c:v>
                </c:pt>
                <c:pt idx="4815">
                  <c:v>40593.506250000006</c:v>
                </c:pt>
                <c:pt idx="4816">
                  <c:v>40593.512500000004</c:v>
                </c:pt>
                <c:pt idx="4817">
                  <c:v>40593.519444444442</c:v>
                </c:pt>
                <c:pt idx="4818">
                  <c:v>40593.526388888888</c:v>
                </c:pt>
                <c:pt idx="4819">
                  <c:v>40593.53402777778</c:v>
                </c:pt>
                <c:pt idx="4820">
                  <c:v>40593.540972222232</c:v>
                </c:pt>
                <c:pt idx="4821">
                  <c:v>40593.547222222223</c:v>
                </c:pt>
                <c:pt idx="4822">
                  <c:v>40593.554166666661</c:v>
                </c:pt>
                <c:pt idx="4823">
                  <c:v>40593.561805555546</c:v>
                </c:pt>
                <c:pt idx="4824">
                  <c:v>40593.568749999999</c:v>
                </c:pt>
                <c:pt idx="4825">
                  <c:v>40593.575000000004</c:v>
                </c:pt>
                <c:pt idx="4826">
                  <c:v>40593.582638888896</c:v>
                </c:pt>
                <c:pt idx="4827">
                  <c:v>40593.589583333334</c:v>
                </c:pt>
                <c:pt idx="4828">
                  <c:v>40593.595833333326</c:v>
                </c:pt>
                <c:pt idx="4829">
                  <c:v>40593.602777777778</c:v>
                </c:pt>
                <c:pt idx="4830">
                  <c:v>40593.609722222216</c:v>
                </c:pt>
                <c:pt idx="4831">
                  <c:v>40593.616666666661</c:v>
                </c:pt>
                <c:pt idx="4832">
                  <c:v>40593.624305555546</c:v>
                </c:pt>
                <c:pt idx="4833">
                  <c:v>40593.631249999999</c:v>
                </c:pt>
                <c:pt idx="4834">
                  <c:v>40593.637499999997</c:v>
                </c:pt>
                <c:pt idx="4835">
                  <c:v>40593.644444444442</c:v>
                </c:pt>
                <c:pt idx="4836">
                  <c:v>40593.651388888888</c:v>
                </c:pt>
                <c:pt idx="4837">
                  <c:v>40593.658333333333</c:v>
                </c:pt>
                <c:pt idx="4838">
                  <c:v>40593.665277777778</c:v>
                </c:pt>
                <c:pt idx="4839">
                  <c:v>40593.67291666667</c:v>
                </c:pt>
                <c:pt idx="4840">
                  <c:v>40593.679861111101</c:v>
                </c:pt>
                <c:pt idx="4841">
                  <c:v>40593.686111111114</c:v>
                </c:pt>
                <c:pt idx="4842">
                  <c:v>40593.693055555552</c:v>
                </c:pt>
                <c:pt idx="4843">
                  <c:v>40593.700694444451</c:v>
                </c:pt>
                <c:pt idx="4844">
                  <c:v>40593.706944444442</c:v>
                </c:pt>
                <c:pt idx="4845">
                  <c:v>40593.714583333334</c:v>
                </c:pt>
                <c:pt idx="4846">
                  <c:v>40593.720833333326</c:v>
                </c:pt>
                <c:pt idx="4847">
                  <c:v>40593.728472222225</c:v>
                </c:pt>
                <c:pt idx="4848">
                  <c:v>40593.734722222216</c:v>
                </c:pt>
                <c:pt idx="4849">
                  <c:v>40593.741666666654</c:v>
                </c:pt>
                <c:pt idx="4850">
                  <c:v>40593.748611111114</c:v>
                </c:pt>
                <c:pt idx="4851">
                  <c:v>40593.762499999997</c:v>
                </c:pt>
                <c:pt idx="4852">
                  <c:v>40593.769444444435</c:v>
                </c:pt>
                <c:pt idx="4853">
                  <c:v>40593.776388888888</c:v>
                </c:pt>
                <c:pt idx="4854">
                  <c:v>40593.790277777778</c:v>
                </c:pt>
                <c:pt idx="4855">
                  <c:v>40593.797222222216</c:v>
                </c:pt>
                <c:pt idx="4856">
                  <c:v>40593.804166666661</c:v>
                </c:pt>
                <c:pt idx="4857">
                  <c:v>40593.811805555553</c:v>
                </c:pt>
                <c:pt idx="4858">
                  <c:v>40593.818055555566</c:v>
                </c:pt>
                <c:pt idx="4859">
                  <c:v>40593.831944444442</c:v>
                </c:pt>
                <c:pt idx="4860">
                  <c:v>40593.839583333334</c:v>
                </c:pt>
                <c:pt idx="4861">
                  <c:v>40593.846527777787</c:v>
                </c:pt>
                <c:pt idx="4862">
                  <c:v>40593.852777777785</c:v>
                </c:pt>
                <c:pt idx="4863">
                  <c:v>40593.859722222223</c:v>
                </c:pt>
                <c:pt idx="4864">
                  <c:v>40593.867361111101</c:v>
                </c:pt>
                <c:pt idx="4865">
                  <c:v>40593.874305555553</c:v>
                </c:pt>
                <c:pt idx="4866">
                  <c:v>40593.880555555566</c:v>
                </c:pt>
                <c:pt idx="4867">
                  <c:v>40593.888194444458</c:v>
                </c:pt>
                <c:pt idx="4868">
                  <c:v>40593.894444444442</c:v>
                </c:pt>
                <c:pt idx="4869">
                  <c:v>40593.902083333334</c:v>
                </c:pt>
                <c:pt idx="4870">
                  <c:v>40593.908333333333</c:v>
                </c:pt>
                <c:pt idx="4871">
                  <c:v>40593.915972222232</c:v>
                </c:pt>
                <c:pt idx="4872">
                  <c:v>40593.92291666667</c:v>
                </c:pt>
                <c:pt idx="4873">
                  <c:v>40593.929166666654</c:v>
                </c:pt>
                <c:pt idx="4874">
                  <c:v>40593.936111111114</c:v>
                </c:pt>
                <c:pt idx="4875">
                  <c:v>40593.943055555559</c:v>
                </c:pt>
                <c:pt idx="4876">
                  <c:v>40593.950000000004</c:v>
                </c:pt>
                <c:pt idx="4877">
                  <c:v>40593.95694444445</c:v>
                </c:pt>
                <c:pt idx="4878">
                  <c:v>40593.963888888888</c:v>
                </c:pt>
                <c:pt idx="4879">
                  <c:v>40593.97152777778</c:v>
                </c:pt>
                <c:pt idx="4880">
                  <c:v>40593.978472222232</c:v>
                </c:pt>
                <c:pt idx="4881">
                  <c:v>40593.98541666667</c:v>
                </c:pt>
                <c:pt idx="4882">
                  <c:v>40593.992361111101</c:v>
                </c:pt>
                <c:pt idx="4883">
                  <c:v>40593.999305555546</c:v>
                </c:pt>
                <c:pt idx="4884">
                  <c:v>40594.005555555559</c:v>
                </c:pt>
                <c:pt idx="4885">
                  <c:v>40594.012500000004</c:v>
                </c:pt>
                <c:pt idx="4886">
                  <c:v>40594.020138888889</c:v>
                </c:pt>
                <c:pt idx="4887">
                  <c:v>40594.026388888888</c:v>
                </c:pt>
                <c:pt idx="4888">
                  <c:v>40594.033333333326</c:v>
                </c:pt>
                <c:pt idx="4889">
                  <c:v>40594.040972222232</c:v>
                </c:pt>
                <c:pt idx="4890">
                  <c:v>40594.04791666667</c:v>
                </c:pt>
                <c:pt idx="4891">
                  <c:v>40594.054861111108</c:v>
                </c:pt>
                <c:pt idx="4892">
                  <c:v>40594.061111111107</c:v>
                </c:pt>
                <c:pt idx="4893">
                  <c:v>40594.068055555559</c:v>
                </c:pt>
                <c:pt idx="4894">
                  <c:v>40594.075694444451</c:v>
                </c:pt>
                <c:pt idx="4895">
                  <c:v>40594.081944444442</c:v>
                </c:pt>
                <c:pt idx="4896">
                  <c:v>40594.088888888895</c:v>
                </c:pt>
                <c:pt idx="4897">
                  <c:v>40594.095833333326</c:v>
                </c:pt>
                <c:pt idx="4898">
                  <c:v>40594.102777777778</c:v>
                </c:pt>
                <c:pt idx="4899">
                  <c:v>40594.109722222216</c:v>
                </c:pt>
                <c:pt idx="4900">
                  <c:v>40594.116666666661</c:v>
                </c:pt>
                <c:pt idx="4901">
                  <c:v>40594.124305555546</c:v>
                </c:pt>
                <c:pt idx="4902">
                  <c:v>40594.130555555559</c:v>
                </c:pt>
                <c:pt idx="4903">
                  <c:v>40594.137499999997</c:v>
                </c:pt>
                <c:pt idx="4904">
                  <c:v>40594.144444444442</c:v>
                </c:pt>
                <c:pt idx="4905">
                  <c:v>40594.151388888888</c:v>
                </c:pt>
                <c:pt idx="4906">
                  <c:v>40594.158333333333</c:v>
                </c:pt>
                <c:pt idx="4907">
                  <c:v>40594.165972222225</c:v>
                </c:pt>
                <c:pt idx="4908">
                  <c:v>40594.17291666667</c:v>
                </c:pt>
                <c:pt idx="4909">
                  <c:v>40594.179861111101</c:v>
                </c:pt>
                <c:pt idx="4910">
                  <c:v>40594.186805555553</c:v>
                </c:pt>
                <c:pt idx="4911">
                  <c:v>40594.193055555552</c:v>
                </c:pt>
                <c:pt idx="4912">
                  <c:v>40594.199999999997</c:v>
                </c:pt>
                <c:pt idx="4913">
                  <c:v>40594.206944444442</c:v>
                </c:pt>
                <c:pt idx="4914">
                  <c:v>40594.214583333334</c:v>
                </c:pt>
                <c:pt idx="4915">
                  <c:v>40594.221527777772</c:v>
                </c:pt>
                <c:pt idx="4916">
                  <c:v>40594.227777777771</c:v>
                </c:pt>
                <c:pt idx="4917">
                  <c:v>40594.234722222216</c:v>
                </c:pt>
                <c:pt idx="4918">
                  <c:v>40594.241666666654</c:v>
                </c:pt>
                <c:pt idx="4919">
                  <c:v>40594.249305555546</c:v>
                </c:pt>
                <c:pt idx="4920">
                  <c:v>40594.256250000006</c:v>
                </c:pt>
                <c:pt idx="4921">
                  <c:v>40594.262499999997</c:v>
                </c:pt>
                <c:pt idx="4922">
                  <c:v>40594.270138888889</c:v>
                </c:pt>
                <c:pt idx="4923">
                  <c:v>40594.277083333327</c:v>
                </c:pt>
                <c:pt idx="4924">
                  <c:v>40594.283333333326</c:v>
                </c:pt>
                <c:pt idx="4925">
                  <c:v>40594.290277777778</c:v>
                </c:pt>
                <c:pt idx="4926">
                  <c:v>40594.297916666663</c:v>
                </c:pt>
                <c:pt idx="4927">
                  <c:v>40594.304861111108</c:v>
                </c:pt>
                <c:pt idx="4928">
                  <c:v>40594.311111111114</c:v>
                </c:pt>
                <c:pt idx="4929">
                  <c:v>40594.318750000006</c:v>
                </c:pt>
                <c:pt idx="4930">
                  <c:v>40594.325694444451</c:v>
                </c:pt>
                <c:pt idx="4931">
                  <c:v>40594.331944444442</c:v>
                </c:pt>
                <c:pt idx="4932">
                  <c:v>40594.339583333334</c:v>
                </c:pt>
                <c:pt idx="4933">
                  <c:v>40594.346527777787</c:v>
                </c:pt>
                <c:pt idx="4934">
                  <c:v>40594.352777777785</c:v>
                </c:pt>
                <c:pt idx="4935">
                  <c:v>40594.359722222223</c:v>
                </c:pt>
                <c:pt idx="4936">
                  <c:v>40594.366666666661</c:v>
                </c:pt>
                <c:pt idx="4937">
                  <c:v>40594.374305555553</c:v>
                </c:pt>
                <c:pt idx="4938">
                  <c:v>40594.381250000006</c:v>
                </c:pt>
                <c:pt idx="4939">
                  <c:v>40594.388194444458</c:v>
                </c:pt>
                <c:pt idx="4940">
                  <c:v>40594.395138888889</c:v>
                </c:pt>
                <c:pt idx="4941">
                  <c:v>40594.402083333334</c:v>
                </c:pt>
                <c:pt idx="4942">
                  <c:v>40594.40902777778</c:v>
                </c:pt>
                <c:pt idx="4943">
                  <c:v>40594.415277777785</c:v>
                </c:pt>
                <c:pt idx="4944">
                  <c:v>40594.42291666667</c:v>
                </c:pt>
                <c:pt idx="4945">
                  <c:v>40594.429861111101</c:v>
                </c:pt>
                <c:pt idx="4946">
                  <c:v>40594.436805555553</c:v>
                </c:pt>
                <c:pt idx="4947">
                  <c:v>40594.443055555559</c:v>
                </c:pt>
                <c:pt idx="4948">
                  <c:v>40594.450000000004</c:v>
                </c:pt>
                <c:pt idx="4949">
                  <c:v>40594.45694444445</c:v>
                </c:pt>
                <c:pt idx="4950">
                  <c:v>40594.464583333334</c:v>
                </c:pt>
                <c:pt idx="4951">
                  <c:v>40594.47152777778</c:v>
                </c:pt>
                <c:pt idx="4952">
                  <c:v>40594.477777777778</c:v>
                </c:pt>
                <c:pt idx="4953">
                  <c:v>40594.48541666667</c:v>
                </c:pt>
                <c:pt idx="4954">
                  <c:v>40594.491666666654</c:v>
                </c:pt>
                <c:pt idx="4955">
                  <c:v>40594.498611111114</c:v>
                </c:pt>
                <c:pt idx="4956">
                  <c:v>40594.506250000006</c:v>
                </c:pt>
                <c:pt idx="4957">
                  <c:v>40594.513194444451</c:v>
                </c:pt>
                <c:pt idx="4958">
                  <c:v>40594.520138888889</c:v>
                </c:pt>
                <c:pt idx="4959">
                  <c:v>40594.527083333327</c:v>
                </c:pt>
                <c:pt idx="4960">
                  <c:v>40594.533333333326</c:v>
                </c:pt>
                <c:pt idx="4961">
                  <c:v>40594.540972222232</c:v>
                </c:pt>
                <c:pt idx="4962">
                  <c:v>40594.54791666667</c:v>
                </c:pt>
                <c:pt idx="4963">
                  <c:v>40594.554861111108</c:v>
                </c:pt>
                <c:pt idx="4964">
                  <c:v>40594.561111111107</c:v>
                </c:pt>
                <c:pt idx="4965">
                  <c:v>40594.568055555559</c:v>
                </c:pt>
                <c:pt idx="4966">
                  <c:v>40594.575694444451</c:v>
                </c:pt>
                <c:pt idx="4967">
                  <c:v>40594.582638888896</c:v>
                </c:pt>
                <c:pt idx="4968">
                  <c:v>40594.589583333334</c:v>
                </c:pt>
                <c:pt idx="4969">
                  <c:v>40594.59652777778</c:v>
                </c:pt>
                <c:pt idx="4970">
                  <c:v>40594.602777777778</c:v>
                </c:pt>
                <c:pt idx="4971">
                  <c:v>40594.61041666667</c:v>
                </c:pt>
                <c:pt idx="4972">
                  <c:v>40594.617361111101</c:v>
                </c:pt>
                <c:pt idx="4973">
                  <c:v>40594.624305555546</c:v>
                </c:pt>
                <c:pt idx="4974">
                  <c:v>40594.631249999999</c:v>
                </c:pt>
                <c:pt idx="4975">
                  <c:v>40594.638194444451</c:v>
                </c:pt>
                <c:pt idx="4976">
                  <c:v>40594.645138888889</c:v>
                </c:pt>
                <c:pt idx="4977">
                  <c:v>40594.652083333334</c:v>
                </c:pt>
                <c:pt idx="4978">
                  <c:v>40594.658333333333</c:v>
                </c:pt>
                <c:pt idx="4979">
                  <c:v>40594.665972222225</c:v>
                </c:pt>
                <c:pt idx="4980">
                  <c:v>40594.67291666667</c:v>
                </c:pt>
                <c:pt idx="4981">
                  <c:v>40594.679861111101</c:v>
                </c:pt>
                <c:pt idx="4982">
                  <c:v>40594.686805555553</c:v>
                </c:pt>
                <c:pt idx="4983">
                  <c:v>40594.693749999991</c:v>
                </c:pt>
                <c:pt idx="4984">
                  <c:v>40594.700694444451</c:v>
                </c:pt>
                <c:pt idx="4985">
                  <c:v>40594.707638888889</c:v>
                </c:pt>
                <c:pt idx="4986">
                  <c:v>40594.714583333334</c:v>
                </c:pt>
                <c:pt idx="4987">
                  <c:v>40594.721527777772</c:v>
                </c:pt>
                <c:pt idx="4988">
                  <c:v>40594.728472222225</c:v>
                </c:pt>
                <c:pt idx="4989">
                  <c:v>40594.735416666663</c:v>
                </c:pt>
                <c:pt idx="4990">
                  <c:v>40594.741666666654</c:v>
                </c:pt>
                <c:pt idx="4991">
                  <c:v>40594.748611111114</c:v>
                </c:pt>
                <c:pt idx="4992">
                  <c:v>40594.756250000006</c:v>
                </c:pt>
                <c:pt idx="4993">
                  <c:v>40594.763194444444</c:v>
                </c:pt>
                <c:pt idx="4994">
                  <c:v>40594.770138888889</c:v>
                </c:pt>
                <c:pt idx="4995">
                  <c:v>40594.777083333327</c:v>
                </c:pt>
                <c:pt idx="4996">
                  <c:v>40594.78402777778</c:v>
                </c:pt>
                <c:pt idx="4997">
                  <c:v>40594.790972222225</c:v>
                </c:pt>
                <c:pt idx="4998">
                  <c:v>40594.797916666663</c:v>
                </c:pt>
                <c:pt idx="4999">
                  <c:v>40594.804861111108</c:v>
                </c:pt>
                <c:pt idx="5000">
                  <c:v>40594.811805555553</c:v>
                </c:pt>
                <c:pt idx="5001">
                  <c:v>40594.818750000006</c:v>
                </c:pt>
                <c:pt idx="5002">
                  <c:v>40594.825694444451</c:v>
                </c:pt>
                <c:pt idx="5003">
                  <c:v>40594.832638888896</c:v>
                </c:pt>
                <c:pt idx="5004">
                  <c:v>40594.839583333334</c:v>
                </c:pt>
                <c:pt idx="5005">
                  <c:v>40594.846527777787</c:v>
                </c:pt>
                <c:pt idx="5006">
                  <c:v>40594.853472222232</c:v>
                </c:pt>
                <c:pt idx="5007">
                  <c:v>40594.86041666667</c:v>
                </c:pt>
                <c:pt idx="5008">
                  <c:v>40594.867361111101</c:v>
                </c:pt>
                <c:pt idx="5009">
                  <c:v>40594.873611111114</c:v>
                </c:pt>
                <c:pt idx="5010">
                  <c:v>40594.881250000006</c:v>
                </c:pt>
                <c:pt idx="5011">
                  <c:v>40594.888194444458</c:v>
                </c:pt>
                <c:pt idx="5012">
                  <c:v>40594.895138888889</c:v>
                </c:pt>
                <c:pt idx="5013">
                  <c:v>40594.902083333334</c:v>
                </c:pt>
                <c:pt idx="5014">
                  <c:v>40594.908333333333</c:v>
                </c:pt>
                <c:pt idx="5015">
                  <c:v>40594.915277777785</c:v>
                </c:pt>
                <c:pt idx="5016">
                  <c:v>40594.92291666667</c:v>
                </c:pt>
                <c:pt idx="5017">
                  <c:v>40594.929861111101</c:v>
                </c:pt>
                <c:pt idx="5018">
                  <c:v>40594.936805555553</c:v>
                </c:pt>
                <c:pt idx="5019">
                  <c:v>40594.943749999999</c:v>
                </c:pt>
                <c:pt idx="5020">
                  <c:v>40594.950694444458</c:v>
                </c:pt>
                <c:pt idx="5021">
                  <c:v>40594.957638888896</c:v>
                </c:pt>
                <c:pt idx="5022">
                  <c:v>40594.964583333334</c:v>
                </c:pt>
                <c:pt idx="5023">
                  <c:v>40594.97152777778</c:v>
                </c:pt>
                <c:pt idx="5024">
                  <c:v>40594.978472222232</c:v>
                </c:pt>
                <c:pt idx="5025">
                  <c:v>40594.98541666667</c:v>
                </c:pt>
                <c:pt idx="5026">
                  <c:v>40594.992361111101</c:v>
                </c:pt>
                <c:pt idx="5027">
                  <c:v>40594.999305555546</c:v>
                </c:pt>
                <c:pt idx="5028">
                  <c:v>40595.006250000006</c:v>
                </c:pt>
                <c:pt idx="5029">
                  <c:v>40595.013194444451</c:v>
                </c:pt>
                <c:pt idx="5030">
                  <c:v>40595.020138888889</c:v>
                </c:pt>
                <c:pt idx="5031">
                  <c:v>40595.027083333327</c:v>
                </c:pt>
                <c:pt idx="5032">
                  <c:v>40595.03402777778</c:v>
                </c:pt>
                <c:pt idx="5033">
                  <c:v>40595.040972222232</c:v>
                </c:pt>
                <c:pt idx="5034">
                  <c:v>40595.04791666667</c:v>
                </c:pt>
                <c:pt idx="5035">
                  <c:v>40595.054861111108</c:v>
                </c:pt>
                <c:pt idx="5036">
                  <c:v>40595.061805555546</c:v>
                </c:pt>
                <c:pt idx="5037">
                  <c:v>40595.068749999999</c:v>
                </c:pt>
                <c:pt idx="5038">
                  <c:v>40595.075694444451</c:v>
                </c:pt>
                <c:pt idx="5039">
                  <c:v>40595.082638888896</c:v>
                </c:pt>
                <c:pt idx="5040">
                  <c:v>40595.17291666667</c:v>
                </c:pt>
                <c:pt idx="5041">
                  <c:v>40595.179166666654</c:v>
                </c:pt>
                <c:pt idx="5042">
                  <c:v>40595.186111111114</c:v>
                </c:pt>
                <c:pt idx="5043">
                  <c:v>40595.193055555552</c:v>
                </c:pt>
                <c:pt idx="5044">
                  <c:v>40595.200694444451</c:v>
                </c:pt>
                <c:pt idx="5045">
                  <c:v>40595.206944444442</c:v>
                </c:pt>
                <c:pt idx="5046">
                  <c:v>40595.213888888888</c:v>
                </c:pt>
                <c:pt idx="5047">
                  <c:v>40595.220833333326</c:v>
                </c:pt>
                <c:pt idx="5048">
                  <c:v>40595.227777777771</c:v>
                </c:pt>
                <c:pt idx="5049">
                  <c:v>40595.234722222216</c:v>
                </c:pt>
                <c:pt idx="5050">
                  <c:v>40595.242361111101</c:v>
                </c:pt>
                <c:pt idx="5051">
                  <c:v>40595.248611111114</c:v>
                </c:pt>
                <c:pt idx="5052">
                  <c:v>40595.256250000006</c:v>
                </c:pt>
                <c:pt idx="5053">
                  <c:v>40595.262499999997</c:v>
                </c:pt>
                <c:pt idx="5054">
                  <c:v>40595.270138888889</c:v>
                </c:pt>
                <c:pt idx="5055">
                  <c:v>40595.277083333327</c:v>
                </c:pt>
                <c:pt idx="5056">
                  <c:v>40595.28402777778</c:v>
                </c:pt>
                <c:pt idx="5057">
                  <c:v>40595.290277777778</c:v>
                </c:pt>
                <c:pt idx="5058">
                  <c:v>40595.297916666663</c:v>
                </c:pt>
                <c:pt idx="5059">
                  <c:v>40595.304166666661</c:v>
                </c:pt>
                <c:pt idx="5060">
                  <c:v>40595.311805555553</c:v>
                </c:pt>
                <c:pt idx="5061">
                  <c:v>40595.318750000006</c:v>
                </c:pt>
                <c:pt idx="5062">
                  <c:v>40595.325000000004</c:v>
                </c:pt>
                <c:pt idx="5063">
                  <c:v>40595.332638888896</c:v>
                </c:pt>
                <c:pt idx="5064">
                  <c:v>40595.339583333334</c:v>
                </c:pt>
                <c:pt idx="5065">
                  <c:v>40595.345833333333</c:v>
                </c:pt>
                <c:pt idx="5066">
                  <c:v>40595.353472222232</c:v>
                </c:pt>
                <c:pt idx="5067">
                  <c:v>40595.359722222223</c:v>
                </c:pt>
                <c:pt idx="5068">
                  <c:v>40595.366666666661</c:v>
                </c:pt>
                <c:pt idx="5069">
                  <c:v>40595.374305555553</c:v>
                </c:pt>
                <c:pt idx="5070">
                  <c:v>40595.381250000006</c:v>
                </c:pt>
                <c:pt idx="5071">
                  <c:v>40595.388194444458</c:v>
                </c:pt>
                <c:pt idx="5072">
                  <c:v>40595.395138888889</c:v>
                </c:pt>
                <c:pt idx="5073">
                  <c:v>40595.402083333334</c:v>
                </c:pt>
                <c:pt idx="5074">
                  <c:v>40595.40902777778</c:v>
                </c:pt>
                <c:pt idx="5075">
                  <c:v>40595.415277777785</c:v>
                </c:pt>
                <c:pt idx="5076">
                  <c:v>40595.422222222223</c:v>
                </c:pt>
                <c:pt idx="5077">
                  <c:v>40595.429861111101</c:v>
                </c:pt>
                <c:pt idx="5078">
                  <c:v>40595.436805555553</c:v>
                </c:pt>
                <c:pt idx="5079">
                  <c:v>40595.443749999999</c:v>
                </c:pt>
                <c:pt idx="5080">
                  <c:v>40595.450694444458</c:v>
                </c:pt>
                <c:pt idx="5081">
                  <c:v>40595.45694444445</c:v>
                </c:pt>
                <c:pt idx="5082">
                  <c:v>40595.463888888888</c:v>
                </c:pt>
                <c:pt idx="5083">
                  <c:v>40595.470833333333</c:v>
                </c:pt>
                <c:pt idx="5084">
                  <c:v>40595.477777777778</c:v>
                </c:pt>
                <c:pt idx="5085">
                  <c:v>40595.484722222223</c:v>
                </c:pt>
                <c:pt idx="5086">
                  <c:v>40595.491666666654</c:v>
                </c:pt>
                <c:pt idx="5087">
                  <c:v>40595.498611111114</c:v>
                </c:pt>
                <c:pt idx="5088">
                  <c:v>40595.505555555559</c:v>
                </c:pt>
                <c:pt idx="5089">
                  <c:v>40595.512500000004</c:v>
                </c:pt>
                <c:pt idx="5090">
                  <c:v>40595.519444444442</c:v>
                </c:pt>
                <c:pt idx="5091">
                  <c:v>40595.526388888888</c:v>
                </c:pt>
                <c:pt idx="5092">
                  <c:v>40595.533333333326</c:v>
                </c:pt>
                <c:pt idx="5093">
                  <c:v>40595.540972222232</c:v>
                </c:pt>
                <c:pt idx="5094">
                  <c:v>40595.547222222223</c:v>
                </c:pt>
                <c:pt idx="5095">
                  <c:v>40595.554861111108</c:v>
                </c:pt>
                <c:pt idx="5096">
                  <c:v>40595.561111111107</c:v>
                </c:pt>
                <c:pt idx="5097">
                  <c:v>40595.568055555559</c:v>
                </c:pt>
                <c:pt idx="5098">
                  <c:v>40595.575694444451</c:v>
                </c:pt>
                <c:pt idx="5099">
                  <c:v>40595.581944444442</c:v>
                </c:pt>
                <c:pt idx="5100">
                  <c:v>40595.589583333334</c:v>
                </c:pt>
                <c:pt idx="5101">
                  <c:v>40595.59652777778</c:v>
                </c:pt>
                <c:pt idx="5102">
                  <c:v>40595.602777777778</c:v>
                </c:pt>
                <c:pt idx="5103">
                  <c:v>40595.61041666667</c:v>
                </c:pt>
                <c:pt idx="5104">
                  <c:v>40595.617361111101</c:v>
                </c:pt>
                <c:pt idx="5105">
                  <c:v>40595.624305555546</c:v>
                </c:pt>
                <c:pt idx="5106">
                  <c:v>40595.630555555559</c:v>
                </c:pt>
                <c:pt idx="5107">
                  <c:v>40595.637499999997</c:v>
                </c:pt>
                <c:pt idx="5108">
                  <c:v>40595.644444444442</c:v>
                </c:pt>
                <c:pt idx="5109">
                  <c:v>40595.651388888888</c:v>
                </c:pt>
                <c:pt idx="5110">
                  <c:v>40595.658333333333</c:v>
                </c:pt>
                <c:pt idx="5111">
                  <c:v>40595.665277777778</c:v>
                </c:pt>
                <c:pt idx="5112">
                  <c:v>40595.672222222223</c:v>
                </c:pt>
                <c:pt idx="5113">
                  <c:v>40595.679861111101</c:v>
                </c:pt>
                <c:pt idx="5114">
                  <c:v>40595.686111111114</c:v>
                </c:pt>
                <c:pt idx="5115">
                  <c:v>40595.693055555552</c:v>
                </c:pt>
                <c:pt idx="5116">
                  <c:v>40595.699999999997</c:v>
                </c:pt>
                <c:pt idx="5117">
                  <c:v>40595.706944444442</c:v>
                </c:pt>
                <c:pt idx="5118">
                  <c:v>40595.714583333334</c:v>
                </c:pt>
                <c:pt idx="5119">
                  <c:v>40595.721527777772</c:v>
                </c:pt>
                <c:pt idx="5120">
                  <c:v>40595.728472222225</c:v>
                </c:pt>
                <c:pt idx="5121">
                  <c:v>40595.735416666663</c:v>
                </c:pt>
                <c:pt idx="5122">
                  <c:v>40595.742361111101</c:v>
                </c:pt>
                <c:pt idx="5123">
                  <c:v>40595.748611111114</c:v>
                </c:pt>
                <c:pt idx="5124">
                  <c:v>40595.756250000006</c:v>
                </c:pt>
                <c:pt idx="5125">
                  <c:v>40595.770138888889</c:v>
                </c:pt>
                <c:pt idx="5126">
                  <c:v>40595.777083333327</c:v>
                </c:pt>
                <c:pt idx="5127">
                  <c:v>40595.783333333326</c:v>
                </c:pt>
                <c:pt idx="5128">
                  <c:v>40595.790972222225</c:v>
                </c:pt>
                <c:pt idx="5129">
                  <c:v>40595.797916666663</c:v>
                </c:pt>
                <c:pt idx="5130">
                  <c:v>40595.804861111108</c:v>
                </c:pt>
                <c:pt idx="5131">
                  <c:v>40595.811111111114</c:v>
                </c:pt>
                <c:pt idx="5132">
                  <c:v>40595.818055555566</c:v>
                </c:pt>
                <c:pt idx="5133">
                  <c:v>40595.831944444442</c:v>
                </c:pt>
                <c:pt idx="5134">
                  <c:v>40595.838888888895</c:v>
                </c:pt>
                <c:pt idx="5135">
                  <c:v>40595.846527777787</c:v>
                </c:pt>
                <c:pt idx="5136">
                  <c:v>40595.852777777785</c:v>
                </c:pt>
                <c:pt idx="5137">
                  <c:v>40595.859722222223</c:v>
                </c:pt>
                <c:pt idx="5138">
                  <c:v>40595.866666666661</c:v>
                </c:pt>
                <c:pt idx="5139">
                  <c:v>40595.873611111114</c:v>
                </c:pt>
                <c:pt idx="5140">
                  <c:v>40595.881250000006</c:v>
                </c:pt>
                <c:pt idx="5141">
                  <c:v>40595.887500000004</c:v>
                </c:pt>
                <c:pt idx="5142">
                  <c:v>40595.894444444442</c:v>
                </c:pt>
                <c:pt idx="5143">
                  <c:v>40595.901388888888</c:v>
                </c:pt>
                <c:pt idx="5144">
                  <c:v>40595.908333333333</c:v>
                </c:pt>
                <c:pt idx="5145">
                  <c:v>40595.915277777785</c:v>
                </c:pt>
                <c:pt idx="5146">
                  <c:v>40595.92291666667</c:v>
                </c:pt>
                <c:pt idx="5147">
                  <c:v>40595.929861111101</c:v>
                </c:pt>
                <c:pt idx="5148">
                  <c:v>40595.936805555553</c:v>
                </c:pt>
                <c:pt idx="5149">
                  <c:v>40595.943749999999</c:v>
                </c:pt>
                <c:pt idx="5150">
                  <c:v>40595.950000000004</c:v>
                </c:pt>
                <c:pt idx="5151">
                  <c:v>40595.95694444445</c:v>
                </c:pt>
                <c:pt idx="5152">
                  <c:v>40595.964583333334</c:v>
                </c:pt>
                <c:pt idx="5153">
                  <c:v>40595.97152777778</c:v>
                </c:pt>
                <c:pt idx="5154">
                  <c:v>40595.978472222232</c:v>
                </c:pt>
                <c:pt idx="5155">
                  <c:v>40595.984722222223</c:v>
                </c:pt>
                <c:pt idx="5156">
                  <c:v>40595.991666666654</c:v>
                </c:pt>
                <c:pt idx="5157">
                  <c:v>40595.998611111114</c:v>
                </c:pt>
                <c:pt idx="5158">
                  <c:v>40596.006250000006</c:v>
                </c:pt>
                <c:pt idx="5159">
                  <c:v>40596.013194444451</c:v>
                </c:pt>
                <c:pt idx="5160">
                  <c:v>40596.019444444442</c:v>
                </c:pt>
                <c:pt idx="5161">
                  <c:v>40596.026388888888</c:v>
                </c:pt>
                <c:pt idx="5162">
                  <c:v>40596.033333333326</c:v>
                </c:pt>
                <c:pt idx="5163">
                  <c:v>40596.040277777785</c:v>
                </c:pt>
                <c:pt idx="5164">
                  <c:v>40596.04791666667</c:v>
                </c:pt>
                <c:pt idx="5165">
                  <c:v>40596.054861111108</c:v>
                </c:pt>
                <c:pt idx="5166">
                  <c:v>40596.061111111107</c:v>
                </c:pt>
                <c:pt idx="5167">
                  <c:v>40596.068749999999</c:v>
                </c:pt>
                <c:pt idx="5168">
                  <c:v>40596.075000000004</c:v>
                </c:pt>
                <c:pt idx="5169">
                  <c:v>40596.082638888896</c:v>
                </c:pt>
                <c:pt idx="5170">
                  <c:v>40596.089583333334</c:v>
                </c:pt>
                <c:pt idx="5171">
                  <c:v>40596.095833333326</c:v>
                </c:pt>
                <c:pt idx="5172">
                  <c:v>40596.103472222225</c:v>
                </c:pt>
                <c:pt idx="5173">
                  <c:v>40596.109722222216</c:v>
                </c:pt>
                <c:pt idx="5174">
                  <c:v>40596.116666666661</c:v>
                </c:pt>
                <c:pt idx="5175">
                  <c:v>40596.123611111107</c:v>
                </c:pt>
                <c:pt idx="5176">
                  <c:v>40596.131249999999</c:v>
                </c:pt>
                <c:pt idx="5177">
                  <c:v>40596.138194444451</c:v>
                </c:pt>
                <c:pt idx="5178">
                  <c:v>40596.144444444442</c:v>
                </c:pt>
                <c:pt idx="5179">
                  <c:v>40596.152083333334</c:v>
                </c:pt>
                <c:pt idx="5180">
                  <c:v>40596.15902777778</c:v>
                </c:pt>
                <c:pt idx="5181">
                  <c:v>40596.165277777778</c:v>
                </c:pt>
                <c:pt idx="5182">
                  <c:v>40596.17291666667</c:v>
                </c:pt>
                <c:pt idx="5183">
                  <c:v>40596.179861111101</c:v>
                </c:pt>
                <c:pt idx="5184">
                  <c:v>40596.186805555553</c:v>
                </c:pt>
                <c:pt idx="5185">
                  <c:v>40596.193749999991</c:v>
                </c:pt>
                <c:pt idx="5186">
                  <c:v>40596.199999999997</c:v>
                </c:pt>
                <c:pt idx="5187">
                  <c:v>40596.206944444442</c:v>
                </c:pt>
                <c:pt idx="5188">
                  <c:v>40596.214583333334</c:v>
                </c:pt>
                <c:pt idx="5189">
                  <c:v>40596.221527777772</c:v>
                </c:pt>
                <c:pt idx="5190">
                  <c:v>40596.227777777771</c:v>
                </c:pt>
                <c:pt idx="5191">
                  <c:v>40596.235416666663</c:v>
                </c:pt>
                <c:pt idx="5192">
                  <c:v>40596.241666666654</c:v>
                </c:pt>
                <c:pt idx="5193">
                  <c:v>40596.249305555546</c:v>
                </c:pt>
                <c:pt idx="5194">
                  <c:v>40596.255555555559</c:v>
                </c:pt>
                <c:pt idx="5195">
                  <c:v>40596.269444444435</c:v>
                </c:pt>
                <c:pt idx="5196">
                  <c:v>40596.276388888888</c:v>
                </c:pt>
                <c:pt idx="5197">
                  <c:v>40596.28402777778</c:v>
                </c:pt>
                <c:pt idx="5198">
                  <c:v>40596.290277777778</c:v>
                </c:pt>
                <c:pt idx="5199">
                  <c:v>40596.297916666663</c:v>
                </c:pt>
                <c:pt idx="5200">
                  <c:v>40596.304861111108</c:v>
                </c:pt>
                <c:pt idx="5201">
                  <c:v>40596.311805555553</c:v>
                </c:pt>
                <c:pt idx="5202">
                  <c:v>40596.318055555566</c:v>
                </c:pt>
                <c:pt idx="5203">
                  <c:v>40596.325694444451</c:v>
                </c:pt>
                <c:pt idx="5204">
                  <c:v>40596.331944444442</c:v>
                </c:pt>
                <c:pt idx="5205">
                  <c:v>40596.339583333334</c:v>
                </c:pt>
                <c:pt idx="5206">
                  <c:v>40596.345833333333</c:v>
                </c:pt>
                <c:pt idx="5207">
                  <c:v>40596.352777777785</c:v>
                </c:pt>
                <c:pt idx="5208">
                  <c:v>40596.36041666667</c:v>
                </c:pt>
                <c:pt idx="5209">
                  <c:v>40596.366666666661</c:v>
                </c:pt>
                <c:pt idx="5210">
                  <c:v>40596.374305555553</c:v>
                </c:pt>
                <c:pt idx="5211">
                  <c:v>40596.381250000006</c:v>
                </c:pt>
                <c:pt idx="5212">
                  <c:v>40596.388194444458</c:v>
                </c:pt>
                <c:pt idx="5213">
                  <c:v>40596.395138888889</c:v>
                </c:pt>
                <c:pt idx="5214">
                  <c:v>40596.401388888888</c:v>
                </c:pt>
                <c:pt idx="5215">
                  <c:v>40596.40902777778</c:v>
                </c:pt>
                <c:pt idx="5216">
                  <c:v>40596.415277777785</c:v>
                </c:pt>
                <c:pt idx="5217">
                  <c:v>40596.42291666667</c:v>
                </c:pt>
                <c:pt idx="5218">
                  <c:v>40596.429861111101</c:v>
                </c:pt>
                <c:pt idx="5219">
                  <c:v>40596.436111111114</c:v>
                </c:pt>
                <c:pt idx="5220">
                  <c:v>40596.443055555559</c:v>
                </c:pt>
                <c:pt idx="5221">
                  <c:v>40596.450000000004</c:v>
                </c:pt>
                <c:pt idx="5222">
                  <c:v>40596.45694444445</c:v>
                </c:pt>
                <c:pt idx="5223">
                  <c:v>40596.464583333334</c:v>
                </c:pt>
                <c:pt idx="5224">
                  <c:v>40596.47152777778</c:v>
                </c:pt>
                <c:pt idx="5225">
                  <c:v>40596.478472222232</c:v>
                </c:pt>
                <c:pt idx="5226">
                  <c:v>40596.484722222223</c:v>
                </c:pt>
                <c:pt idx="5227">
                  <c:v>40596.491666666654</c:v>
                </c:pt>
                <c:pt idx="5228">
                  <c:v>40596.498611111114</c:v>
                </c:pt>
                <c:pt idx="5229">
                  <c:v>40596.506250000006</c:v>
                </c:pt>
                <c:pt idx="5230">
                  <c:v>40596.513194444451</c:v>
                </c:pt>
                <c:pt idx="5231">
                  <c:v>40596.520138888889</c:v>
                </c:pt>
                <c:pt idx="5232">
                  <c:v>40596.526388888888</c:v>
                </c:pt>
                <c:pt idx="5233">
                  <c:v>40596.53402777778</c:v>
                </c:pt>
                <c:pt idx="5234">
                  <c:v>40596.540277777785</c:v>
                </c:pt>
                <c:pt idx="5235">
                  <c:v>40596.54791666667</c:v>
                </c:pt>
                <c:pt idx="5236">
                  <c:v>40596.554861111108</c:v>
                </c:pt>
                <c:pt idx="5237">
                  <c:v>40596.561111111107</c:v>
                </c:pt>
                <c:pt idx="5238">
                  <c:v>40596.568055555559</c:v>
                </c:pt>
                <c:pt idx="5239">
                  <c:v>40596.575000000004</c:v>
                </c:pt>
                <c:pt idx="5240">
                  <c:v>40596.581944444442</c:v>
                </c:pt>
                <c:pt idx="5241">
                  <c:v>40596.589583333334</c:v>
                </c:pt>
                <c:pt idx="5242">
                  <c:v>40596.59652777778</c:v>
                </c:pt>
                <c:pt idx="5243">
                  <c:v>40596.602777777778</c:v>
                </c:pt>
                <c:pt idx="5244">
                  <c:v>40596.609722222216</c:v>
                </c:pt>
                <c:pt idx="5245">
                  <c:v>40596.617361111101</c:v>
                </c:pt>
                <c:pt idx="5246">
                  <c:v>40596.623611111107</c:v>
                </c:pt>
                <c:pt idx="5247">
                  <c:v>40596.631249999999</c:v>
                </c:pt>
                <c:pt idx="5248">
                  <c:v>40596.638194444451</c:v>
                </c:pt>
                <c:pt idx="5249">
                  <c:v>40596.644444444442</c:v>
                </c:pt>
                <c:pt idx="5250">
                  <c:v>40596.652083333334</c:v>
                </c:pt>
                <c:pt idx="5251">
                  <c:v>40596.658333333333</c:v>
                </c:pt>
                <c:pt idx="5252">
                  <c:v>40596.665277777778</c:v>
                </c:pt>
                <c:pt idx="5253">
                  <c:v>40596.67291666667</c:v>
                </c:pt>
                <c:pt idx="5254">
                  <c:v>40596.679166666654</c:v>
                </c:pt>
                <c:pt idx="5255">
                  <c:v>40596.686805555553</c:v>
                </c:pt>
                <c:pt idx="5256">
                  <c:v>40596.693749999991</c:v>
                </c:pt>
                <c:pt idx="5257">
                  <c:v>40596.699999999997</c:v>
                </c:pt>
                <c:pt idx="5258">
                  <c:v>40596.706944444442</c:v>
                </c:pt>
                <c:pt idx="5259">
                  <c:v>40596.714583333334</c:v>
                </c:pt>
                <c:pt idx="5260">
                  <c:v>40596.721527777772</c:v>
                </c:pt>
                <c:pt idx="5261">
                  <c:v>40596.728472222225</c:v>
                </c:pt>
                <c:pt idx="5262">
                  <c:v>40596.735416666663</c:v>
                </c:pt>
                <c:pt idx="5263">
                  <c:v>40596.741666666654</c:v>
                </c:pt>
                <c:pt idx="5264">
                  <c:v>40596.748611111114</c:v>
                </c:pt>
                <c:pt idx="5265">
                  <c:v>40596.756250000006</c:v>
                </c:pt>
                <c:pt idx="5266">
                  <c:v>40596.763194444444</c:v>
                </c:pt>
                <c:pt idx="5267">
                  <c:v>40596.769444444435</c:v>
                </c:pt>
                <c:pt idx="5268">
                  <c:v>40596.78402777778</c:v>
                </c:pt>
                <c:pt idx="5269">
                  <c:v>40596.790972222225</c:v>
                </c:pt>
                <c:pt idx="5270">
                  <c:v>40596.797916666663</c:v>
                </c:pt>
                <c:pt idx="5271">
                  <c:v>40596.804861111108</c:v>
                </c:pt>
                <c:pt idx="5272">
                  <c:v>40596.811805555553</c:v>
                </c:pt>
                <c:pt idx="5273">
                  <c:v>40596.818750000006</c:v>
                </c:pt>
                <c:pt idx="5274">
                  <c:v>40596.846527777787</c:v>
                </c:pt>
                <c:pt idx="5275">
                  <c:v>40596.853472222232</c:v>
                </c:pt>
                <c:pt idx="5276">
                  <c:v>40596.86041666667</c:v>
                </c:pt>
                <c:pt idx="5277">
                  <c:v>40596.867361111101</c:v>
                </c:pt>
                <c:pt idx="5278">
                  <c:v>40596.874305555553</c:v>
                </c:pt>
                <c:pt idx="5279">
                  <c:v>40596.881250000006</c:v>
                </c:pt>
                <c:pt idx="5280">
                  <c:v>40596.888194444458</c:v>
                </c:pt>
                <c:pt idx="5281">
                  <c:v>40596.895138888889</c:v>
                </c:pt>
                <c:pt idx="5282">
                  <c:v>40596.902083333334</c:v>
                </c:pt>
                <c:pt idx="5283">
                  <c:v>40596.908333333333</c:v>
                </c:pt>
                <c:pt idx="5284">
                  <c:v>40596.915972222232</c:v>
                </c:pt>
                <c:pt idx="5285">
                  <c:v>40596.92291666667</c:v>
                </c:pt>
                <c:pt idx="5286">
                  <c:v>40596.929861111101</c:v>
                </c:pt>
                <c:pt idx="5287">
                  <c:v>40596.936805555553</c:v>
                </c:pt>
                <c:pt idx="5288">
                  <c:v>40596.943749999999</c:v>
                </c:pt>
                <c:pt idx="5289">
                  <c:v>40596.950694444458</c:v>
                </c:pt>
                <c:pt idx="5290">
                  <c:v>40596.957638888896</c:v>
                </c:pt>
                <c:pt idx="5291">
                  <c:v>40596.964583333334</c:v>
                </c:pt>
                <c:pt idx="5292">
                  <c:v>40596.97152777778</c:v>
                </c:pt>
                <c:pt idx="5293">
                  <c:v>40596.978472222232</c:v>
                </c:pt>
                <c:pt idx="5294">
                  <c:v>40596.98541666667</c:v>
                </c:pt>
                <c:pt idx="5295">
                  <c:v>40596.992361111101</c:v>
                </c:pt>
                <c:pt idx="5296">
                  <c:v>40596.999305555546</c:v>
                </c:pt>
                <c:pt idx="5297">
                  <c:v>40597.006250000006</c:v>
                </c:pt>
                <c:pt idx="5298">
                  <c:v>40597.013194444451</c:v>
                </c:pt>
                <c:pt idx="5299">
                  <c:v>40597.020138888889</c:v>
                </c:pt>
                <c:pt idx="5300">
                  <c:v>40597.027083333327</c:v>
                </c:pt>
                <c:pt idx="5301">
                  <c:v>40597.03402777778</c:v>
                </c:pt>
                <c:pt idx="5302">
                  <c:v>40597.040972222232</c:v>
                </c:pt>
                <c:pt idx="5303">
                  <c:v>40597.04791666667</c:v>
                </c:pt>
                <c:pt idx="5304">
                  <c:v>40597.054861111108</c:v>
                </c:pt>
                <c:pt idx="5305">
                  <c:v>40597.061805555546</c:v>
                </c:pt>
                <c:pt idx="5306">
                  <c:v>40597.068749999999</c:v>
                </c:pt>
                <c:pt idx="5307">
                  <c:v>40597.075694444451</c:v>
                </c:pt>
                <c:pt idx="5308">
                  <c:v>40597.081944444442</c:v>
                </c:pt>
                <c:pt idx="5309">
                  <c:v>40597.089583333334</c:v>
                </c:pt>
                <c:pt idx="5310">
                  <c:v>40597.09652777778</c:v>
                </c:pt>
                <c:pt idx="5311">
                  <c:v>40597.103472222225</c:v>
                </c:pt>
                <c:pt idx="5312">
                  <c:v>40597.11041666667</c:v>
                </c:pt>
                <c:pt idx="5313">
                  <c:v>40597.117361111101</c:v>
                </c:pt>
                <c:pt idx="5314">
                  <c:v>40597.124305555546</c:v>
                </c:pt>
                <c:pt idx="5315">
                  <c:v>40597.131249999999</c:v>
                </c:pt>
                <c:pt idx="5316">
                  <c:v>40597.138194444451</c:v>
                </c:pt>
                <c:pt idx="5317">
                  <c:v>40597.145138888889</c:v>
                </c:pt>
                <c:pt idx="5318">
                  <c:v>40597.152083333334</c:v>
                </c:pt>
                <c:pt idx="5319">
                  <c:v>40597.15902777778</c:v>
                </c:pt>
                <c:pt idx="5320">
                  <c:v>40597.165277777778</c:v>
                </c:pt>
                <c:pt idx="5321">
                  <c:v>40597.17291666667</c:v>
                </c:pt>
                <c:pt idx="5322">
                  <c:v>40597.179166666654</c:v>
                </c:pt>
                <c:pt idx="5323">
                  <c:v>40597.186111111114</c:v>
                </c:pt>
                <c:pt idx="5324">
                  <c:v>40597.193055555552</c:v>
                </c:pt>
                <c:pt idx="5325">
                  <c:v>40597.199999999997</c:v>
                </c:pt>
                <c:pt idx="5326">
                  <c:v>40597.206944444442</c:v>
                </c:pt>
                <c:pt idx="5327">
                  <c:v>40597.213888888888</c:v>
                </c:pt>
                <c:pt idx="5328">
                  <c:v>40597.220833333326</c:v>
                </c:pt>
                <c:pt idx="5329">
                  <c:v>40597.227777777771</c:v>
                </c:pt>
                <c:pt idx="5330">
                  <c:v>40597.235416666663</c:v>
                </c:pt>
                <c:pt idx="5331">
                  <c:v>40597.242361111101</c:v>
                </c:pt>
                <c:pt idx="5332">
                  <c:v>40597.249305555546</c:v>
                </c:pt>
                <c:pt idx="5333">
                  <c:v>40597.255555555559</c:v>
                </c:pt>
                <c:pt idx="5334">
                  <c:v>40597.262499999997</c:v>
                </c:pt>
                <c:pt idx="5335">
                  <c:v>40597.269444444435</c:v>
                </c:pt>
                <c:pt idx="5336">
                  <c:v>40597.276388888888</c:v>
                </c:pt>
                <c:pt idx="5337">
                  <c:v>40597.283333333326</c:v>
                </c:pt>
                <c:pt idx="5338">
                  <c:v>40597.290972222225</c:v>
                </c:pt>
                <c:pt idx="5339">
                  <c:v>40597.297222222216</c:v>
                </c:pt>
                <c:pt idx="5340">
                  <c:v>40597.304861111108</c:v>
                </c:pt>
                <c:pt idx="5341">
                  <c:v>40597.311111111114</c:v>
                </c:pt>
                <c:pt idx="5342">
                  <c:v>40597.318750000006</c:v>
                </c:pt>
                <c:pt idx="5343">
                  <c:v>40597.325000000004</c:v>
                </c:pt>
                <c:pt idx="5344">
                  <c:v>40597.331944444442</c:v>
                </c:pt>
                <c:pt idx="5345">
                  <c:v>40597.338888888895</c:v>
                </c:pt>
                <c:pt idx="5346">
                  <c:v>40597.345833333333</c:v>
                </c:pt>
                <c:pt idx="5347">
                  <c:v>40597.352777777785</c:v>
                </c:pt>
                <c:pt idx="5348">
                  <c:v>40597.359722222223</c:v>
                </c:pt>
                <c:pt idx="5349">
                  <c:v>40597.366666666661</c:v>
                </c:pt>
                <c:pt idx="5350">
                  <c:v>40597.373611111114</c:v>
                </c:pt>
                <c:pt idx="5351">
                  <c:v>40597.381250000006</c:v>
                </c:pt>
                <c:pt idx="5352">
                  <c:v>40597.388194444458</c:v>
                </c:pt>
                <c:pt idx="5353">
                  <c:v>40597.394444444442</c:v>
                </c:pt>
                <c:pt idx="5354">
                  <c:v>40597.401388888888</c:v>
                </c:pt>
                <c:pt idx="5355">
                  <c:v>40597.408333333333</c:v>
                </c:pt>
                <c:pt idx="5356">
                  <c:v>40597.415277777785</c:v>
                </c:pt>
                <c:pt idx="5357">
                  <c:v>40597.422222222223</c:v>
                </c:pt>
                <c:pt idx="5358">
                  <c:v>40597.429861111101</c:v>
                </c:pt>
                <c:pt idx="5359">
                  <c:v>40597.436111111114</c:v>
                </c:pt>
                <c:pt idx="5360">
                  <c:v>40597.443749999999</c:v>
                </c:pt>
                <c:pt idx="5361">
                  <c:v>40597.450000000004</c:v>
                </c:pt>
                <c:pt idx="5362">
                  <c:v>40597.45694444445</c:v>
                </c:pt>
                <c:pt idx="5363">
                  <c:v>40597.464583333334</c:v>
                </c:pt>
                <c:pt idx="5364">
                  <c:v>40597.470833333333</c:v>
                </c:pt>
                <c:pt idx="5365">
                  <c:v>40597.478472222232</c:v>
                </c:pt>
                <c:pt idx="5366">
                  <c:v>40597.48541666667</c:v>
                </c:pt>
                <c:pt idx="5367">
                  <c:v>40597.491666666654</c:v>
                </c:pt>
                <c:pt idx="5368">
                  <c:v>40597.498611111114</c:v>
                </c:pt>
                <c:pt idx="5369">
                  <c:v>40597.505555555559</c:v>
                </c:pt>
                <c:pt idx="5370">
                  <c:v>40597.512500000004</c:v>
                </c:pt>
                <c:pt idx="5371">
                  <c:v>40597.519444444442</c:v>
                </c:pt>
                <c:pt idx="5372">
                  <c:v>40597.527083333327</c:v>
                </c:pt>
                <c:pt idx="5373">
                  <c:v>40597.533333333326</c:v>
                </c:pt>
                <c:pt idx="5374">
                  <c:v>40597.540972222232</c:v>
                </c:pt>
                <c:pt idx="5375">
                  <c:v>40597.547222222223</c:v>
                </c:pt>
                <c:pt idx="5376">
                  <c:v>40597.554861111108</c:v>
                </c:pt>
                <c:pt idx="5377">
                  <c:v>40597.561111111107</c:v>
                </c:pt>
                <c:pt idx="5378">
                  <c:v>40597.568749999999</c:v>
                </c:pt>
                <c:pt idx="5379">
                  <c:v>40597.575000000004</c:v>
                </c:pt>
                <c:pt idx="5380">
                  <c:v>40597.581944444442</c:v>
                </c:pt>
                <c:pt idx="5381">
                  <c:v>40597.588888888895</c:v>
                </c:pt>
                <c:pt idx="5382">
                  <c:v>40597.59652777778</c:v>
                </c:pt>
                <c:pt idx="5383">
                  <c:v>40597.602777777778</c:v>
                </c:pt>
                <c:pt idx="5384">
                  <c:v>40597.609722222216</c:v>
                </c:pt>
                <c:pt idx="5385">
                  <c:v>40597.616666666661</c:v>
                </c:pt>
                <c:pt idx="5386">
                  <c:v>40597.623611111107</c:v>
                </c:pt>
                <c:pt idx="5387">
                  <c:v>40597.630555555559</c:v>
                </c:pt>
                <c:pt idx="5388">
                  <c:v>40597.637499999997</c:v>
                </c:pt>
                <c:pt idx="5389">
                  <c:v>40597.644444444442</c:v>
                </c:pt>
                <c:pt idx="5390">
                  <c:v>40597.651388888888</c:v>
                </c:pt>
                <c:pt idx="5391">
                  <c:v>40597.658333333333</c:v>
                </c:pt>
                <c:pt idx="5392">
                  <c:v>40597.665277777778</c:v>
                </c:pt>
                <c:pt idx="5393">
                  <c:v>40597.67291666667</c:v>
                </c:pt>
                <c:pt idx="5394">
                  <c:v>40597.679861111101</c:v>
                </c:pt>
                <c:pt idx="5395">
                  <c:v>40597.686111111114</c:v>
                </c:pt>
                <c:pt idx="5396">
                  <c:v>40597.693055555552</c:v>
                </c:pt>
                <c:pt idx="5397">
                  <c:v>40597.699999999997</c:v>
                </c:pt>
                <c:pt idx="5398">
                  <c:v>40597.706944444442</c:v>
                </c:pt>
                <c:pt idx="5399">
                  <c:v>40597.714583333334</c:v>
                </c:pt>
                <c:pt idx="5400">
                  <c:v>40597.721527777772</c:v>
                </c:pt>
                <c:pt idx="5401">
                  <c:v>40597.727777777771</c:v>
                </c:pt>
                <c:pt idx="5402">
                  <c:v>40597.735416666663</c:v>
                </c:pt>
                <c:pt idx="5403">
                  <c:v>40597.741666666654</c:v>
                </c:pt>
                <c:pt idx="5404">
                  <c:v>40597.748611111114</c:v>
                </c:pt>
                <c:pt idx="5405">
                  <c:v>40597.756250000006</c:v>
                </c:pt>
                <c:pt idx="5406">
                  <c:v>40597.763194444444</c:v>
                </c:pt>
                <c:pt idx="5407">
                  <c:v>40597.776388888888</c:v>
                </c:pt>
                <c:pt idx="5408">
                  <c:v>40597.78402777778</c:v>
                </c:pt>
                <c:pt idx="5409">
                  <c:v>40597.790277777778</c:v>
                </c:pt>
                <c:pt idx="5410">
                  <c:v>40597.797222222216</c:v>
                </c:pt>
                <c:pt idx="5411">
                  <c:v>40597.804861111108</c:v>
                </c:pt>
                <c:pt idx="5412">
                  <c:v>40597.811111111114</c:v>
                </c:pt>
                <c:pt idx="5413">
                  <c:v>40597.818055555566</c:v>
                </c:pt>
                <c:pt idx="5414">
                  <c:v>40597.838888888895</c:v>
                </c:pt>
                <c:pt idx="5415">
                  <c:v>40597.845833333333</c:v>
                </c:pt>
                <c:pt idx="5416">
                  <c:v>40597.853472222232</c:v>
                </c:pt>
                <c:pt idx="5417">
                  <c:v>40597.86041666667</c:v>
                </c:pt>
                <c:pt idx="5418">
                  <c:v>40597.866666666661</c:v>
                </c:pt>
                <c:pt idx="5419">
                  <c:v>40597.873611111114</c:v>
                </c:pt>
                <c:pt idx="5420">
                  <c:v>40597.881250000006</c:v>
                </c:pt>
                <c:pt idx="5421">
                  <c:v>40597.887500000004</c:v>
                </c:pt>
                <c:pt idx="5422">
                  <c:v>40597.894444444442</c:v>
                </c:pt>
                <c:pt idx="5423">
                  <c:v>40597.901388888888</c:v>
                </c:pt>
                <c:pt idx="5424">
                  <c:v>40597.908333333333</c:v>
                </c:pt>
                <c:pt idx="5425">
                  <c:v>40597.915972222232</c:v>
                </c:pt>
                <c:pt idx="5426">
                  <c:v>40597.922222222223</c:v>
                </c:pt>
                <c:pt idx="5427">
                  <c:v>40597.929861111101</c:v>
                </c:pt>
                <c:pt idx="5428">
                  <c:v>40597.936805555553</c:v>
                </c:pt>
                <c:pt idx="5429">
                  <c:v>40597.943749999999</c:v>
                </c:pt>
                <c:pt idx="5430">
                  <c:v>40597.950000000004</c:v>
                </c:pt>
                <c:pt idx="5431">
                  <c:v>40597.95694444445</c:v>
                </c:pt>
                <c:pt idx="5432">
                  <c:v>40597.964583333334</c:v>
                </c:pt>
                <c:pt idx="5433">
                  <c:v>40597.970833333333</c:v>
                </c:pt>
                <c:pt idx="5434">
                  <c:v>40597.977777777778</c:v>
                </c:pt>
                <c:pt idx="5435">
                  <c:v>40597.98541666667</c:v>
                </c:pt>
                <c:pt idx="5436">
                  <c:v>40597.992361111101</c:v>
                </c:pt>
                <c:pt idx="5437">
                  <c:v>40597.998611111114</c:v>
                </c:pt>
                <c:pt idx="5438">
                  <c:v>40598.006250000006</c:v>
                </c:pt>
                <c:pt idx="5439">
                  <c:v>40598.013194444451</c:v>
                </c:pt>
                <c:pt idx="5440">
                  <c:v>40598.020138888889</c:v>
                </c:pt>
                <c:pt idx="5441">
                  <c:v>40598.026388888888</c:v>
                </c:pt>
                <c:pt idx="5442">
                  <c:v>40598.033333333326</c:v>
                </c:pt>
                <c:pt idx="5443">
                  <c:v>40598.040277777785</c:v>
                </c:pt>
                <c:pt idx="5444">
                  <c:v>40598.04791666667</c:v>
                </c:pt>
                <c:pt idx="5445">
                  <c:v>40598.054861111108</c:v>
                </c:pt>
                <c:pt idx="5446">
                  <c:v>40598.061111111107</c:v>
                </c:pt>
                <c:pt idx="5447">
                  <c:v>40598.068055555559</c:v>
                </c:pt>
                <c:pt idx="5448">
                  <c:v>40598.075000000004</c:v>
                </c:pt>
                <c:pt idx="5449">
                  <c:v>40598.082638888896</c:v>
                </c:pt>
                <c:pt idx="5450">
                  <c:v>40598.089583333334</c:v>
                </c:pt>
                <c:pt idx="5451">
                  <c:v>40598.09652777778</c:v>
                </c:pt>
                <c:pt idx="5452">
                  <c:v>40598.103472222225</c:v>
                </c:pt>
                <c:pt idx="5453">
                  <c:v>40598.109722222216</c:v>
                </c:pt>
                <c:pt idx="5454">
                  <c:v>40598.117361111101</c:v>
                </c:pt>
                <c:pt idx="5455">
                  <c:v>40598.124305555546</c:v>
                </c:pt>
                <c:pt idx="5456">
                  <c:v>40598.131249999999</c:v>
                </c:pt>
                <c:pt idx="5457">
                  <c:v>40598.138194444451</c:v>
                </c:pt>
                <c:pt idx="5458">
                  <c:v>40598.145138888889</c:v>
                </c:pt>
                <c:pt idx="5459">
                  <c:v>40598.151388888888</c:v>
                </c:pt>
                <c:pt idx="5460">
                  <c:v>40598.158333333333</c:v>
                </c:pt>
                <c:pt idx="5461">
                  <c:v>40598.165277777778</c:v>
                </c:pt>
                <c:pt idx="5462">
                  <c:v>40598.17291666667</c:v>
                </c:pt>
                <c:pt idx="5463">
                  <c:v>40598.179861111101</c:v>
                </c:pt>
                <c:pt idx="5464">
                  <c:v>40598.186805555553</c:v>
                </c:pt>
                <c:pt idx="5465">
                  <c:v>40598.193055555552</c:v>
                </c:pt>
                <c:pt idx="5466">
                  <c:v>40598.199999999997</c:v>
                </c:pt>
                <c:pt idx="5467">
                  <c:v>40598.206944444442</c:v>
                </c:pt>
                <c:pt idx="5468">
                  <c:v>40598.214583333334</c:v>
                </c:pt>
                <c:pt idx="5469">
                  <c:v>40598.220833333326</c:v>
                </c:pt>
                <c:pt idx="5470">
                  <c:v>40598.228472222225</c:v>
                </c:pt>
                <c:pt idx="5471">
                  <c:v>40598.235416666663</c:v>
                </c:pt>
                <c:pt idx="5472">
                  <c:v>40598.241666666654</c:v>
                </c:pt>
                <c:pt idx="5473">
                  <c:v>40598.248611111114</c:v>
                </c:pt>
                <c:pt idx="5474">
                  <c:v>40598.255555555559</c:v>
                </c:pt>
                <c:pt idx="5475">
                  <c:v>40598.263194444444</c:v>
                </c:pt>
                <c:pt idx="5476">
                  <c:v>40598.270138888889</c:v>
                </c:pt>
                <c:pt idx="5477">
                  <c:v>40598.276388888888</c:v>
                </c:pt>
                <c:pt idx="5478">
                  <c:v>40598.283333333326</c:v>
                </c:pt>
                <c:pt idx="5479">
                  <c:v>40598.290277777778</c:v>
                </c:pt>
                <c:pt idx="5480">
                  <c:v>40598.297222222216</c:v>
                </c:pt>
                <c:pt idx="5481">
                  <c:v>40598.304166666661</c:v>
                </c:pt>
                <c:pt idx="5482">
                  <c:v>40598.318750000006</c:v>
                </c:pt>
                <c:pt idx="5483">
                  <c:v>40598.325694444451</c:v>
                </c:pt>
                <c:pt idx="5484">
                  <c:v>40598.332638888896</c:v>
                </c:pt>
                <c:pt idx="5485">
                  <c:v>40598.339583333334</c:v>
                </c:pt>
                <c:pt idx="5486">
                  <c:v>40598.346527777787</c:v>
                </c:pt>
                <c:pt idx="5487">
                  <c:v>40598.353472222232</c:v>
                </c:pt>
                <c:pt idx="5488">
                  <c:v>40598.36041666667</c:v>
                </c:pt>
                <c:pt idx="5489">
                  <c:v>40598.366666666661</c:v>
                </c:pt>
                <c:pt idx="5490">
                  <c:v>40598.374305555553</c:v>
                </c:pt>
                <c:pt idx="5491">
                  <c:v>40598.380555555566</c:v>
                </c:pt>
                <c:pt idx="5492">
                  <c:v>40598.388194444458</c:v>
                </c:pt>
                <c:pt idx="5493">
                  <c:v>40598.395138888889</c:v>
                </c:pt>
                <c:pt idx="5494">
                  <c:v>40598.402083333334</c:v>
                </c:pt>
                <c:pt idx="5495">
                  <c:v>40598.408333333333</c:v>
                </c:pt>
                <c:pt idx="5496">
                  <c:v>40598.415972222232</c:v>
                </c:pt>
                <c:pt idx="5497">
                  <c:v>40598.42291666667</c:v>
                </c:pt>
                <c:pt idx="5498">
                  <c:v>40598.429861111101</c:v>
                </c:pt>
                <c:pt idx="5499">
                  <c:v>40598.436111111114</c:v>
                </c:pt>
                <c:pt idx="5500">
                  <c:v>40598.443055555559</c:v>
                </c:pt>
                <c:pt idx="5501">
                  <c:v>40598.457638888896</c:v>
                </c:pt>
                <c:pt idx="5502">
                  <c:v>40598.464583333334</c:v>
                </c:pt>
                <c:pt idx="5503">
                  <c:v>40598.470833333333</c:v>
                </c:pt>
                <c:pt idx="5504">
                  <c:v>40598.477777777778</c:v>
                </c:pt>
                <c:pt idx="5505">
                  <c:v>40598.48541666667</c:v>
                </c:pt>
                <c:pt idx="5506">
                  <c:v>40598.491666666654</c:v>
                </c:pt>
                <c:pt idx="5507">
                  <c:v>40598.499305555546</c:v>
                </c:pt>
                <c:pt idx="5508">
                  <c:v>40598.506250000006</c:v>
                </c:pt>
                <c:pt idx="5509">
                  <c:v>40598.513194444451</c:v>
                </c:pt>
                <c:pt idx="5510">
                  <c:v>40598.520138888889</c:v>
                </c:pt>
                <c:pt idx="5511">
                  <c:v>40598.527083333327</c:v>
                </c:pt>
                <c:pt idx="5512">
                  <c:v>40598.533333333326</c:v>
                </c:pt>
                <c:pt idx="5513">
                  <c:v>40598.540277777785</c:v>
                </c:pt>
                <c:pt idx="5514">
                  <c:v>40598.54791666667</c:v>
                </c:pt>
                <c:pt idx="5515">
                  <c:v>40598.554861111108</c:v>
                </c:pt>
                <c:pt idx="5516">
                  <c:v>40598.561805555546</c:v>
                </c:pt>
                <c:pt idx="5517">
                  <c:v>40598.568749999999</c:v>
                </c:pt>
                <c:pt idx="5518">
                  <c:v>40598.575694444451</c:v>
                </c:pt>
                <c:pt idx="5519">
                  <c:v>40598.581944444442</c:v>
                </c:pt>
                <c:pt idx="5520">
                  <c:v>40598.589583333334</c:v>
                </c:pt>
                <c:pt idx="5521">
                  <c:v>40598.59652777778</c:v>
                </c:pt>
                <c:pt idx="5522">
                  <c:v>40598.602777777778</c:v>
                </c:pt>
                <c:pt idx="5523">
                  <c:v>40598.609722222216</c:v>
                </c:pt>
                <c:pt idx="5524">
                  <c:v>40598.616666666661</c:v>
                </c:pt>
                <c:pt idx="5525">
                  <c:v>40598.623611111107</c:v>
                </c:pt>
                <c:pt idx="5526">
                  <c:v>40598.631249999999</c:v>
                </c:pt>
                <c:pt idx="5527">
                  <c:v>40598.638194444451</c:v>
                </c:pt>
                <c:pt idx="5528">
                  <c:v>40598.651388888888</c:v>
                </c:pt>
                <c:pt idx="5529">
                  <c:v>40598.658333333333</c:v>
                </c:pt>
                <c:pt idx="5530">
                  <c:v>40598.665277777778</c:v>
                </c:pt>
                <c:pt idx="5531">
                  <c:v>40598.67291666667</c:v>
                </c:pt>
                <c:pt idx="5532">
                  <c:v>40598.679861111101</c:v>
                </c:pt>
                <c:pt idx="5533">
                  <c:v>40598.686805555553</c:v>
                </c:pt>
                <c:pt idx="5534">
                  <c:v>40598.693749999991</c:v>
                </c:pt>
                <c:pt idx="5535">
                  <c:v>40598.699999999997</c:v>
                </c:pt>
                <c:pt idx="5536">
                  <c:v>40598.707638888889</c:v>
                </c:pt>
                <c:pt idx="5537">
                  <c:v>40598.714583333334</c:v>
                </c:pt>
                <c:pt idx="5538">
                  <c:v>40598.721527777772</c:v>
                </c:pt>
                <c:pt idx="5539">
                  <c:v>40598.728472222225</c:v>
                </c:pt>
                <c:pt idx="5540">
                  <c:v>40598.735416666663</c:v>
                </c:pt>
                <c:pt idx="5541">
                  <c:v>40598.742361111101</c:v>
                </c:pt>
                <c:pt idx="5542">
                  <c:v>40598.749305555546</c:v>
                </c:pt>
                <c:pt idx="5543">
                  <c:v>40598.756250000006</c:v>
                </c:pt>
                <c:pt idx="5544">
                  <c:v>40598.763194444444</c:v>
                </c:pt>
                <c:pt idx="5545">
                  <c:v>40598.770138888889</c:v>
                </c:pt>
                <c:pt idx="5546">
                  <c:v>40598.777083333327</c:v>
                </c:pt>
                <c:pt idx="5547">
                  <c:v>40598.78402777778</c:v>
                </c:pt>
                <c:pt idx="5548">
                  <c:v>40598.790972222225</c:v>
                </c:pt>
                <c:pt idx="5549">
                  <c:v>40598.797916666663</c:v>
                </c:pt>
                <c:pt idx="5550">
                  <c:v>40598.804861111108</c:v>
                </c:pt>
                <c:pt idx="5551">
                  <c:v>40598.811805555553</c:v>
                </c:pt>
                <c:pt idx="5552">
                  <c:v>40598.818750000006</c:v>
                </c:pt>
                <c:pt idx="5553">
                  <c:v>40598.839583333334</c:v>
                </c:pt>
                <c:pt idx="5554">
                  <c:v>40598.846527777787</c:v>
                </c:pt>
                <c:pt idx="5555">
                  <c:v>40598.853472222232</c:v>
                </c:pt>
                <c:pt idx="5556">
                  <c:v>40598.859722222223</c:v>
                </c:pt>
                <c:pt idx="5557">
                  <c:v>40598.867361111101</c:v>
                </c:pt>
                <c:pt idx="5558">
                  <c:v>40598.874305555553</c:v>
                </c:pt>
                <c:pt idx="5559">
                  <c:v>40598.881250000006</c:v>
                </c:pt>
                <c:pt idx="5560">
                  <c:v>40598.888194444458</c:v>
                </c:pt>
                <c:pt idx="5561">
                  <c:v>40598.895138888889</c:v>
                </c:pt>
                <c:pt idx="5562">
                  <c:v>40598.902083333334</c:v>
                </c:pt>
                <c:pt idx="5563">
                  <c:v>40598.908333333333</c:v>
                </c:pt>
                <c:pt idx="5564">
                  <c:v>40598.915972222232</c:v>
                </c:pt>
                <c:pt idx="5565">
                  <c:v>40598.92291666667</c:v>
                </c:pt>
                <c:pt idx="5566">
                  <c:v>40598.929861111101</c:v>
                </c:pt>
                <c:pt idx="5567">
                  <c:v>40598.936805555553</c:v>
                </c:pt>
                <c:pt idx="5568">
                  <c:v>40598.943749999999</c:v>
                </c:pt>
                <c:pt idx="5569">
                  <c:v>40598.950694444458</c:v>
                </c:pt>
                <c:pt idx="5570">
                  <c:v>40598.95694444445</c:v>
                </c:pt>
                <c:pt idx="5571">
                  <c:v>40598.964583333334</c:v>
                </c:pt>
                <c:pt idx="5572">
                  <c:v>40598.97152777778</c:v>
                </c:pt>
                <c:pt idx="5573">
                  <c:v>40598.978472222232</c:v>
                </c:pt>
                <c:pt idx="5574">
                  <c:v>40598.98541666667</c:v>
                </c:pt>
                <c:pt idx="5575">
                  <c:v>40598.991666666654</c:v>
                </c:pt>
                <c:pt idx="5576">
                  <c:v>40598.998611111114</c:v>
                </c:pt>
                <c:pt idx="5577">
                  <c:v>40599.006250000006</c:v>
                </c:pt>
                <c:pt idx="5578">
                  <c:v>40599.013194444451</c:v>
                </c:pt>
                <c:pt idx="5579">
                  <c:v>40599.020138888889</c:v>
                </c:pt>
                <c:pt idx="5580">
                  <c:v>40599.026388888888</c:v>
                </c:pt>
                <c:pt idx="5581">
                  <c:v>40599.033333333326</c:v>
                </c:pt>
                <c:pt idx="5582">
                  <c:v>40599.040972222232</c:v>
                </c:pt>
                <c:pt idx="5583">
                  <c:v>40599.04791666667</c:v>
                </c:pt>
                <c:pt idx="5584">
                  <c:v>40599.054861111108</c:v>
                </c:pt>
                <c:pt idx="5585">
                  <c:v>40599.061805555546</c:v>
                </c:pt>
                <c:pt idx="5586">
                  <c:v>40599.068749999999</c:v>
                </c:pt>
                <c:pt idx="5587">
                  <c:v>40599.075694444451</c:v>
                </c:pt>
                <c:pt idx="5588">
                  <c:v>40599.081944444442</c:v>
                </c:pt>
                <c:pt idx="5589">
                  <c:v>40599.089583333334</c:v>
                </c:pt>
                <c:pt idx="5590">
                  <c:v>40599.09652777778</c:v>
                </c:pt>
                <c:pt idx="5591">
                  <c:v>40599.103472222225</c:v>
                </c:pt>
                <c:pt idx="5592">
                  <c:v>40599.11041666667</c:v>
                </c:pt>
                <c:pt idx="5593">
                  <c:v>40599.117361111101</c:v>
                </c:pt>
                <c:pt idx="5594">
                  <c:v>40599.124305555546</c:v>
                </c:pt>
                <c:pt idx="5595">
                  <c:v>40599.131249999999</c:v>
                </c:pt>
                <c:pt idx="5596">
                  <c:v>40599.138194444451</c:v>
                </c:pt>
                <c:pt idx="5597">
                  <c:v>40599.145138888889</c:v>
                </c:pt>
                <c:pt idx="5598">
                  <c:v>40599.152083333334</c:v>
                </c:pt>
                <c:pt idx="5599">
                  <c:v>40599.158333333333</c:v>
                </c:pt>
                <c:pt idx="5600">
                  <c:v>40599.165972222225</c:v>
                </c:pt>
                <c:pt idx="5601">
                  <c:v>40599.17291666667</c:v>
                </c:pt>
                <c:pt idx="5602">
                  <c:v>40599.179861111101</c:v>
                </c:pt>
                <c:pt idx="5603">
                  <c:v>40599.186111111114</c:v>
                </c:pt>
                <c:pt idx="5604">
                  <c:v>40599.193055555552</c:v>
                </c:pt>
                <c:pt idx="5605">
                  <c:v>40599.200694444451</c:v>
                </c:pt>
                <c:pt idx="5606">
                  <c:v>40599.206944444442</c:v>
                </c:pt>
                <c:pt idx="5607">
                  <c:v>40599.214583333334</c:v>
                </c:pt>
                <c:pt idx="5608">
                  <c:v>40599.221527777772</c:v>
                </c:pt>
                <c:pt idx="5609">
                  <c:v>40599.227777777771</c:v>
                </c:pt>
                <c:pt idx="5610">
                  <c:v>40599.235416666663</c:v>
                </c:pt>
                <c:pt idx="5611">
                  <c:v>40599.241666666654</c:v>
                </c:pt>
                <c:pt idx="5612">
                  <c:v>40599.249305555546</c:v>
                </c:pt>
                <c:pt idx="5613">
                  <c:v>40599.255555555559</c:v>
                </c:pt>
                <c:pt idx="5614">
                  <c:v>40599.262499999997</c:v>
                </c:pt>
                <c:pt idx="5615">
                  <c:v>40599.269444444435</c:v>
                </c:pt>
                <c:pt idx="5616">
                  <c:v>40599.277083333327</c:v>
                </c:pt>
                <c:pt idx="5617">
                  <c:v>40599.28402777778</c:v>
                </c:pt>
                <c:pt idx="5618">
                  <c:v>40599.290277777778</c:v>
                </c:pt>
                <c:pt idx="5619">
                  <c:v>40599.297916666663</c:v>
                </c:pt>
                <c:pt idx="5620">
                  <c:v>40599.304861111108</c:v>
                </c:pt>
                <c:pt idx="5621">
                  <c:v>40599.311805555553</c:v>
                </c:pt>
                <c:pt idx="5622">
                  <c:v>40599.318750000006</c:v>
                </c:pt>
                <c:pt idx="5623">
                  <c:v>40599.325694444451</c:v>
                </c:pt>
                <c:pt idx="5624">
                  <c:v>40599.331944444442</c:v>
                </c:pt>
                <c:pt idx="5625">
                  <c:v>40599.339583333334</c:v>
                </c:pt>
                <c:pt idx="5626">
                  <c:v>40599.346527777787</c:v>
                </c:pt>
                <c:pt idx="5627">
                  <c:v>40599.353472222232</c:v>
                </c:pt>
                <c:pt idx="5628">
                  <c:v>40599.36041666667</c:v>
                </c:pt>
                <c:pt idx="5629">
                  <c:v>40599.367361111101</c:v>
                </c:pt>
                <c:pt idx="5630">
                  <c:v>40599.374305555553</c:v>
                </c:pt>
                <c:pt idx="5631">
                  <c:v>40599.381250000006</c:v>
                </c:pt>
                <c:pt idx="5632">
                  <c:v>40599.388194444458</c:v>
                </c:pt>
                <c:pt idx="5633">
                  <c:v>40599.395138888889</c:v>
                </c:pt>
                <c:pt idx="5634">
                  <c:v>40599.402083333334</c:v>
                </c:pt>
                <c:pt idx="5635">
                  <c:v>40599.408333333333</c:v>
                </c:pt>
                <c:pt idx="5636">
                  <c:v>40599.415277777785</c:v>
                </c:pt>
                <c:pt idx="5637">
                  <c:v>40599.42291666667</c:v>
                </c:pt>
                <c:pt idx="5638">
                  <c:v>40599.429861111101</c:v>
                </c:pt>
                <c:pt idx="5639">
                  <c:v>40599.436805555553</c:v>
                </c:pt>
                <c:pt idx="5640">
                  <c:v>40599.443749999999</c:v>
                </c:pt>
                <c:pt idx="5641">
                  <c:v>40599.450000000004</c:v>
                </c:pt>
                <c:pt idx="5642">
                  <c:v>40599.457638888896</c:v>
                </c:pt>
                <c:pt idx="5643">
                  <c:v>40599.464583333334</c:v>
                </c:pt>
                <c:pt idx="5644">
                  <c:v>40599.47152777778</c:v>
                </c:pt>
                <c:pt idx="5645">
                  <c:v>40599.478472222232</c:v>
                </c:pt>
                <c:pt idx="5646">
                  <c:v>40599.48541666667</c:v>
                </c:pt>
                <c:pt idx="5647">
                  <c:v>40599.492361111101</c:v>
                </c:pt>
                <c:pt idx="5648">
                  <c:v>40599.498611111114</c:v>
                </c:pt>
                <c:pt idx="5649">
                  <c:v>40599.506250000006</c:v>
                </c:pt>
                <c:pt idx="5650">
                  <c:v>40599.513194444451</c:v>
                </c:pt>
                <c:pt idx="5651">
                  <c:v>40599.520138888889</c:v>
                </c:pt>
                <c:pt idx="5652">
                  <c:v>40599.527083333327</c:v>
                </c:pt>
                <c:pt idx="5653">
                  <c:v>40599.53402777778</c:v>
                </c:pt>
                <c:pt idx="5654">
                  <c:v>40599.540277777785</c:v>
                </c:pt>
                <c:pt idx="5655">
                  <c:v>40599.54791666667</c:v>
                </c:pt>
                <c:pt idx="5656">
                  <c:v>40599.554861111108</c:v>
                </c:pt>
                <c:pt idx="5657">
                  <c:v>40599.561805555546</c:v>
                </c:pt>
                <c:pt idx="5658">
                  <c:v>40599.568749999999</c:v>
                </c:pt>
                <c:pt idx="5659">
                  <c:v>40599.575694444451</c:v>
                </c:pt>
                <c:pt idx="5660">
                  <c:v>40599.582638888896</c:v>
                </c:pt>
                <c:pt idx="5661">
                  <c:v>40599.589583333334</c:v>
                </c:pt>
                <c:pt idx="5662">
                  <c:v>40599.59652777778</c:v>
                </c:pt>
                <c:pt idx="5663">
                  <c:v>40599.603472222225</c:v>
                </c:pt>
                <c:pt idx="5664">
                  <c:v>40599.609722222216</c:v>
                </c:pt>
                <c:pt idx="5665">
                  <c:v>40599.617361111101</c:v>
                </c:pt>
                <c:pt idx="5666">
                  <c:v>40599.624305555546</c:v>
                </c:pt>
                <c:pt idx="5667">
                  <c:v>40599.631249999999</c:v>
                </c:pt>
                <c:pt idx="5668">
                  <c:v>40599.638194444451</c:v>
                </c:pt>
                <c:pt idx="5669">
                  <c:v>40599.645138888889</c:v>
                </c:pt>
                <c:pt idx="5670">
                  <c:v>40599.652083333334</c:v>
                </c:pt>
                <c:pt idx="5671">
                  <c:v>40599.65902777778</c:v>
                </c:pt>
                <c:pt idx="5672">
                  <c:v>40599.665277777778</c:v>
                </c:pt>
                <c:pt idx="5673">
                  <c:v>40599.67291666667</c:v>
                </c:pt>
                <c:pt idx="5674">
                  <c:v>40599.679861111101</c:v>
                </c:pt>
                <c:pt idx="5675">
                  <c:v>40599.686805555553</c:v>
                </c:pt>
                <c:pt idx="5676">
                  <c:v>40599.693749999991</c:v>
                </c:pt>
                <c:pt idx="5677">
                  <c:v>40599.700694444451</c:v>
                </c:pt>
                <c:pt idx="5678">
                  <c:v>40599.707638888889</c:v>
                </c:pt>
                <c:pt idx="5679">
                  <c:v>40599.714583333334</c:v>
                </c:pt>
                <c:pt idx="5680">
                  <c:v>40599.721527777772</c:v>
                </c:pt>
                <c:pt idx="5681">
                  <c:v>40599.728472222225</c:v>
                </c:pt>
                <c:pt idx="5682">
                  <c:v>40599.735416666663</c:v>
                </c:pt>
                <c:pt idx="5683">
                  <c:v>40599.742361111101</c:v>
                </c:pt>
                <c:pt idx="5684">
                  <c:v>40599.748611111114</c:v>
                </c:pt>
                <c:pt idx="5685">
                  <c:v>40599.756250000006</c:v>
                </c:pt>
                <c:pt idx="5686">
                  <c:v>40599.763194444444</c:v>
                </c:pt>
                <c:pt idx="5687">
                  <c:v>40599.770138888889</c:v>
                </c:pt>
                <c:pt idx="5688">
                  <c:v>40599.777083333327</c:v>
                </c:pt>
                <c:pt idx="5689">
                  <c:v>40599.78402777778</c:v>
                </c:pt>
                <c:pt idx="5690">
                  <c:v>40599.790972222225</c:v>
                </c:pt>
                <c:pt idx="5691">
                  <c:v>40599.797916666663</c:v>
                </c:pt>
                <c:pt idx="5692">
                  <c:v>40599.804861111108</c:v>
                </c:pt>
                <c:pt idx="5693">
                  <c:v>40599.811805555553</c:v>
                </c:pt>
                <c:pt idx="5694">
                  <c:v>40599.818750000006</c:v>
                </c:pt>
                <c:pt idx="5695">
                  <c:v>40599.839583333334</c:v>
                </c:pt>
                <c:pt idx="5696">
                  <c:v>40599.846527777787</c:v>
                </c:pt>
                <c:pt idx="5697">
                  <c:v>40599.853472222232</c:v>
                </c:pt>
                <c:pt idx="5698">
                  <c:v>40599.86041666667</c:v>
                </c:pt>
                <c:pt idx="5699">
                  <c:v>40599.866666666661</c:v>
                </c:pt>
                <c:pt idx="5700">
                  <c:v>40599.874305555553</c:v>
                </c:pt>
                <c:pt idx="5701">
                  <c:v>40599.881250000006</c:v>
                </c:pt>
                <c:pt idx="5702">
                  <c:v>40599.888194444458</c:v>
                </c:pt>
                <c:pt idx="5703">
                  <c:v>40599.895138888889</c:v>
                </c:pt>
                <c:pt idx="5704">
                  <c:v>40599.902083333334</c:v>
                </c:pt>
                <c:pt idx="5705">
                  <c:v>40599.90902777778</c:v>
                </c:pt>
                <c:pt idx="5706">
                  <c:v>40599.915972222232</c:v>
                </c:pt>
                <c:pt idx="5707">
                  <c:v>40599.92291666667</c:v>
                </c:pt>
                <c:pt idx="5708">
                  <c:v>40599.929861111101</c:v>
                </c:pt>
                <c:pt idx="5709">
                  <c:v>40599.936805555553</c:v>
                </c:pt>
                <c:pt idx="5710">
                  <c:v>40599.943749999999</c:v>
                </c:pt>
                <c:pt idx="5711">
                  <c:v>40599.950694444458</c:v>
                </c:pt>
                <c:pt idx="5712">
                  <c:v>40599.95694444445</c:v>
                </c:pt>
                <c:pt idx="5713">
                  <c:v>40599.964583333334</c:v>
                </c:pt>
                <c:pt idx="5714">
                  <c:v>40599.97152777778</c:v>
                </c:pt>
                <c:pt idx="5715">
                  <c:v>40599.978472222232</c:v>
                </c:pt>
                <c:pt idx="5716">
                  <c:v>40599.98541666667</c:v>
                </c:pt>
                <c:pt idx="5717">
                  <c:v>40599.992361111101</c:v>
                </c:pt>
                <c:pt idx="5718">
                  <c:v>40599.999305555546</c:v>
                </c:pt>
                <c:pt idx="5719">
                  <c:v>40600.006250000006</c:v>
                </c:pt>
                <c:pt idx="5720">
                  <c:v>40600.013194444451</c:v>
                </c:pt>
                <c:pt idx="5721">
                  <c:v>40600.020138888889</c:v>
                </c:pt>
                <c:pt idx="5722">
                  <c:v>40600.027083333327</c:v>
                </c:pt>
                <c:pt idx="5723">
                  <c:v>40600.03402777778</c:v>
                </c:pt>
                <c:pt idx="5724">
                  <c:v>40600.040972222232</c:v>
                </c:pt>
                <c:pt idx="5725">
                  <c:v>40600.04791666667</c:v>
                </c:pt>
                <c:pt idx="5726">
                  <c:v>40600.054861111108</c:v>
                </c:pt>
                <c:pt idx="5727">
                  <c:v>40600.061805555546</c:v>
                </c:pt>
                <c:pt idx="5728">
                  <c:v>40600.068749999999</c:v>
                </c:pt>
                <c:pt idx="5729">
                  <c:v>40600.075694444451</c:v>
                </c:pt>
                <c:pt idx="5730">
                  <c:v>40600.081944444442</c:v>
                </c:pt>
                <c:pt idx="5731">
                  <c:v>40600.089583333334</c:v>
                </c:pt>
                <c:pt idx="5732">
                  <c:v>40600.09652777778</c:v>
                </c:pt>
                <c:pt idx="5733">
                  <c:v>40600.103472222225</c:v>
                </c:pt>
                <c:pt idx="5734">
                  <c:v>40600.11041666667</c:v>
                </c:pt>
                <c:pt idx="5735">
                  <c:v>40600.117361111101</c:v>
                </c:pt>
                <c:pt idx="5736">
                  <c:v>40600.124305555546</c:v>
                </c:pt>
                <c:pt idx="5737">
                  <c:v>40600.131249999999</c:v>
                </c:pt>
                <c:pt idx="5738">
                  <c:v>40600.138194444451</c:v>
                </c:pt>
                <c:pt idx="5739">
                  <c:v>40600.145138888889</c:v>
                </c:pt>
                <c:pt idx="5740">
                  <c:v>40600.15902777778</c:v>
                </c:pt>
                <c:pt idx="5741">
                  <c:v>40600.165972222225</c:v>
                </c:pt>
                <c:pt idx="5742">
                  <c:v>40600.17291666667</c:v>
                </c:pt>
                <c:pt idx="5743">
                  <c:v>40600.179166666654</c:v>
                </c:pt>
                <c:pt idx="5744">
                  <c:v>40600.186111111114</c:v>
                </c:pt>
                <c:pt idx="5745">
                  <c:v>40600.193055555552</c:v>
                </c:pt>
                <c:pt idx="5746">
                  <c:v>40600.199999999997</c:v>
                </c:pt>
                <c:pt idx="5747">
                  <c:v>40600.206944444442</c:v>
                </c:pt>
                <c:pt idx="5748">
                  <c:v>40600.214583333334</c:v>
                </c:pt>
                <c:pt idx="5749">
                  <c:v>40600.221527777772</c:v>
                </c:pt>
                <c:pt idx="5750">
                  <c:v>40600.227777777771</c:v>
                </c:pt>
                <c:pt idx="5751">
                  <c:v>40600.242361111101</c:v>
                </c:pt>
                <c:pt idx="5752">
                  <c:v>40600.248611111114</c:v>
                </c:pt>
                <c:pt idx="5753">
                  <c:v>40600.255555555559</c:v>
                </c:pt>
                <c:pt idx="5754">
                  <c:v>40600.262499999997</c:v>
                </c:pt>
                <c:pt idx="5755">
                  <c:v>40600.269444444435</c:v>
                </c:pt>
                <c:pt idx="5756">
                  <c:v>40600.276388888888</c:v>
                </c:pt>
                <c:pt idx="5757">
                  <c:v>40600.283333333326</c:v>
                </c:pt>
                <c:pt idx="5758">
                  <c:v>40600.290277777778</c:v>
                </c:pt>
                <c:pt idx="5759">
                  <c:v>40600.297222222216</c:v>
                </c:pt>
                <c:pt idx="5760">
                  <c:v>40600.304861111108</c:v>
                </c:pt>
                <c:pt idx="5761">
                  <c:v>40600.311111111114</c:v>
                </c:pt>
                <c:pt idx="5762">
                  <c:v>40600.318055555566</c:v>
                </c:pt>
                <c:pt idx="5763">
                  <c:v>40600.325000000004</c:v>
                </c:pt>
                <c:pt idx="5764">
                  <c:v>40600.331944444442</c:v>
                </c:pt>
                <c:pt idx="5765">
                  <c:v>40600.338888888895</c:v>
                </c:pt>
                <c:pt idx="5766">
                  <c:v>40600.345833333333</c:v>
                </c:pt>
                <c:pt idx="5767">
                  <c:v>40600.352777777785</c:v>
                </c:pt>
                <c:pt idx="5768">
                  <c:v>40600.359722222223</c:v>
                </c:pt>
                <c:pt idx="5769">
                  <c:v>40600.366666666661</c:v>
                </c:pt>
                <c:pt idx="5770">
                  <c:v>40600.373611111114</c:v>
                </c:pt>
                <c:pt idx="5771">
                  <c:v>40600.380555555566</c:v>
                </c:pt>
                <c:pt idx="5772">
                  <c:v>40600.387500000004</c:v>
                </c:pt>
                <c:pt idx="5773">
                  <c:v>40600.394444444442</c:v>
                </c:pt>
                <c:pt idx="5774">
                  <c:v>40600.402083333334</c:v>
                </c:pt>
                <c:pt idx="5775">
                  <c:v>40600.408333333333</c:v>
                </c:pt>
                <c:pt idx="5776">
                  <c:v>40600.415277777785</c:v>
                </c:pt>
                <c:pt idx="5777">
                  <c:v>40600.422222222223</c:v>
                </c:pt>
                <c:pt idx="5778">
                  <c:v>40600.429166666654</c:v>
                </c:pt>
                <c:pt idx="5779">
                  <c:v>40600.436111111114</c:v>
                </c:pt>
                <c:pt idx="5780">
                  <c:v>40600.443055555559</c:v>
                </c:pt>
                <c:pt idx="5781">
                  <c:v>40600.450000000004</c:v>
                </c:pt>
                <c:pt idx="5782">
                  <c:v>40600.45694444445</c:v>
                </c:pt>
                <c:pt idx="5783">
                  <c:v>40600.463888888888</c:v>
                </c:pt>
                <c:pt idx="5784">
                  <c:v>40600.470833333333</c:v>
                </c:pt>
                <c:pt idx="5785">
                  <c:v>40600.477777777778</c:v>
                </c:pt>
                <c:pt idx="5786">
                  <c:v>40600.484722222223</c:v>
                </c:pt>
                <c:pt idx="5787">
                  <c:v>40600.491666666654</c:v>
                </c:pt>
                <c:pt idx="5788">
                  <c:v>40600.498611111114</c:v>
                </c:pt>
                <c:pt idx="5789">
                  <c:v>40600.505555555559</c:v>
                </c:pt>
                <c:pt idx="5790">
                  <c:v>40600.512500000004</c:v>
                </c:pt>
                <c:pt idx="5791">
                  <c:v>40600.519444444442</c:v>
                </c:pt>
                <c:pt idx="5792">
                  <c:v>40600.526388888888</c:v>
                </c:pt>
                <c:pt idx="5793">
                  <c:v>40600.533333333326</c:v>
                </c:pt>
                <c:pt idx="5794">
                  <c:v>40600.540277777785</c:v>
                </c:pt>
                <c:pt idx="5795">
                  <c:v>40600.547222222223</c:v>
                </c:pt>
                <c:pt idx="5796">
                  <c:v>40600.554166666661</c:v>
                </c:pt>
                <c:pt idx="5797">
                  <c:v>40600.561111111107</c:v>
                </c:pt>
                <c:pt idx="5798">
                  <c:v>40600.568055555559</c:v>
                </c:pt>
                <c:pt idx="5799">
                  <c:v>40600.575000000004</c:v>
                </c:pt>
                <c:pt idx="5800">
                  <c:v>40600.581944444442</c:v>
                </c:pt>
                <c:pt idx="5801">
                  <c:v>40600.588888888895</c:v>
                </c:pt>
                <c:pt idx="5802">
                  <c:v>40600.59652777778</c:v>
                </c:pt>
                <c:pt idx="5803">
                  <c:v>40600.602777777778</c:v>
                </c:pt>
                <c:pt idx="5804">
                  <c:v>40600.609722222216</c:v>
                </c:pt>
                <c:pt idx="5805">
                  <c:v>40600.616666666661</c:v>
                </c:pt>
                <c:pt idx="5806">
                  <c:v>40600.623611111107</c:v>
                </c:pt>
                <c:pt idx="5807">
                  <c:v>40600.630555555559</c:v>
                </c:pt>
                <c:pt idx="5808">
                  <c:v>40600.637499999997</c:v>
                </c:pt>
                <c:pt idx="5809">
                  <c:v>40600.644444444442</c:v>
                </c:pt>
                <c:pt idx="5810">
                  <c:v>40600.651388888888</c:v>
                </c:pt>
                <c:pt idx="5811">
                  <c:v>40600.658333333333</c:v>
                </c:pt>
                <c:pt idx="5812">
                  <c:v>40600.665277777778</c:v>
                </c:pt>
                <c:pt idx="5813">
                  <c:v>40600.672222222223</c:v>
                </c:pt>
                <c:pt idx="5814">
                  <c:v>40600.679166666654</c:v>
                </c:pt>
                <c:pt idx="5815">
                  <c:v>40600.686111111114</c:v>
                </c:pt>
                <c:pt idx="5816">
                  <c:v>40600.693055555552</c:v>
                </c:pt>
                <c:pt idx="5817">
                  <c:v>40600.699999999997</c:v>
                </c:pt>
                <c:pt idx="5818">
                  <c:v>40600.706944444442</c:v>
                </c:pt>
                <c:pt idx="5819">
                  <c:v>40600.713888888888</c:v>
                </c:pt>
                <c:pt idx="5820">
                  <c:v>40600.721527777772</c:v>
                </c:pt>
                <c:pt idx="5821">
                  <c:v>40600.727777777771</c:v>
                </c:pt>
                <c:pt idx="5822">
                  <c:v>40600.734722222216</c:v>
                </c:pt>
                <c:pt idx="5823">
                  <c:v>40600.741666666654</c:v>
                </c:pt>
                <c:pt idx="5824">
                  <c:v>40600.748611111114</c:v>
                </c:pt>
                <c:pt idx="5825">
                  <c:v>40600.755555555559</c:v>
                </c:pt>
                <c:pt idx="5826">
                  <c:v>40600.762499999997</c:v>
                </c:pt>
                <c:pt idx="5827">
                  <c:v>40600.769444444435</c:v>
                </c:pt>
                <c:pt idx="5828">
                  <c:v>40600.776388888888</c:v>
                </c:pt>
                <c:pt idx="5829">
                  <c:v>40600.78402777778</c:v>
                </c:pt>
                <c:pt idx="5830">
                  <c:v>40600.790277777778</c:v>
                </c:pt>
                <c:pt idx="5831">
                  <c:v>40600.797222222216</c:v>
                </c:pt>
                <c:pt idx="5832">
                  <c:v>40600.804166666661</c:v>
                </c:pt>
                <c:pt idx="5833">
                  <c:v>40600.811111111114</c:v>
                </c:pt>
                <c:pt idx="5834">
                  <c:v>40600.818055555566</c:v>
                </c:pt>
                <c:pt idx="5835">
                  <c:v>40600.831944444442</c:v>
                </c:pt>
                <c:pt idx="5836">
                  <c:v>40600.839583333334</c:v>
                </c:pt>
                <c:pt idx="5837">
                  <c:v>40600.845833333333</c:v>
                </c:pt>
                <c:pt idx="5838">
                  <c:v>40600.852777777785</c:v>
                </c:pt>
                <c:pt idx="5839">
                  <c:v>40600.86041666667</c:v>
                </c:pt>
                <c:pt idx="5840">
                  <c:v>40600.866666666661</c:v>
                </c:pt>
                <c:pt idx="5841">
                  <c:v>40600.873611111114</c:v>
                </c:pt>
                <c:pt idx="5842">
                  <c:v>40600.880555555566</c:v>
                </c:pt>
                <c:pt idx="5843">
                  <c:v>40600.887500000004</c:v>
                </c:pt>
                <c:pt idx="5844">
                  <c:v>40600.895138888889</c:v>
                </c:pt>
                <c:pt idx="5845">
                  <c:v>40600.901388888888</c:v>
                </c:pt>
                <c:pt idx="5846">
                  <c:v>40600.908333333333</c:v>
                </c:pt>
                <c:pt idx="5847">
                  <c:v>40600.915277777785</c:v>
                </c:pt>
                <c:pt idx="5848">
                  <c:v>40600.922222222223</c:v>
                </c:pt>
                <c:pt idx="5849">
                  <c:v>40600.929861111101</c:v>
                </c:pt>
                <c:pt idx="5850">
                  <c:v>40600.936805555553</c:v>
                </c:pt>
                <c:pt idx="5851">
                  <c:v>40600.943055555559</c:v>
                </c:pt>
                <c:pt idx="5852">
                  <c:v>40600.950694444458</c:v>
                </c:pt>
                <c:pt idx="5853">
                  <c:v>40600.95694444445</c:v>
                </c:pt>
                <c:pt idx="5854">
                  <c:v>40600.963888888888</c:v>
                </c:pt>
                <c:pt idx="5855">
                  <c:v>40600.970833333333</c:v>
                </c:pt>
                <c:pt idx="5856">
                  <c:v>40600.978472222232</c:v>
                </c:pt>
                <c:pt idx="5857">
                  <c:v>40600.98541666667</c:v>
                </c:pt>
                <c:pt idx="5858">
                  <c:v>40600.991666666654</c:v>
                </c:pt>
                <c:pt idx="5859">
                  <c:v>40600.998611111114</c:v>
                </c:pt>
                <c:pt idx="5860">
                  <c:v>40601.005555555559</c:v>
                </c:pt>
                <c:pt idx="5861">
                  <c:v>40601.012500000004</c:v>
                </c:pt>
                <c:pt idx="5862">
                  <c:v>40601.019444444442</c:v>
                </c:pt>
                <c:pt idx="5863">
                  <c:v>40601.026388888888</c:v>
                </c:pt>
                <c:pt idx="5864">
                  <c:v>40601.033333333326</c:v>
                </c:pt>
                <c:pt idx="5865">
                  <c:v>40601.040277777785</c:v>
                </c:pt>
                <c:pt idx="5866">
                  <c:v>40601.047222222223</c:v>
                </c:pt>
                <c:pt idx="5867">
                  <c:v>40601.054166666661</c:v>
                </c:pt>
                <c:pt idx="5868">
                  <c:v>40601.061111111107</c:v>
                </c:pt>
                <c:pt idx="5869">
                  <c:v>40601.068055555559</c:v>
                </c:pt>
                <c:pt idx="5870">
                  <c:v>40601.075000000004</c:v>
                </c:pt>
                <c:pt idx="5871">
                  <c:v>40601.081944444442</c:v>
                </c:pt>
                <c:pt idx="5872">
                  <c:v>40601.089583333334</c:v>
                </c:pt>
                <c:pt idx="5873">
                  <c:v>40601.09652777778</c:v>
                </c:pt>
                <c:pt idx="5874">
                  <c:v>40601.102777777778</c:v>
                </c:pt>
                <c:pt idx="5875">
                  <c:v>40601.109722222216</c:v>
                </c:pt>
                <c:pt idx="5876">
                  <c:v>40601.117361111101</c:v>
                </c:pt>
                <c:pt idx="5877">
                  <c:v>40601.124305555546</c:v>
                </c:pt>
                <c:pt idx="5878">
                  <c:v>40601.131249999999</c:v>
                </c:pt>
                <c:pt idx="5879">
                  <c:v>40601.138194444451</c:v>
                </c:pt>
                <c:pt idx="5880">
                  <c:v>40601.145138888889</c:v>
                </c:pt>
                <c:pt idx="5881">
                  <c:v>40601.151388888888</c:v>
                </c:pt>
                <c:pt idx="5882">
                  <c:v>40601.158333333333</c:v>
                </c:pt>
                <c:pt idx="5883">
                  <c:v>40601.165277777778</c:v>
                </c:pt>
                <c:pt idx="5884">
                  <c:v>40601.17291666667</c:v>
                </c:pt>
                <c:pt idx="5885">
                  <c:v>40601.179861111101</c:v>
                </c:pt>
                <c:pt idx="5886">
                  <c:v>40601.186111111114</c:v>
                </c:pt>
                <c:pt idx="5887">
                  <c:v>40601.193749999991</c:v>
                </c:pt>
                <c:pt idx="5888">
                  <c:v>40601.200694444451</c:v>
                </c:pt>
                <c:pt idx="5889">
                  <c:v>40601.206944444442</c:v>
                </c:pt>
                <c:pt idx="5890">
                  <c:v>40601.214583333334</c:v>
                </c:pt>
                <c:pt idx="5891">
                  <c:v>40601.220833333326</c:v>
                </c:pt>
                <c:pt idx="5892">
                  <c:v>40601.227777777771</c:v>
                </c:pt>
                <c:pt idx="5893">
                  <c:v>40601.234722222216</c:v>
                </c:pt>
                <c:pt idx="5894">
                  <c:v>40601.241666666654</c:v>
                </c:pt>
                <c:pt idx="5895">
                  <c:v>40601.256250000006</c:v>
                </c:pt>
                <c:pt idx="5896">
                  <c:v>40601.263194444444</c:v>
                </c:pt>
                <c:pt idx="5897">
                  <c:v>40601.270138888889</c:v>
                </c:pt>
                <c:pt idx="5898">
                  <c:v>40601.277083333327</c:v>
                </c:pt>
                <c:pt idx="5899">
                  <c:v>40601.283333333326</c:v>
                </c:pt>
                <c:pt idx="5900">
                  <c:v>40601.290277777778</c:v>
                </c:pt>
                <c:pt idx="5901">
                  <c:v>40601.297916666663</c:v>
                </c:pt>
                <c:pt idx="5902">
                  <c:v>40601.304861111108</c:v>
                </c:pt>
                <c:pt idx="5903">
                  <c:v>40601.311111111114</c:v>
                </c:pt>
                <c:pt idx="5904">
                  <c:v>40601.318055555566</c:v>
                </c:pt>
                <c:pt idx="5905">
                  <c:v>40601.325000000004</c:v>
                </c:pt>
                <c:pt idx="5906">
                  <c:v>40601.331944444442</c:v>
                </c:pt>
                <c:pt idx="5907">
                  <c:v>40601.339583333334</c:v>
                </c:pt>
                <c:pt idx="5908">
                  <c:v>40601.346527777787</c:v>
                </c:pt>
                <c:pt idx="5909">
                  <c:v>40601.352777777785</c:v>
                </c:pt>
                <c:pt idx="5910">
                  <c:v>40601.36041666667</c:v>
                </c:pt>
                <c:pt idx="5911">
                  <c:v>40601.367361111101</c:v>
                </c:pt>
                <c:pt idx="5912">
                  <c:v>40601.374305555553</c:v>
                </c:pt>
                <c:pt idx="5913">
                  <c:v>40601.381250000006</c:v>
                </c:pt>
                <c:pt idx="5914">
                  <c:v>40601.388194444458</c:v>
                </c:pt>
                <c:pt idx="5915">
                  <c:v>40601.395138888889</c:v>
                </c:pt>
                <c:pt idx="5916">
                  <c:v>40601.401388888888</c:v>
                </c:pt>
                <c:pt idx="5917">
                  <c:v>40601.408333333333</c:v>
                </c:pt>
                <c:pt idx="5918">
                  <c:v>40601.415277777785</c:v>
                </c:pt>
                <c:pt idx="5919">
                  <c:v>40601.42291666667</c:v>
                </c:pt>
                <c:pt idx="5920">
                  <c:v>40601.429861111101</c:v>
                </c:pt>
                <c:pt idx="5921">
                  <c:v>40601.436805555553</c:v>
                </c:pt>
                <c:pt idx="5922">
                  <c:v>40601.443749999999</c:v>
                </c:pt>
                <c:pt idx="5923">
                  <c:v>40601.450694444458</c:v>
                </c:pt>
                <c:pt idx="5924">
                  <c:v>40601.457638888896</c:v>
                </c:pt>
                <c:pt idx="5925">
                  <c:v>40601.464583333334</c:v>
                </c:pt>
                <c:pt idx="5926">
                  <c:v>40601.470833333333</c:v>
                </c:pt>
                <c:pt idx="5927">
                  <c:v>40601.477777777778</c:v>
                </c:pt>
                <c:pt idx="5928">
                  <c:v>40601.48541666667</c:v>
                </c:pt>
                <c:pt idx="5929">
                  <c:v>40601.492361111101</c:v>
                </c:pt>
                <c:pt idx="5930">
                  <c:v>40601.499305555546</c:v>
                </c:pt>
                <c:pt idx="5931">
                  <c:v>40601.506250000006</c:v>
                </c:pt>
                <c:pt idx="5932">
                  <c:v>40601.513194444451</c:v>
                </c:pt>
                <c:pt idx="5933">
                  <c:v>40601.520138888889</c:v>
                </c:pt>
                <c:pt idx="5934">
                  <c:v>40601.527083333327</c:v>
                </c:pt>
                <c:pt idx="5935">
                  <c:v>40601.533333333326</c:v>
                </c:pt>
                <c:pt idx="5936">
                  <c:v>40601.540277777785</c:v>
                </c:pt>
                <c:pt idx="5937">
                  <c:v>40601.54791666667</c:v>
                </c:pt>
                <c:pt idx="5938">
                  <c:v>40601.554861111108</c:v>
                </c:pt>
                <c:pt idx="5939">
                  <c:v>40601.561805555546</c:v>
                </c:pt>
                <c:pt idx="5940">
                  <c:v>40601.568749999999</c:v>
                </c:pt>
                <c:pt idx="5941">
                  <c:v>40601.575694444451</c:v>
                </c:pt>
                <c:pt idx="5942">
                  <c:v>40601.581944444442</c:v>
                </c:pt>
                <c:pt idx="5943">
                  <c:v>40601.589583333334</c:v>
                </c:pt>
                <c:pt idx="5944">
                  <c:v>40601.59652777778</c:v>
                </c:pt>
                <c:pt idx="5945">
                  <c:v>40601.603472222225</c:v>
                </c:pt>
                <c:pt idx="5946">
                  <c:v>40601.61041666667</c:v>
                </c:pt>
                <c:pt idx="5947">
                  <c:v>40601.617361111101</c:v>
                </c:pt>
                <c:pt idx="5948">
                  <c:v>40601.623611111107</c:v>
                </c:pt>
                <c:pt idx="5949">
                  <c:v>40601.631249999999</c:v>
                </c:pt>
                <c:pt idx="5950">
                  <c:v>40601.638194444451</c:v>
                </c:pt>
                <c:pt idx="5951">
                  <c:v>40601.645138888889</c:v>
                </c:pt>
                <c:pt idx="5952">
                  <c:v>40601.652083333334</c:v>
                </c:pt>
                <c:pt idx="5953">
                  <c:v>40601.65902777778</c:v>
                </c:pt>
                <c:pt idx="5954">
                  <c:v>40601.665277777778</c:v>
                </c:pt>
                <c:pt idx="5955">
                  <c:v>40601.67291666667</c:v>
                </c:pt>
                <c:pt idx="5956">
                  <c:v>40601.679861111101</c:v>
                </c:pt>
                <c:pt idx="5957">
                  <c:v>40601.686805555553</c:v>
                </c:pt>
                <c:pt idx="5958">
                  <c:v>40601.693749999991</c:v>
                </c:pt>
                <c:pt idx="5959">
                  <c:v>40601.699999999997</c:v>
                </c:pt>
                <c:pt idx="5960">
                  <c:v>40601.707638888889</c:v>
                </c:pt>
                <c:pt idx="5961">
                  <c:v>40601.714583333334</c:v>
                </c:pt>
                <c:pt idx="5962">
                  <c:v>40601.721527777772</c:v>
                </c:pt>
                <c:pt idx="5963">
                  <c:v>40601.728472222225</c:v>
                </c:pt>
                <c:pt idx="5964">
                  <c:v>40601.735416666663</c:v>
                </c:pt>
                <c:pt idx="5965">
                  <c:v>40601.742361111101</c:v>
                </c:pt>
                <c:pt idx="5966">
                  <c:v>40601.748611111114</c:v>
                </c:pt>
                <c:pt idx="5967">
                  <c:v>40601.756250000006</c:v>
                </c:pt>
                <c:pt idx="5968">
                  <c:v>40601.763194444444</c:v>
                </c:pt>
                <c:pt idx="5969">
                  <c:v>40601.770138888889</c:v>
                </c:pt>
                <c:pt idx="5970">
                  <c:v>40601.777083333327</c:v>
                </c:pt>
                <c:pt idx="5971">
                  <c:v>40601.783333333326</c:v>
                </c:pt>
                <c:pt idx="5972">
                  <c:v>40601.790972222225</c:v>
                </c:pt>
                <c:pt idx="5973">
                  <c:v>40601.797916666663</c:v>
                </c:pt>
                <c:pt idx="5974">
                  <c:v>40601.804861111108</c:v>
                </c:pt>
                <c:pt idx="5975">
                  <c:v>40601.811805555553</c:v>
                </c:pt>
                <c:pt idx="5976">
                  <c:v>40601.818750000006</c:v>
                </c:pt>
                <c:pt idx="5977">
                  <c:v>40601.825694444451</c:v>
                </c:pt>
                <c:pt idx="5978">
                  <c:v>40601.832638888896</c:v>
                </c:pt>
                <c:pt idx="5979">
                  <c:v>40601.839583333334</c:v>
                </c:pt>
                <c:pt idx="5980">
                  <c:v>40601.846527777787</c:v>
                </c:pt>
                <c:pt idx="5981">
                  <c:v>40601.853472222232</c:v>
                </c:pt>
                <c:pt idx="5982">
                  <c:v>40601.859722222223</c:v>
                </c:pt>
                <c:pt idx="5983">
                  <c:v>40601.867361111101</c:v>
                </c:pt>
                <c:pt idx="5984">
                  <c:v>40601.874305555553</c:v>
                </c:pt>
                <c:pt idx="5985">
                  <c:v>40601.881250000006</c:v>
                </c:pt>
                <c:pt idx="5986">
                  <c:v>40601.888194444458</c:v>
                </c:pt>
                <c:pt idx="5987">
                  <c:v>40601.895138888889</c:v>
                </c:pt>
                <c:pt idx="5988">
                  <c:v>40601.902083333334</c:v>
                </c:pt>
                <c:pt idx="5989">
                  <c:v>40601.908333333333</c:v>
                </c:pt>
                <c:pt idx="5990">
                  <c:v>40601.915277777785</c:v>
                </c:pt>
                <c:pt idx="5991">
                  <c:v>40601.92291666667</c:v>
                </c:pt>
                <c:pt idx="5992">
                  <c:v>40601.929861111101</c:v>
                </c:pt>
                <c:pt idx="5993">
                  <c:v>40601.936805555553</c:v>
                </c:pt>
                <c:pt idx="5994">
                  <c:v>40601.943749999999</c:v>
                </c:pt>
                <c:pt idx="5995">
                  <c:v>40601.950694444458</c:v>
                </c:pt>
                <c:pt idx="5996">
                  <c:v>40601.95694444445</c:v>
                </c:pt>
                <c:pt idx="5997">
                  <c:v>40601.964583333334</c:v>
                </c:pt>
                <c:pt idx="5998">
                  <c:v>40601.97152777778</c:v>
                </c:pt>
                <c:pt idx="5999">
                  <c:v>40601.978472222232</c:v>
                </c:pt>
                <c:pt idx="6000">
                  <c:v>40601.98541666667</c:v>
                </c:pt>
                <c:pt idx="6001">
                  <c:v>40601.992361111101</c:v>
                </c:pt>
                <c:pt idx="6002">
                  <c:v>40601.999305555546</c:v>
                </c:pt>
                <c:pt idx="6003">
                  <c:v>40602.006250000006</c:v>
                </c:pt>
                <c:pt idx="6004">
                  <c:v>40602.013194444451</c:v>
                </c:pt>
                <c:pt idx="6005">
                  <c:v>40602.020138888889</c:v>
                </c:pt>
                <c:pt idx="6006">
                  <c:v>40602.027083333327</c:v>
                </c:pt>
                <c:pt idx="6007">
                  <c:v>40602.03402777778</c:v>
                </c:pt>
                <c:pt idx="6008">
                  <c:v>40602.040972222232</c:v>
                </c:pt>
                <c:pt idx="6009">
                  <c:v>40602.04791666667</c:v>
                </c:pt>
                <c:pt idx="6010">
                  <c:v>40602.054861111108</c:v>
                </c:pt>
                <c:pt idx="6011">
                  <c:v>40602.061805555546</c:v>
                </c:pt>
                <c:pt idx="6012">
                  <c:v>40602.068749999999</c:v>
                </c:pt>
                <c:pt idx="6013">
                  <c:v>40602.075694444451</c:v>
                </c:pt>
                <c:pt idx="6014">
                  <c:v>40602.081944444442</c:v>
                </c:pt>
                <c:pt idx="6015">
                  <c:v>40602.089583333334</c:v>
                </c:pt>
                <c:pt idx="6016">
                  <c:v>40602.09652777778</c:v>
                </c:pt>
                <c:pt idx="6017">
                  <c:v>40602.103472222225</c:v>
                </c:pt>
                <c:pt idx="6018">
                  <c:v>40602.11041666667</c:v>
                </c:pt>
                <c:pt idx="6019">
                  <c:v>40602.117361111101</c:v>
                </c:pt>
                <c:pt idx="6020">
                  <c:v>40602.124305555546</c:v>
                </c:pt>
                <c:pt idx="6021">
                  <c:v>40602.131249999999</c:v>
                </c:pt>
                <c:pt idx="6022">
                  <c:v>40602.138194444451</c:v>
                </c:pt>
                <c:pt idx="6023">
                  <c:v>40602.145138888889</c:v>
                </c:pt>
                <c:pt idx="6024">
                  <c:v>40602.152083333334</c:v>
                </c:pt>
                <c:pt idx="6025">
                  <c:v>40602.15902777778</c:v>
                </c:pt>
                <c:pt idx="6026">
                  <c:v>40602.165277777778</c:v>
                </c:pt>
                <c:pt idx="6027">
                  <c:v>40602.17291666667</c:v>
                </c:pt>
                <c:pt idx="6028">
                  <c:v>40602.179166666654</c:v>
                </c:pt>
                <c:pt idx="6029">
                  <c:v>40602.186111111114</c:v>
                </c:pt>
                <c:pt idx="6030">
                  <c:v>40602.193055555552</c:v>
                </c:pt>
                <c:pt idx="6031">
                  <c:v>40602.199999999997</c:v>
                </c:pt>
                <c:pt idx="6032">
                  <c:v>40602.206944444442</c:v>
                </c:pt>
                <c:pt idx="6033">
                  <c:v>40602.214583333334</c:v>
                </c:pt>
                <c:pt idx="6034">
                  <c:v>40602.220833333326</c:v>
                </c:pt>
                <c:pt idx="6035">
                  <c:v>40602.227777777771</c:v>
                </c:pt>
                <c:pt idx="6036">
                  <c:v>40602.234722222216</c:v>
                </c:pt>
                <c:pt idx="6037">
                  <c:v>40602.241666666654</c:v>
                </c:pt>
                <c:pt idx="6038">
                  <c:v>40602.248611111114</c:v>
                </c:pt>
                <c:pt idx="6039">
                  <c:v>40602.255555555559</c:v>
                </c:pt>
                <c:pt idx="6040">
                  <c:v>40602.262499999997</c:v>
                </c:pt>
                <c:pt idx="6041">
                  <c:v>40602.269444444435</c:v>
                </c:pt>
                <c:pt idx="6042">
                  <c:v>40602.276388888888</c:v>
                </c:pt>
                <c:pt idx="6043">
                  <c:v>40602.28402777778</c:v>
                </c:pt>
                <c:pt idx="6044">
                  <c:v>40602.290277777778</c:v>
                </c:pt>
                <c:pt idx="6045">
                  <c:v>40602.297916666663</c:v>
                </c:pt>
                <c:pt idx="6046">
                  <c:v>40602.304861111108</c:v>
                </c:pt>
                <c:pt idx="6047">
                  <c:v>40602.311111111114</c:v>
                </c:pt>
                <c:pt idx="6048">
                  <c:v>40602.318055555566</c:v>
                </c:pt>
                <c:pt idx="6049">
                  <c:v>40602.325000000004</c:v>
                </c:pt>
                <c:pt idx="6050">
                  <c:v>40602.332638888896</c:v>
                </c:pt>
                <c:pt idx="6051">
                  <c:v>40602.338888888895</c:v>
                </c:pt>
                <c:pt idx="6052">
                  <c:v>40602.345833333333</c:v>
                </c:pt>
                <c:pt idx="6053">
                  <c:v>40602.352777777785</c:v>
                </c:pt>
                <c:pt idx="6054">
                  <c:v>40602.359722222223</c:v>
                </c:pt>
                <c:pt idx="6055">
                  <c:v>40602.366666666661</c:v>
                </c:pt>
                <c:pt idx="6056">
                  <c:v>40602.373611111114</c:v>
                </c:pt>
                <c:pt idx="6057">
                  <c:v>40602.380555555566</c:v>
                </c:pt>
                <c:pt idx="6058">
                  <c:v>40602.387500000004</c:v>
                </c:pt>
                <c:pt idx="6059">
                  <c:v>40602.394444444442</c:v>
                </c:pt>
                <c:pt idx="6060">
                  <c:v>40602.402083333334</c:v>
                </c:pt>
                <c:pt idx="6061">
                  <c:v>40602.40902777778</c:v>
                </c:pt>
                <c:pt idx="6062">
                  <c:v>40602.415277777785</c:v>
                </c:pt>
                <c:pt idx="6063">
                  <c:v>40602.422222222223</c:v>
                </c:pt>
                <c:pt idx="6064">
                  <c:v>40602.429166666654</c:v>
                </c:pt>
                <c:pt idx="6065">
                  <c:v>40602.436805555553</c:v>
                </c:pt>
                <c:pt idx="6066">
                  <c:v>40602.443749999999</c:v>
                </c:pt>
                <c:pt idx="6067">
                  <c:v>40602.450694444458</c:v>
                </c:pt>
                <c:pt idx="6068">
                  <c:v>40602.45694444445</c:v>
                </c:pt>
                <c:pt idx="6069">
                  <c:v>40602.47152777778</c:v>
                </c:pt>
                <c:pt idx="6070">
                  <c:v>40602.478472222232</c:v>
                </c:pt>
                <c:pt idx="6071">
                  <c:v>40602.48541666667</c:v>
                </c:pt>
                <c:pt idx="6072">
                  <c:v>40602.492361111101</c:v>
                </c:pt>
                <c:pt idx="6073">
                  <c:v>40602.498611111114</c:v>
                </c:pt>
                <c:pt idx="6074">
                  <c:v>40602.505555555559</c:v>
                </c:pt>
                <c:pt idx="6075">
                  <c:v>40602.512500000004</c:v>
                </c:pt>
                <c:pt idx="6076">
                  <c:v>40602.519444444442</c:v>
                </c:pt>
                <c:pt idx="6077">
                  <c:v>40602.527083333327</c:v>
                </c:pt>
                <c:pt idx="6078">
                  <c:v>40602.533333333326</c:v>
                </c:pt>
                <c:pt idx="6079">
                  <c:v>40602.540972222232</c:v>
                </c:pt>
                <c:pt idx="6080">
                  <c:v>40602.547222222223</c:v>
                </c:pt>
                <c:pt idx="6081">
                  <c:v>40602.554166666661</c:v>
                </c:pt>
                <c:pt idx="6082">
                  <c:v>40602.561805555546</c:v>
                </c:pt>
                <c:pt idx="6083">
                  <c:v>40602.568055555559</c:v>
                </c:pt>
                <c:pt idx="6084">
                  <c:v>40602.575000000004</c:v>
                </c:pt>
                <c:pt idx="6085">
                  <c:v>40602.589583333334</c:v>
                </c:pt>
                <c:pt idx="6086">
                  <c:v>40602.595833333326</c:v>
                </c:pt>
                <c:pt idx="6087">
                  <c:v>40602.602777777778</c:v>
                </c:pt>
                <c:pt idx="6088">
                  <c:v>40602.61041666667</c:v>
                </c:pt>
                <c:pt idx="6089">
                  <c:v>40602.616666666661</c:v>
                </c:pt>
                <c:pt idx="6090">
                  <c:v>40602.623611111107</c:v>
                </c:pt>
                <c:pt idx="6091">
                  <c:v>40602.631249999999</c:v>
                </c:pt>
                <c:pt idx="6092">
                  <c:v>40602.637499999997</c:v>
                </c:pt>
                <c:pt idx="6093">
                  <c:v>40602.644444444442</c:v>
                </c:pt>
                <c:pt idx="6094">
                  <c:v>40602.652083333334</c:v>
                </c:pt>
                <c:pt idx="6095">
                  <c:v>40602.658333333333</c:v>
                </c:pt>
                <c:pt idx="6096">
                  <c:v>40602.665972222225</c:v>
                </c:pt>
                <c:pt idx="6097">
                  <c:v>40602.67291666667</c:v>
                </c:pt>
                <c:pt idx="6098">
                  <c:v>40602.679861111101</c:v>
                </c:pt>
                <c:pt idx="6099">
                  <c:v>40602.686805555553</c:v>
                </c:pt>
                <c:pt idx="6100">
                  <c:v>40602.693749999991</c:v>
                </c:pt>
                <c:pt idx="6101">
                  <c:v>40602.699999999997</c:v>
                </c:pt>
                <c:pt idx="6102">
                  <c:v>40602.707638888889</c:v>
                </c:pt>
                <c:pt idx="6103">
                  <c:v>40602.713888888888</c:v>
                </c:pt>
                <c:pt idx="6104">
                  <c:v>40602.720833333326</c:v>
                </c:pt>
                <c:pt idx="6105">
                  <c:v>40602.727777777771</c:v>
                </c:pt>
                <c:pt idx="6106">
                  <c:v>40602.734722222216</c:v>
                </c:pt>
                <c:pt idx="6107">
                  <c:v>40602.741666666654</c:v>
                </c:pt>
                <c:pt idx="6108">
                  <c:v>40602.749305555546</c:v>
                </c:pt>
                <c:pt idx="6109">
                  <c:v>40602.755555555559</c:v>
                </c:pt>
                <c:pt idx="6110">
                  <c:v>40602.762499999997</c:v>
                </c:pt>
                <c:pt idx="6111">
                  <c:v>40602.770138888889</c:v>
                </c:pt>
                <c:pt idx="6112">
                  <c:v>40602.776388888888</c:v>
                </c:pt>
                <c:pt idx="6113">
                  <c:v>40602.783333333326</c:v>
                </c:pt>
                <c:pt idx="6114">
                  <c:v>40602.790277777778</c:v>
                </c:pt>
                <c:pt idx="6115">
                  <c:v>40602.797222222216</c:v>
                </c:pt>
                <c:pt idx="6116">
                  <c:v>40602.804861111108</c:v>
                </c:pt>
                <c:pt idx="6117">
                  <c:v>40602.811111111114</c:v>
                </c:pt>
                <c:pt idx="6118">
                  <c:v>40602.818055555566</c:v>
                </c:pt>
                <c:pt idx="6119">
                  <c:v>40602.838888888895</c:v>
                </c:pt>
                <c:pt idx="6120">
                  <c:v>40602.846527777787</c:v>
                </c:pt>
                <c:pt idx="6121">
                  <c:v>40602.852777777785</c:v>
                </c:pt>
                <c:pt idx="6122">
                  <c:v>40602.859722222223</c:v>
                </c:pt>
                <c:pt idx="6123">
                  <c:v>40602.866666666661</c:v>
                </c:pt>
                <c:pt idx="6124">
                  <c:v>40602.873611111114</c:v>
                </c:pt>
                <c:pt idx="6125">
                  <c:v>40602.881250000006</c:v>
                </c:pt>
                <c:pt idx="6126">
                  <c:v>40602.887500000004</c:v>
                </c:pt>
                <c:pt idx="6127">
                  <c:v>40602.895138888889</c:v>
                </c:pt>
                <c:pt idx="6128">
                  <c:v>40602.902083333334</c:v>
                </c:pt>
                <c:pt idx="6129">
                  <c:v>40602.90902777778</c:v>
                </c:pt>
                <c:pt idx="6130">
                  <c:v>40602.915972222232</c:v>
                </c:pt>
                <c:pt idx="6131">
                  <c:v>40602.922222222223</c:v>
                </c:pt>
                <c:pt idx="6132">
                  <c:v>40602.929166666654</c:v>
                </c:pt>
                <c:pt idx="6133">
                  <c:v>40602.936111111114</c:v>
                </c:pt>
                <c:pt idx="6134">
                  <c:v>40602.943055555559</c:v>
                </c:pt>
                <c:pt idx="6135">
                  <c:v>40602.950000000004</c:v>
                </c:pt>
                <c:pt idx="6136">
                  <c:v>40602.95694444445</c:v>
                </c:pt>
                <c:pt idx="6137">
                  <c:v>40602.963888888888</c:v>
                </c:pt>
                <c:pt idx="6138">
                  <c:v>40602.97152777778</c:v>
                </c:pt>
                <c:pt idx="6139">
                  <c:v>40602.977777777778</c:v>
                </c:pt>
                <c:pt idx="6140">
                  <c:v>40602.984722222223</c:v>
                </c:pt>
                <c:pt idx="6141">
                  <c:v>40602.991666666654</c:v>
                </c:pt>
                <c:pt idx="6142">
                  <c:v>40602.998611111114</c:v>
                </c:pt>
                <c:pt idx="6143">
                  <c:v>40603.005555555559</c:v>
                </c:pt>
                <c:pt idx="6144">
                  <c:v>40603.012500000004</c:v>
                </c:pt>
                <c:pt idx="6145">
                  <c:v>40603.019444444442</c:v>
                </c:pt>
                <c:pt idx="6146">
                  <c:v>40603.027083333327</c:v>
                </c:pt>
                <c:pt idx="6147">
                  <c:v>40603.033333333326</c:v>
                </c:pt>
                <c:pt idx="6148">
                  <c:v>40603.040972222232</c:v>
                </c:pt>
                <c:pt idx="6149">
                  <c:v>40603.047222222223</c:v>
                </c:pt>
                <c:pt idx="6150">
                  <c:v>40603.054861111108</c:v>
                </c:pt>
                <c:pt idx="6151">
                  <c:v>40603.061111111107</c:v>
                </c:pt>
                <c:pt idx="6152">
                  <c:v>40603.068055555559</c:v>
                </c:pt>
                <c:pt idx="6153">
                  <c:v>40603.075000000004</c:v>
                </c:pt>
                <c:pt idx="6154">
                  <c:v>40603.082638888896</c:v>
                </c:pt>
                <c:pt idx="6155">
                  <c:v>40603.088888888895</c:v>
                </c:pt>
                <c:pt idx="6156">
                  <c:v>40603.09652777778</c:v>
                </c:pt>
                <c:pt idx="6157">
                  <c:v>40603.102777777778</c:v>
                </c:pt>
                <c:pt idx="6158">
                  <c:v>40603.109722222216</c:v>
                </c:pt>
                <c:pt idx="6159">
                  <c:v>40603.116666666661</c:v>
                </c:pt>
                <c:pt idx="6160">
                  <c:v>40603.123611111107</c:v>
                </c:pt>
                <c:pt idx="6161">
                  <c:v>40603.131249999999</c:v>
                </c:pt>
                <c:pt idx="6162">
                  <c:v>40603.137499999997</c:v>
                </c:pt>
                <c:pt idx="6163">
                  <c:v>40603.144444444442</c:v>
                </c:pt>
                <c:pt idx="6164">
                  <c:v>40603.151388888888</c:v>
                </c:pt>
                <c:pt idx="6165">
                  <c:v>40603.158333333333</c:v>
                </c:pt>
                <c:pt idx="6166">
                  <c:v>40603.165277777778</c:v>
                </c:pt>
                <c:pt idx="6167">
                  <c:v>40603.17291666667</c:v>
                </c:pt>
                <c:pt idx="6168">
                  <c:v>40603.179861111101</c:v>
                </c:pt>
                <c:pt idx="6169">
                  <c:v>40603.186111111114</c:v>
                </c:pt>
                <c:pt idx="6170">
                  <c:v>40603.193055555552</c:v>
                </c:pt>
                <c:pt idx="6171">
                  <c:v>40603.199999999997</c:v>
                </c:pt>
                <c:pt idx="6172">
                  <c:v>40603.206944444442</c:v>
                </c:pt>
                <c:pt idx="6173">
                  <c:v>40603.214583333334</c:v>
                </c:pt>
                <c:pt idx="6174">
                  <c:v>40603.221527777772</c:v>
                </c:pt>
                <c:pt idx="6175">
                  <c:v>40603.228472222225</c:v>
                </c:pt>
                <c:pt idx="6176">
                  <c:v>40603.235416666663</c:v>
                </c:pt>
                <c:pt idx="6177">
                  <c:v>40603.242361111101</c:v>
                </c:pt>
                <c:pt idx="6178">
                  <c:v>40603.248611111114</c:v>
                </c:pt>
                <c:pt idx="6179">
                  <c:v>40603.255555555559</c:v>
                </c:pt>
                <c:pt idx="6180">
                  <c:v>40603.263194444444</c:v>
                </c:pt>
                <c:pt idx="6181">
                  <c:v>40603.269444444435</c:v>
                </c:pt>
                <c:pt idx="6182">
                  <c:v>40603.276388888888</c:v>
                </c:pt>
                <c:pt idx="6183">
                  <c:v>40603.28402777778</c:v>
                </c:pt>
                <c:pt idx="6184">
                  <c:v>40603.297916666663</c:v>
                </c:pt>
                <c:pt idx="6185">
                  <c:v>40603.304861111108</c:v>
                </c:pt>
                <c:pt idx="6186">
                  <c:v>40603.311805555553</c:v>
                </c:pt>
                <c:pt idx="6187">
                  <c:v>40603.318750000006</c:v>
                </c:pt>
                <c:pt idx="6188">
                  <c:v>40603.325000000004</c:v>
                </c:pt>
                <c:pt idx="6189">
                  <c:v>40603.331944444442</c:v>
                </c:pt>
                <c:pt idx="6190">
                  <c:v>40603.339583333334</c:v>
                </c:pt>
                <c:pt idx="6191">
                  <c:v>40603.345833333333</c:v>
                </c:pt>
                <c:pt idx="6192">
                  <c:v>40603.353472222232</c:v>
                </c:pt>
                <c:pt idx="6193">
                  <c:v>40603.359722222223</c:v>
                </c:pt>
                <c:pt idx="6194">
                  <c:v>40603.366666666661</c:v>
                </c:pt>
                <c:pt idx="6195">
                  <c:v>40603.374305555553</c:v>
                </c:pt>
                <c:pt idx="6196">
                  <c:v>40603.381250000006</c:v>
                </c:pt>
                <c:pt idx="6197">
                  <c:v>40603.387500000004</c:v>
                </c:pt>
                <c:pt idx="6198">
                  <c:v>40603.394444444442</c:v>
                </c:pt>
                <c:pt idx="6199">
                  <c:v>40603.401388888888</c:v>
                </c:pt>
                <c:pt idx="6200">
                  <c:v>40603.408333333333</c:v>
                </c:pt>
                <c:pt idx="6201">
                  <c:v>40603.415277777785</c:v>
                </c:pt>
                <c:pt idx="6202">
                  <c:v>40603.422222222223</c:v>
                </c:pt>
                <c:pt idx="6203">
                  <c:v>40603.429861111101</c:v>
                </c:pt>
                <c:pt idx="6204">
                  <c:v>40603.443749999999</c:v>
                </c:pt>
                <c:pt idx="6205">
                  <c:v>40603.450694444458</c:v>
                </c:pt>
                <c:pt idx="6206">
                  <c:v>40603.45694444445</c:v>
                </c:pt>
                <c:pt idx="6207">
                  <c:v>40603.464583333334</c:v>
                </c:pt>
                <c:pt idx="6208">
                  <c:v>40603.47152777778</c:v>
                </c:pt>
                <c:pt idx="6209">
                  <c:v>40603.478472222232</c:v>
                </c:pt>
                <c:pt idx="6210">
                  <c:v>40603.48541666667</c:v>
                </c:pt>
                <c:pt idx="6211">
                  <c:v>40603.492361111101</c:v>
                </c:pt>
                <c:pt idx="6212">
                  <c:v>40603.498611111114</c:v>
                </c:pt>
                <c:pt idx="6213">
                  <c:v>40603.506250000006</c:v>
                </c:pt>
                <c:pt idx="6214">
                  <c:v>40603.513194444451</c:v>
                </c:pt>
                <c:pt idx="6215">
                  <c:v>40603.520138888889</c:v>
                </c:pt>
                <c:pt idx="6216">
                  <c:v>40603.526388888888</c:v>
                </c:pt>
                <c:pt idx="6217">
                  <c:v>40603.533333333326</c:v>
                </c:pt>
                <c:pt idx="6218">
                  <c:v>40603.540972222232</c:v>
                </c:pt>
                <c:pt idx="6219">
                  <c:v>40603.54791666667</c:v>
                </c:pt>
                <c:pt idx="6220">
                  <c:v>40603.554861111108</c:v>
                </c:pt>
                <c:pt idx="6221">
                  <c:v>40603.561805555546</c:v>
                </c:pt>
                <c:pt idx="6222">
                  <c:v>40603.568749999999</c:v>
                </c:pt>
                <c:pt idx="6223">
                  <c:v>40603.575694444451</c:v>
                </c:pt>
                <c:pt idx="6224">
                  <c:v>40603.582638888896</c:v>
                </c:pt>
                <c:pt idx="6225">
                  <c:v>40603.589583333334</c:v>
                </c:pt>
                <c:pt idx="6226">
                  <c:v>40603.59652777778</c:v>
                </c:pt>
                <c:pt idx="6227">
                  <c:v>40603.602777777778</c:v>
                </c:pt>
                <c:pt idx="6228">
                  <c:v>40603.61041666667</c:v>
                </c:pt>
                <c:pt idx="6229">
                  <c:v>40603.616666666661</c:v>
                </c:pt>
                <c:pt idx="6230">
                  <c:v>40603.624305555546</c:v>
                </c:pt>
                <c:pt idx="6231">
                  <c:v>40603.631249999999</c:v>
                </c:pt>
                <c:pt idx="6232">
                  <c:v>40603.638194444451</c:v>
                </c:pt>
                <c:pt idx="6233">
                  <c:v>40603.645138888889</c:v>
                </c:pt>
                <c:pt idx="6234">
                  <c:v>40603.652083333334</c:v>
                </c:pt>
                <c:pt idx="6235">
                  <c:v>40603.65902777778</c:v>
                </c:pt>
                <c:pt idx="6236">
                  <c:v>40603.665277777778</c:v>
                </c:pt>
                <c:pt idx="6237">
                  <c:v>40603.67291666667</c:v>
                </c:pt>
                <c:pt idx="6238">
                  <c:v>40603.679861111101</c:v>
                </c:pt>
                <c:pt idx="6239">
                  <c:v>40603.686805555553</c:v>
                </c:pt>
                <c:pt idx="6240">
                  <c:v>40603.693749999991</c:v>
                </c:pt>
                <c:pt idx="6241">
                  <c:v>40603.699999999997</c:v>
                </c:pt>
                <c:pt idx="6242">
                  <c:v>40603.706944444442</c:v>
                </c:pt>
                <c:pt idx="6243">
                  <c:v>40603.714583333334</c:v>
                </c:pt>
                <c:pt idx="6244">
                  <c:v>40603.721527777772</c:v>
                </c:pt>
                <c:pt idx="6245">
                  <c:v>40603.728472222225</c:v>
                </c:pt>
                <c:pt idx="6246">
                  <c:v>40603.735416666663</c:v>
                </c:pt>
                <c:pt idx="6247">
                  <c:v>40603.742361111101</c:v>
                </c:pt>
                <c:pt idx="6248">
                  <c:v>40603.748611111114</c:v>
                </c:pt>
                <c:pt idx="6249">
                  <c:v>40603.756250000006</c:v>
                </c:pt>
                <c:pt idx="6250">
                  <c:v>40603.763194444444</c:v>
                </c:pt>
                <c:pt idx="6251">
                  <c:v>40603.769444444435</c:v>
                </c:pt>
                <c:pt idx="6252">
                  <c:v>40603.777083333327</c:v>
                </c:pt>
                <c:pt idx="6253">
                  <c:v>40603.783333333326</c:v>
                </c:pt>
                <c:pt idx="6254">
                  <c:v>40603.797916666663</c:v>
                </c:pt>
                <c:pt idx="6255">
                  <c:v>40603.804861111108</c:v>
                </c:pt>
                <c:pt idx="6256">
                  <c:v>40603.811805555553</c:v>
                </c:pt>
                <c:pt idx="6257">
                  <c:v>40603.818750000006</c:v>
                </c:pt>
                <c:pt idx="6258">
                  <c:v>40603.839583333334</c:v>
                </c:pt>
                <c:pt idx="6259">
                  <c:v>40603.846527777787</c:v>
                </c:pt>
                <c:pt idx="6260">
                  <c:v>40603.853472222232</c:v>
                </c:pt>
                <c:pt idx="6261">
                  <c:v>40603.86041666667</c:v>
                </c:pt>
                <c:pt idx="6262">
                  <c:v>40603.867361111101</c:v>
                </c:pt>
                <c:pt idx="6263">
                  <c:v>40603.874305555553</c:v>
                </c:pt>
                <c:pt idx="6264">
                  <c:v>40603.881250000006</c:v>
                </c:pt>
                <c:pt idx="6265">
                  <c:v>40603.888194444458</c:v>
                </c:pt>
                <c:pt idx="6266">
                  <c:v>40603.895138888889</c:v>
                </c:pt>
                <c:pt idx="6267">
                  <c:v>40603.902083333334</c:v>
                </c:pt>
                <c:pt idx="6268">
                  <c:v>40603.90902777778</c:v>
                </c:pt>
                <c:pt idx="6269">
                  <c:v>40603.915972222232</c:v>
                </c:pt>
                <c:pt idx="6270">
                  <c:v>40603.92291666667</c:v>
                </c:pt>
                <c:pt idx="6271">
                  <c:v>40603.929861111101</c:v>
                </c:pt>
                <c:pt idx="6272">
                  <c:v>40603.936805555553</c:v>
                </c:pt>
                <c:pt idx="6273">
                  <c:v>40603.943749999999</c:v>
                </c:pt>
                <c:pt idx="6274">
                  <c:v>40603.950694444458</c:v>
                </c:pt>
                <c:pt idx="6275">
                  <c:v>40603.957638888896</c:v>
                </c:pt>
                <c:pt idx="6276">
                  <c:v>40603.964583333334</c:v>
                </c:pt>
                <c:pt idx="6277">
                  <c:v>40603.97152777778</c:v>
                </c:pt>
                <c:pt idx="6278">
                  <c:v>40603.978472222232</c:v>
                </c:pt>
                <c:pt idx="6279">
                  <c:v>40603.98541666667</c:v>
                </c:pt>
                <c:pt idx="6280">
                  <c:v>40603.999305555546</c:v>
                </c:pt>
                <c:pt idx="6281">
                  <c:v>40604.006250000006</c:v>
                </c:pt>
                <c:pt idx="6282">
                  <c:v>40604.013194444451</c:v>
                </c:pt>
                <c:pt idx="6283">
                  <c:v>40604.020138888889</c:v>
                </c:pt>
                <c:pt idx="6284">
                  <c:v>40604.027083333327</c:v>
                </c:pt>
                <c:pt idx="6285">
                  <c:v>40604.03402777778</c:v>
                </c:pt>
                <c:pt idx="6286">
                  <c:v>40604.040277777785</c:v>
                </c:pt>
                <c:pt idx="6287">
                  <c:v>40604.04791666667</c:v>
                </c:pt>
                <c:pt idx="6288">
                  <c:v>40604.054861111108</c:v>
                </c:pt>
                <c:pt idx="6289">
                  <c:v>40604.061111111107</c:v>
                </c:pt>
                <c:pt idx="6290">
                  <c:v>40604.068055555559</c:v>
                </c:pt>
                <c:pt idx="6291">
                  <c:v>40604.075000000004</c:v>
                </c:pt>
                <c:pt idx="6292">
                  <c:v>40604.082638888896</c:v>
                </c:pt>
                <c:pt idx="6293">
                  <c:v>40604.089583333334</c:v>
                </c:pt>
                <c:pt idx="6294">
                  <c:v>40604.09652777778</c:v>
                </c:pt>
                <c:pt idx="6295">
                  <c:v>40604.103472222225</c:v>
                </c:pt>
                <c:pt idx="6296">
                  <c:v>40604.109722222216</c:v>
                </c:pt>
                <c:pt idx="6297">
                  <c:v>40604.117361111101</c:v>
                </c:pt>
                <c:pt idx="6298">
                  <c:v>40604.123611111107</c:v>
                </c:pt>
                <c:pt idx="6299">
                  <c:v>40604.131249999999</c:v>
                </c:pt>
                <c:pt idx="6300">
                  <c:v>40604.138194444451</c:v>
                </c:pt>
                <c:pt idx="6301">
                  <c:v>40604.145138888889</c:v>
                </c:pt>
                <c:pt idx="6302">
                  <c:v>40604.152083333334</c:v>
                </c:pt>
                <c:pt idx="6303">
                  <c:v>40604.15902777778</c:v>
                </c:pt>
                <c:pt idx="6304">
                  <c:v>40604.165972222225</c:v>
                </c:pt>
                <c:pt idx="6305">
                  <c:v>40604.17291666667</c:v>
                </c:pt>
                <c:pt idx="6306">
                  <c:v>40604.179166666654</c:v>
                </c:pt>
                <c:pt idx="6307">
                  <c:v>40604.186805555553</c:v>
                </c:pt>
                <c:pt idx="6308">
                  <c:v>40604.193055555552</c:v>
                </c:pt>
                <c:pt idx="6309">
                  <c:v>40604.199999999997</c:v>
                </c:pt>
                <c:pt idx="6310">
                  <c:v>40604.206944444442</c:v>
                </c:pt>
                <c:pt idx="6311">
                  <c:v>40604.214583333334</c:v>
                </c:pt>
                <c:pt idx="6312">
                  <c:v>40604.220833333326</c:v>
                </c:pt>
                <c:pt idx="6313">
                  <c:v>40604.227777777771</c:v>
                </c:pt>
                <c:pt idx="6314">
                  <c:v>40604.235416666663</c:v>
                </c:pt>
                <c:pt idx="6315">
                  <c:v>40604.241666666654</c:v>
                </c:pt>
                <c:pt idx="6316">
                  <c:v>40604.249305555546</c:v>
                </c:pt>
                <c:pt idx="6317">
                  <c:v>40604.256250000006</c:v>
                </c:pt>
                <c:pt idx="6318">
                  <c:v>40604.263194444444</c:v>
                </c:pt>
                <c:pt idx="6319">
                  <c:v>40604.270138888889</c:v>
                </c:pt>
                <c:pt idx="6320">
                  <c:v>40604.276388888888</c:v>
                </c:pt>
                <c:pt idx="6321">
                  <c:v>40604.28402777778</c:v>
                </c:pt>
                <c:pt idx="6322">
                  <c:v>40604.290972222225</c:v>
                </c:pt>
                <c:pt idx="6323">
                  <c:v>40604.297916666663</c:v>
                </c:pt>
                <c:pt idx="6324">
                  <c:v>40604.304166666661</c:v>
                </c:pt>
                <c:pt idx="6325">
                  <c:v>40604.311805555553</c:v>
                </c:pt>
                <c:pt idx="6326">
                  <c:v>40604.318750000006</c:v>
                </c:pt>
                <c:pt idx="6327">
                  <c:v>40604.325000000004</c:v>
                </c:pt>
                <c:pt idx="6328">
                  <c:v>40604.331944444442</c:v>
                </c:pt>
                <c:pt idx="6329">
                  <c:v>40604.339583333334</c:v>
                </c:pt>
                <c:pt idx="6330">
                  <c:v>40604.345833333333</c:v>
                </c:pt>
                <c:pt idx="6331">
                  <c:v>40604.352777777785</c:v>
                </c:pt>
                <c:pt idx="6332">
                  <c:v>40604.359722222223</c:v>
                </c:pt>
                <c:pt idx="6333">
                  <c:v>40604.367361111101</c:v>
                </c:pt>
                <c:pt idx="6334">
                  <c:v>40604.373611111114</c:v>
                </c:pt>
                <c:pt idx="6335">
                  <c:v>40604.381250000006</c:v>
                </c:pt>
                <c:pt idx="6336">
                  <c:v>40604.387500000004</c:v>
                </c:pt>
                <c:pt idx="6337">
                  <c:v>40604.394444444442</c:v>
                </c:pt>
                <c:pt idx="6338">
                  <c:v>40604.401388888888</c:v>
                </c:pt>
                <c:pt idx="6339">
                  <c:v>40604.408333333333</c:v>
                </c:pt>
                <c:pt idx="6340">
                  <c:v>40604.415277777785</c:v>
                </c:pt>
                <c:pt idx="6341">
                  <c:v>40604.42291666667</c:v>
                </c:pt>
                <c:pt idx="6342">
                  <c:v>40604.429861111101</c:v>
                </c:pt>
                <c:pt idx="6343">
                  <c:v>40604.436805555553</c:v>
                </c:pt>
                <c:pt idx="6344">
                  <c:v>40604.443749999999</c:v>
                </c:pt>
                <c:pt idx="6345">
                  <c:v>40604.450694444458</c:v>
                </c:pt>
                <c:pt idx="6346">
                  <c:v>40604.457638888896</c:v>
                </c:pt>
                <c:pt idx="6347">
                  <c:v>40604.464583333334</c:v>
                </c:pt>
                <c:pt idx="6348">
                  <c:v>40604.470833333333</c:v>
                </c:pt>
                <c:pt idx="6349">
                  <c:v>40604.477777777778</c:v>
                </c:pt>
                <c:pt idx="6350">
                  <c:v>40604.484722222223</c:v>
                </c:pt>
                <c:pt idx="6351">
                  <c:v>40604.491666666654</c:v>
                </c:pt>
                <c:pt idx="6352">
                  <c:v>40604.498611111114</c:v>
                </c:pt>
                <c:pt idx="6353">
                  <c:v>40604.505555555559</c:v>
                </c:pt>
                <c:pt idx="6354">
                  <c:v>40604.513194444451</c:v>
                </c:pt>
                <c:pt idx="6355">
                  <c:v>40604.519444444442</c:v>
                </c:pt>
                <c:pt idx="6356">
                  <c:v>40604.527083333327</c:v>
                </c:pt>
                <c:pt idx="6357">
                  <c:v>40604.53402777778</c:v>
                </c:pt>
                <c:pt idx="6358">
                  <c:v>40604.540277777785</c:v>
                </c:pt>
                <c:pt idx="6359">
                  <c:v>40604.547222222223</c:v>
                </c:pt>
                <c:pt idx="6360">
                  <c:v>40604.554166666661</c:v>
                </c:pt>
                <c:pt idx="6361">
                  <c:v>40604.561111111107</c:v>
                </c:pt>
                <c:pt idx="6362">
                  <c:v>40604.568055555559</c:v>
                </c:pt>
                <c:pt idx="6363">
                  <c:v>40604.575694444451</c:v>
                </c:pt>
                <c:pt idx="6364">
                  <c:v>40604.582638888896</c:v>
                </c:pt>
                <c:pt idx="6365">
                  <c:v>40604.589583333334</c:v>
                </c:pt>
                <c:pt idx="6366">
                  <c:v>40604.595833333326</c:v>
                </c:pt>
                <c:pt idx="6367">
                  <c:v>40604.602777777778</c:v>
                </c:pt>
                <c:pt idx="6368">
                  <c:v>40604.609722222216</c:v>
                </c:pt>
                <c:pt idx="6369">
                  <c:v>40604.616666666661</c:v>
                </c:pt>
                <c:pt idx="6370">
                  <c:v>40604.623611111107</c:v>
                </c:pt>
                <c:pt idx="6371">
                  <c:v>40604.631249999999</c:v>
                </c:pt>
                <c:pt idx="6372">
                  <c:v>40604.637499999997</c:v>
                </c:pt>
                <c:pt idx="6373">
                  <c:v>40604.645138888889</c:v>
                </c:pt>
                <c:pt idx="6374">
                  <c:v>40604.651388888888</c:v>
                </c:pt>
                <c:pt idx="6375">
                  <c:v>40604.65902777778</c:v>
                </c:pt>
                <c:pt idx="6376">
                  <c:v>40604.665277777778</c:v>
                </c:pt>
                <c:pt idx="6377">
                  <c:v>40604.67291666667</c:v>
                </c:pt>
                <c:pt idx="6378">
                  <c:v>40604.679861111101</c:v>
                </c:pt>
                <c:pt idx="6379">
                  <c:v>40604.686111111114</c:v>
                </c:pt>
                <c:pt idx="6380">
                  <c:v>40604.693055555552</c:v>
                </c:pt>
                <c:pt idx="6381">
                  <c:v>40604.699999999997</c:v>
                </c:pt>
                <c:pt idx="6382">
                  <c:v>40604.706944444442</c:v>
                </c:pt>
                <c:pt idx="6383">
                  <c:v>40604.714583333334</c:v>
                </c:pt>
                <c:pt idx="6384">
                  <c:v>40604.721527777772</c:v>
                </c:pt>
                <c:pt idx="6385">
                  <c:v>40604.727777777771</c:v>
                </c:pt>
                <c:pt idx="6386">
                  <c:v>40604.735416666663</c:v>
                </c:pt>
                <c:pt idx="6387">
                  <c:v>40604.742361111101</c:v>
                </c:pt>
                <c:pt idx="6388">
                  <c:v>40604.748611111114</c:v>
                </c:pt>
                <c:pt idx="6389">
                  <c:v>40604.755555555559</c:v>
                </c:pt>
                <c:pt idx="6390">
                  <c:v>40604.763194444444</c:v>
                </c:pt>
                <c:pt idx="6391">
                  <c:v>40604.770138888889</c:v>
                </c:pt>
                <c:pt idx="6392">
                  <c:v>40604.777083333327</c:v>
                </c:pt>
                <c:pt idx="6393">
                  <c:v>40604.783333333326</c:v>
                </c:pt>
                <c:pt idx="6394">
                  <c:v>40604.790277777778</c:v>
                </c:pt>
                <c:pt idx="6395">
                  <c:v>40604.797916666663</c:v>
                </c:pt>
                <c:pt idx="6396">
                  <c:v>40604.804861111108</c:v>
                </c:pt>
                <c:pt idx="6397">
                  <c:v>40604.811805555553</c:v>
                </c:pt>
                <c:pt idx="6398">
                  <c:v>40604.818055555566</c:v>
                </c:pt>
                <c:pt idx="6399">
                  <c:v>40604.839583333334</c:v>
                </c:pt>
                <c:pt idx="6400">
                  <c:v>40604.846527777787</c:v>
                </c:pt>
                <c:pt idx="6401">
                  <c:v>40604.852777777785</c:v>
                </c:pt>
                <c:pt idx="6402">
                  <c:v>40604.86041666667</c:v>
                </c:pt>
                <c:pt idx="6403">
                  <c:v>40604.867361111101</c:v>
                </c:pt>
                <c:pt idx="6404">
                  <c:v>40604.873611111114</c:v>
                </c:pt>
                <c:pt idx="6405">
                  <c:v>40604.881250000006</c:v>
                </c:pt>
                <c:pt idx="6406">
                  <c:v>40604.888194444458</c:v>
                </c:pt>
                <c:pt idx="6407">
                  <c:v>40604.895138888889</c:v>
                </c:pt>
                <c:pt idx="6408">
                  <c:v>40604.902083333334</c:v>
                </c:pt>
                <c:pt idx="6409">
                  <c:v>40604.908333333333</c:v>
                </c:pt>
                <c:pt idx="6410">
                  <c:v>40604.915277777785</c:v>
                </c:pt>
                <c:pt idx="6411">
                  <c:v>40604.922222222223</c:v>
                </c:pt>
                <c:pt idx="6412">
                  <c:v>40604.929861111101</c:v>
                </c:pt>
                <c:pt idx="6413">
                  <c:v>40604.936111111114</c:v>
                </c:pt>
                <c:pt idx="6414">
                  <c:v>40604.943055555559</c:v>
                </c:pt>
                <c:pt idx="6415">
                  <c:v>40604.950000000004</c:v>
                </c:pt>
                <c:pt idx="6416">
                  <c:v>40604.957638888896</c:v>
                </c:pt>
                <c:pt idx="6417">
                  <c:v>40604.964583333334</c:v>
                </c:pt>
                <c:pt idx="6418">
                  <c:v>40604.97152777778</c:v>
                </c:pt>
                <c:pt idx="6419">
                  <c:v>40604.978472222232</c:v>
                </c:pt>
                <c:pt idx="6420">
                  <c:v>40604.98541666667</c:v>
                </c:pt>
                <c:pt idx="6421">
                  <c:v>40604.992361111101</c:v>
                </c:pt>
                <c:pt idx="6422">
                  <c:v>40605.005555555559</c:v>
                </c:pt>
                <c:pt idx="6423">
                  <c:v>40605.013194444451</c:v>
                </c:pt>
                <c:pt idx="6424">
                  <c:v>40605.020138888889</c:v>
                </c:pt>
                <c:pt idx="6425">
                  <c:v>40605.026388888888</c:v>
                </c:pt>
                <c:pt idx="6426">
                  <c:v>40605.033333333326</c:v>
                </c:pt>
                <c:pt idx="6427">
                  <c:v>40605.040972222232</c:v>
                </c:pt>
                <c:pt idx="6428">
                  <c:v>40605.04791666667</c:v>
                </c:pt>
                <c:pt idx="6429">
                  <c:v>40605.054861111108</c:v>
                </c:pt>
                <c:pt idx="6430">
                  <c:v>40605.061805555546</c:v>
                </c:pt>
                <c:pt idx="6431">
                  <c:v>40605.068055555559</c:v>
                </c:pt>
                <c:pt idx="6432">
                  <c:v>40605.075000000004</c:v>
                </c:pt>
                <c:pt idx="6433">
                  <c:v>40605.082638888896</c:v>
                </c:pt>
                <c:pt idx="6434">
                  <c:v>40605.089583333334</c:v>
                </c:pt>
                <c:pt idx="6435">
                  <c:v>40605.09652777778</c:v>
                </c:pt>
                <c:pt idx="6436">
                  <c:v>40605.102777777778</c:v>
                </c:pt>
                <c:pt idx="6437">
                  <c:v>40605.11041666667</c:v>
                </c:pt>
                <c:pt idx="6438">
                  <c:v>40605.117361111101</c:v>
                </c:pt>
                <c:pt idx="6439">
                  <c:v>40605.123611111107</c:v>
                </c:pt>
                <c:pt idx="6440">
                  <c:v>40605.131249999999</c:v>
                </c:pt>
                <c:pt idx="6441">
                  <c:v>40605.138194444451</c:v>
                </c:pt>
                <c:pt idx="6442">
                  <c:v>40605.145138888889</c:v>
                </c:pt>
                <c:pt idx="6443">
                  <c:v>40605.151388888888</c:v>
                </c:pt>
                <c:pt idx="6444">
                  <c:v>40605.15902777778</c:v>
                </c:pt>
                <c:pt idx="6445">
                  <c:v>40605.165277777778</c:v>
                </c:pt>
                <c:pt idx="6446">
                  <c:v>40605.17291666667</c:v>
                </c:pt>
                <c:pt idx="6447">
                  <c:v>40605.179861111101</c:v>
                </c:pt>
                <c:pt idx="6448">
                  <c:v>40605.186805555553</c:v>
                </c:pt>
                <c:pt idx="6449">
                  <c:v>40605.193749999991</c:v>
                </c:pt>
                <c:pt idx="6450">
                  <c:v>40605.199999999997</c:v>
                </c:pt>
                <c:pt idx="6451">
                  <c:v>40605.206944444442</c:v>
                </c:pt>
                <c:pt idx="6452">
                  <c:v>40605.214583333334</c:v>
                </c:pt>
                <c:pt idx="6453">
                  <c:v>40605.221527777772</c:v>
                </c:pt>
                <c:pt idx="6454">
                  <c:v>40605.228472222225</c:v>
                </c:pt>
                <c:pt idx="6455">
                  <c:v>40605.235416666663</c:v>
                </c:pt>
                <c:pt idx="6456">
                  <c:v>40605.242361111101</c:v>
                </c:pt>
                <c:pt idx="6457">
                  <c:v>40605.248611111114</c:v>
                </c:pt>
                <c:pt idx="6458">
                  <c:v>40605.256250000006</c:v>
                </c:pt>
                <c:pt idx="6459">
                  <c:v>40605.263194444444</c:v>
                </c:pt>
                <c:pt idx="6460">
                  <c:v>40605.270138888889</c:v>
                </c:pt>
                <c:pt idx="6461">
                  <c:v>40605.277083333327</c:v>
                </c:pt>
                <c:pt idx="6462">
                  <c:v>40605.28402777778</c:v>
                </c:pt>
                <c:pt idx="6463">
                  <c:v>40605.290972222225</c:v>
                </c:pt>
                <c:pt idx="6464">
                  <c:v>40605.297916666663</c:v>
                </c:pt>
                <c:pt idx="6465">
                  <c:v>40605.304861111108</c:v>
                </c:pt>
                <c:pt idx="6466">
                  <c:v>40605.311805555553</c:v>
                </c:pt>
                <c:pt idx="6467">
                  <c:v>40605.318055555566</c:v>
                </c:pt>
                <c:pt idx="6468">
                  <c:v>40605.325694444451</c:v>
                </c:pt>
                <c:pt idx="6469">
                  <c:v>40605.331944444442</c:v>
                </c:pt>
                <c:pt idx="6470">
                  <c:v>40605.339583333334</c:v>
                </c:pt>
                <c:pt idx="6471">
                  <c:v>40605.346527777787</c:v>
                </c:pt>
                <c:pt idx="6472">
                  <c:v>40605.353472222232</c:v>
                </c:pt>
                <c:pt idx="6473">
                  <c:v>40605.36041666667</c:v>
                </c:pt>
                <c:pt idx="6474">
                  <c:v>40605.367361111101</c:v>
                </c:pt>
                <c:pt idx="6475">
                  <c:v>40605.374305555553</c:v>
                </c:pt>
                <c:pt idx="6476">
                  <c:v>40605.381250000006</c:v>
                </c:pt>
                <c:pt idx="6477">
                  <c:v>40605.388194444458</c:v>
                </c:pt>
                <c:pt idx="6478">
                  <c:v>40605.395138888889</c:v>
                </c:pt>
                <c:pt idx="6479">
                  <c:v>40605.402083333334</c:v>
                </c:pt>
                <c:pt idx="6480">
                  <c:v>40605.40902777778</c:v>
                </c:pt>
                <c:pt idx="6481">
                  <c:v>40605.415972222232</c:v>
                </c:pt>
                <c:pt idx="6482">
                  <c:v>40605.42291666667</c:v>
                </c:pt>
                <c:pt idx="6483">
                  <c:v>40605.429861111101</c:v>
                </c:pt>
                <c:pt idx="6484">
                  <c:v>40605.436805555553</c:v>
                </c:pt>
                <c:pt idx="6485">
                  <c:v>40605.443749999999</c:v>
                </c:pt>
                <c:pt idx="6486">
                  <c:v>40605.450694444458</c:v>
                </c:pt>
                <c:pt idx="6487">
                  <c:v>40605.457638888896</c:v>
                </c:pt>
                <c:pt idx="6488">
                  <c:v>40605.464583333334</c:v>
                </c:pt>
                <c:pt idx="6489">
                  <c:v>40605.47152777778</c:v>
                </c:pt>
                <c:pt idx="6490">
                  <c:v>40605.478472222232</c:v>
                </c:pt>
                <c:pt idx="6491">
                  <c:v>40605.48541666667</c:v>
                </c:pt>
                <c:pt idx="6492">
                  <c:v>40605.492361111101</c:v>
                </c:pt>
                <c:pt idx="6493">
                  <c:v>40605.499305555546</c:v>
                </c:pt>
                <c:pt idx="6494">
                  <c:v>40605.506250000006</c:v>
                </c:pt>
                <c:pt idx="6495">
                  <c:v>40605.513194444451</c:v>
                </c:pt>
                <c:pt idx="6496">
                  <c:v>40605.520138888889</c:v>
                </c:pt>
                <c:pt idx="6497">
                  <c:v>40605.527083333327</c:v>
                </c:pt>
                <c:pt idx="6498">
                  <c:v>40605.533333333326</c:v>
                </c:pt>
                <c:pt idx="6499">
                  <c:v>40605.540972222232</c:v>
                </c:pt>
                <c:pt idx="6500">
                  <c:v>40605.54791666667</c:v>
                </c:pt>
                <c:pt idx="6501">
                  <c:v>40605.554861111108</c:v>
                </c:pt>
                <c:pt idx="6502">
                  <c:v>40605.561805555546</c:v>
                </c:pt>
                <c:pt idx="6503">
                  <c:v>40605.568749999999</c:v>
                </c:pt>
                <c:pt idx="6504">
                  <c:v>40605.575694444451</c:v>
                </c:pt>
                <c:pt idx="6505">
                  <c:v>40605.581250000003</c:v>
                </c:pt>
                <c:pt idx="6506">
                  <c:v>40605.588194444448</c:v>
                </c:pt>
                <c:pt idx="6507">
                  <c:v>40605.595138888886</c:v>
                </c:pt>
                <c:pt idx="6508">
                  <c:v>40605.601388888885</c:v>
                </c:pt>
                <c:pt idx="6509">
                  <c:v>40605.60833333333</c:v>
                </c:pt>
                <c:pt idx="6510">
                  <c:v>40605.615277777782</c:v>
                </c:pt>
                <c:pt idx="6511">
                  <c:v>40605.62291666666</c:v>
                </c:pt>
                <c:pt idx="6512">
                  <c:v>40605.629166666651</c:v>
                </c:pt>
                <c:pt idx="6513">
                  <c:v>40605.636805555558</c:v>
                </c:pt>
                <c:pt idx="6514">
                  <c:v>40605.643749999996</c:v>
                </c:pt>
                <c:pt idx="6515">
                  <c:v>40605.650694444448</c:v>
                </c:pt>
                <c:pt idx="6516">
                  <c:v>40605.657638888893</c:v>
                </c:pt>
                <c:pt idx="6517">
                  <c:v>40605.663888888885</c:v>
                </c:pt>
                <c:pt idx="6518">
                  <c:v>40605.67083333333</c:v>
                </c:pt>
                <c:pt idx="6519">
                  <c:v>40605.677777777775</c:v>
                </c:pt>
                <c:pt idx="6520">
                  <c:v>40605.68472222222</c:v>
                </c:pt>
                <c:pt idx="6521">
                  <c:v>40605.692361111098</c:v>
                </c:pt>
                <c:pt idx="6522">
                  <c:v>40605.69930555555</c:v>
                </c:pt>
                <c:pt idx="6523">
                  <c:v>40605.705555555556</c:v>
                </c:pt>
                <c:pt idx="6524">
                  <c:v>40605.713194444441</c:v>
                </c:pt>
                <c:pt idx="6525">
                  <c:v>40605.720138888886</c:v>
                </c:pt>
                <c:pt idx="6526">
                  <c:v>40605.726388888885</c:v>
                </c:pt>
                <c:pt idx="6527">
                  <c:v>40605.733333333323</c:v>
                </c:pt>
                <c:pt idx="6528">
                  <c:v>40605.740277777782</c:v>
                </c:pt>
                <c:pt idx="6529">
                  <c:v>40605.74722222222</c:v>
                </c:pt>
                <c:pt idx="6530">
                  <c:v>40605.754166666658</c:v>
                </c:pt>
                <c:pt idx="6531">
                  <c:v>40605.761111111096</c:v>
                </c:pt>
                <c:pt idx="6532">
                  <c:v>40605.768055555556</c:v>
                </c:pt>
                <c:pt idx="6533">
                  <c:v>40605.774999999994</c:v>
                </c:pt>
                <c:pt idx="6534">
                  <c:v>40605.781944444447</c:v>
                </c:pt>
                <c:pt idx="6535">
                  <c:v>40605.788888888892</c:v>
                </c:pt>
                <c:pt idx="6536">
                  <c:v>40605.795833333323</c:v>
                </c:pt>
                <c:pt idx="6537">
                  <c:v>40605.802777777782</c:v>
                </c:pt>
                <c:pt idx="6538">
                  <c:v>40605.80972222222</c:v>
                </c:pt>
                <c:pt idx="6539">
                  <c:v>40605.816666666666</c:v>
                </c:pt>
                <c:pt idx="6540">
                  <c:v>40605.823611111104</c:v>
                </c:pt>
                <c:pt idx="6541">
                  <c:v>40605.858333333337</c:v>
                </c:pt>
                <c:pt idx="6542">
                  <c:v>40605.865277777782</c:v>
                </c:pt>
                <c:pt idx="6543">
                  <c:v>40605.872222222228</c:v>
                </c:pt>
                <c:pt idx="6544">
                  <c:v>40605.879861111105</c:v>
                </c:pt>
                <c:pt idx="6545">
                  <c:v>40605.886111111111</c:v>
                </c:pt>
                <c:pt idx="6546">
                  <c:v>40605.893055555556</c:v>
                </c:pt>
                <c:pt idx="6547">
                  <c:v>40605.9</c:v>
                </c:pt>
                <c:pt idx="6548">
                  <c:v>40605.907638888893</c:v>
                </c:pt>
                <c:pt idx="6549">
                  <c:v>40605.913888888892</c:v>
                </c:pt>
                <c:pt idx="6550">
                  <c:v>40605.921527777777</c:v>
                </c:pt>
                <c:pt idx="6551">
                  <c:v>40605.927777777775</c:v>
                </c:pt>
                <c:pt idx="6552">
                  <c:v>40605.93472222222</c:v>
                </c:pt>
                <c:pt idx="6553">
                  <c:v>40605.941666666658</c:v>
                </c:pt>
                <c:pt idx="6554">
                  <c:v>40605.948611111111</c:v>
                </c:pt>
                <c:pt idx="6555">
                  <c:v>40605.955555555563</c:v>
                </c:pt>
                <c:pt idx="6556">
                  <c:v>40605.963194444441</c:v>
                </c:pt>
                <c:pt idx="6557">
                  <c:v>40605.969444444447</c:v>
                </c:pt>
                <c:pt idx="6558">
                  <c:v>40605.977083333324</c:v>
                </c:pt>
                <c:pt idx="6559">
                  <c:v>40605.98333333333</c:v>
                </c:pt>
                <c:pt idx="6560">
                  <c:v>40605.990277777782</c:v>
                </c:pt>
                <c:pt idx="6561">
                  <c:v>40605.99791666666</c:v>
                </c:pt>
                <c:pt idx="6562">
                  <c:v>40606.004166666658</c:v>
                </c:pt>
                <c:pt idx="6563">
                  <c:v>40606.011111111104</c:v>
                </c:pt>
                <c:pt idx="6564">
                  <c:v>40606.018055555563</c:v>
                </c:pt>
                <c:pt idx="6565">
                  <c:v>40606.025694444441</c:v>
                </c:pt>
                <c:pt idx="6566">
                  <c:v>40606.031944444447</c:v>
                </c:pt>
                <c:pt idx="6567">
                  <c:v>40606.038888888892</c:v>
                </c:pt>
                <c:pt idx="6568">
                  <c:v>40606.046527777784</c:v>
                </c:pt>
                <c:pt idx="6569">
                  <c:v>40606.053472222222</c:v>
                </c:pt>
                <c:pt idx="6570">
                  <c:v>40606.06041666666</c:v>
                </c:pt>
                <c:pt idx="6571">
                  <c:v>40606.066666666658</c:v>
                </c:pt>
                <c:pt idx="6572">
                  <c:v>40606.074305555558</c:v>
                </c:pt>
                <c:pt idx="6573">
                  <c:v>40606.080555555563</c:v>
                </c:pt>
                <c:pt idx="6574">
                  <c:v>40606.087500000001</c:v>
                </c:pt>
                <c:pt idx="6575">
                  <c:v>40606.094444444447</c:v>
                </c:pt>
                <c:pt idx="6576">
                  <c:v>40606.102083333324</c:v>
                </c:pt>
                <c:pt idx="6577">
                  <c:v>40606.10833333333</c:v>
                </c:pt>
                <c:pt idx="6578">
                  <c:v>40606.115277777782</c:v>
                </c:pt>
                <c:pt idx="6579">
                  <c:v>40606.12222222222</c:v>
                </c:pt>
                <c:pt idx="6580">
                  <c:v>40606.129861111098</c:v>
                </c:pt>
                <c:pt idx="6581">
                  <c:v>40606.136111111104</c:v>
                </c:pt>
                <c:pt idx="6582">
                  <c:v>40606.143055555556</c:v>
                </c:pt>
                <c:pt idx="6583">
                  <c:v>40606.150694444448</c:v>
                </c:pt>
                <c:pt idx="6584">
                  <c:v>40606.156944444454</c:v>
                </c:pt>
                <c:pt idx="6585">
                  <c:v>40606.163888888885</c:v>
                </c:pt>
                <c:pt idx="6586">
                  <c:v>40606.17291666667</c:v>
                </c:pt>
                <c:pt idx="6587">
                  <c:v>40606.179861111101</c:v>
                </c:pt>
                <c:pt idx="6588">
                  <c:v>40606.186805555553</c:v>
                </c:pt>
                <c:pt idx="6589">
                  <c:v>40606.193055555552</c:v>
                </c:pt>
                <c:pt idx="6590">
                  <c:v>40606.199999999997</c:v>
                </c:pt>
                <c:pt idx="6591">
                  <c:v>40606.206944444442</c:v>
                </c:pt>
                <c:pt idx="6592">
                  <c:v>40606.214583333334</c:v>
                </c:pt>
                <c:pt idx="6593">
                  <c:v>40606.221527777772</c:v>
                </c:pt>
                <c:pt idx="6594">
                  <c:v>40606.227777777771</c:v>
                </c:pt>
                <c:pt idx="6595">
                  <c:v>40606.235416666663</c:v>
                </c:pt>
                <c:pt idx="6596">
                  <c:v>40606.242361111101</c:v>
                </c:pt>
                <c:pt idx="6597">
                  <c:v>40606.248611111114</c:v>
                </c:pt>
                <c:pt idx="6598">
                  <c:v>40606.256250000006</c:v>
                </c:pt>
                <c:pt idx="6599">
                  <c:v>40606.262499999997</c:v>
                </c:pt>
                <c:pt idx="6600">
                  <c:v>40606.269444444435</c:v>
                </c:pt>
                <c:pt idx="6601">
                  <c:v>40606.277083333327</c:v>
                </c:pt>
                <c:pt idx="6602">
                  <c:v>40606.28402777778</c:v>
                </c:pt>
                <c:pt idx="6603">
                  <c:v>40606.290277777778</c:v>
                </c:pt>
                <c:pt idx="6604">
                  <c:v>40606.297916666663</c:v>
                </c:pt>
                <c:pt idx="6605">
                  <c:v>40606.304861111108</c:v>
                </c:pt>
                <c:pt idx="6606">
                  <c:v>40606.311805555553</c:v>
                </c:pt>
                <c:pt idx="6607">
                  <c:v>40606.318750000006</c:v>
                </c:pt>
                <c:pt idx="6608">
                  <c:v>40606.325694444451</c:v>
                </c:pt>
                <c:pt idx="6609">
                  <c:v>40606.331944444442</c:v>
                </c:pt>
                <c:pt idx="6610">
                  <c:v>40606.339583333334</c:v>
                </c:pt>
                <c:pt idx="6611">
                  <c:v>40606.346527777787</c:v>
                </c:pt>
                <c:pt idx="6612">
                  <c:v>40606.352777777785</c:v>
                </c:pt>
                <c:pt idx="6613">
                  <c:v>40606.36041666667</c:v>
                </c:pt>
                <c:pt idx="6614">
                  <c:v>40606.366666666661</c:v>
                </c:pt>
                <c:pt idx="6615">
                  <c:v>40606.374305555553</c:v>
                </c:pt>
                <c:pt idx="6616">
                  <c:v>40606.381250000006</c:v>
                </c:pt>
                <c:pt idx="6617">
                  <c:v>40606.388194444458</c:v>
                </c:pt>
                <c:pt idx="6618">
                  <c:v>40606.394444444442</c:v>
                </c:pt>
                <c:pt idx="6619">
                  <c:v>40606.402083333334</c:v>
                </c:pt>
                <c:pt idx="6620">
                  <c:v>40606.40902777778</c:v>
                </c:pt>
                <c:pt idx="6621">
                  <c:v>40606.415277777785</c:v>
                </c:pt>
                <c:pt idx="6622">
                  <c:v>40606.42291666667</c:v>
                </c:pt>
                <c:pt idx="6623">
                  <c:v>40606.429861111101</c:v>
                </c:pt>
                <c:pt idx="6624">
                  <c:v>40606.436805555553</c:v>
                </c:pt>
                <c:pt idx="6625">
                  <c:v>40606.443055555559</c:v>
                </c:pt>
                <c:pt idx="6626">
                  <c:v>40606.450694444458</c:v>
                </c:pt>
                <c:pt idx="6627">
                  <c:v>40606.45694444445</c:v>
                </c:pt>
                <c:pt idx="6628">
                  <c:v>40606.464583333334</c:v>
                </c:pt>
                <c:pt idx="6629">
                  <c:v>40606.47152777778</c:v>
                </c:pt>
                <c:pt idx="6630">
                  <c:v>40606.478472222232</c:v>
                </c:pt>
                <c:pt idx="6631">
                  <c:v>40606.48541666667</c:v>
                </c:pt>
                <c:pt idx="6632">
                  <c:v>40606.492361111101</c:v>
                </c:pt>
                <c:pt idx="6633">
                  <c:v>40606.498611111114</c:v>
                </c:pt>
                <c:pt idx="6634">
                  <c:v>40606.506250000006</c:v>
                </c:pt>
                <c:pt idx="6635">
                  <c:v>40606.513194444451</c:v>
                </c:pt>
                <c:pt idx="6636">
                  <c:v>40606.520138888889</c:v>
                </c:pt>
                <c:pt idx="6637">
                  <c:v>40606.527083333327</c:v>
                </c:pt>
                <c:pt idx="6638">
                  <c:v>40606.53402777778</c:v>
                </c:pt>
                <c:pt idx="6639">
                  <c:v>40606.540972222232</c:v>
                </c:pt>
                <c:pt idx="6640">
                  <c:v>40606.54791666667</c:v>
                </c:pt>
                <c:pt idx="6641">
                  <c:v>40606.554861111108</c:v>
                </c:pt>
                <c:pt idx="6642">
                  <c:v>40606.561805555546</c:v>
                </c:pt>
                <c:pt idx="6643">
                  <c:v>40606.568749999999</c:v>
                </c:pt>
                <c:pt idx="6644">
                  <c:v>40606.575694444451</c:v>
                </c:pt>
                <c:pt idx="6645">
                  <c:v>40606.582638888896</c:v>
                </c:pt>
                <c:pt idx="6646">
                  <c:v>40606.589583333334</c:v>
                </c:pt>
                <c:pt idx="6647">
                  <c:v>40606.59652777778</c:v>
                </c:pt>
                <c:pt idx="6648">
                  <c:v>40606.603472222225</c:v>
                </c:pt>
                <c:pt idx="6649">
                  <c:v>40606.61041666667</c:v>
                </c:pt>
                <c:pt idx="6650">
                  <c:v>40606.617361111101</c:v>
                </c:pt>
                <c:pt idx="6651">
                  <c:v>40606.624305555546</c:v>
                </c:pt>
                <c:pt idx="6652">
                  <c:v>40606.631249999999</c:v>
                </c:pt>
                <c:pt idx="6653">
                  <c:v>40606.638194444451</c:v>
                </c:pt>
                <c:pt idx="6654">
                  <c:v>40606.645138888889</c:v>
                </c:pt>
                <c:pt idx="6655">
                  <c:v>40606.652083333334</c:v>
                </c:pt>
                <c:pt idx="6656">
                  <c:v>40606.65902777778</c:v>
                </c:pt>
                <c:pt idx="6657">
                  <c:v>40606.665277777778</c:v>
                </c:pt>
                <c:pt idx="6658">
                  <c:v>40606.67291666667</c:v>
                </c:pt>
                <c:pt idx="6659">
                  <c:v>40606.679861111101</c:v>
                </c:pt>
                <c:pt idx="6660">
                  <c:v>40606.686805555553</c:v>
                </c:pt>
                <c:pt idx="6661">
                  <c:v>40606.693749999991</c:v>
                </c:pt>
                <c:pt idx="6662">
                  <c:v>40606.700694444451</c:v>
                </c:pt>
                <c:pt idx="6663">
                  <c:v>40606.707638888889</c:v>
                </c:pt>
                <c:pt idx="6664">
                  <c:v>40606.714583333334</c:v>
                </c:pt>
                <c:pt idx="6665">
                  <c:v>40606.721527777772</c:v>
                </c:pt>
                <c:pt idx="6666">
                  <c:v>40606.728472222225</c:v>
                </c:pt>
                <c:pt idx="6667">
                  <c:v>40606.742361111101</c:v>
                </c:pt>
                <c:pt idx="6668">
                  <c:v>40606.748611111114</c:v>
                </c:pt>
                <c:pt idx="6669">
                  <c:v>40606.756250000006</c:v>
                </c:pt>
                <c:pt idx="6670">
                  <c:v>40606.763194444444</c:v>
                </c:pt>
                <c:pt idx="6671">
                  <c:v>40606.770138888889</c:v>
                </c:pt>
                <c:pt idx="6672">
                  <c:v>40606.777083333327</c:v>
                </c:pt>
                <c:pt idx="6673">
                  <c:v>40606.78402777778</c:v>
                </c:pt>
                <c:pt idx="6674">
                  <c:v>40606.790972222225</c:v>
                </c:pt>
                <c:pt idx="6675">
                  <c:v>40606.797916666663</c:v>
                </c:pt>
                <c:pt idx="6676">
                  <c:v>40606.804861111108</c:v>
                </c:pt>
                <c:pt idx="6677">
                  <c:v>40606.811805555553</c:v>
                </c:pt>
                <c:pt idx="6678">
                  <c:v>40606.818750000006</c:v>
                </c:pt>
                <c:pt idx="6679">
                  <c:v>40606.825000000004</c:v>
                </c:pt>
                <c:pt idx="6680">
                  <c:v>40606.867361111101</c:v>
                </c:pt>
                <c:pt idx="6681">
                  <c:v>40606.874305555553</c:v>
                </c:pt>
                <c:pt idx="6682">
                  <c:v>40606.881250000006</c:v>
                </c:pt>
                <c:pt idx="6683">
                  <c:v>40606.888194444458</c:v>
                </c:pt>
                <c:pt idx="6684">
                  <c:v>40606.895138888889</c:v>
                </c:pt>
                <c:pt idx="6685">
                  <c:v>40606.902083333334</c:v>
                </c:pt>
                <c:pt idx="6686">
                  <c:v>40606.90902777778</c:v>
                </c:pt>
                <c:pt idx="6687">
                  <c:v>40606.915972222232</c:v>
                </c:pt>
                <c:pt idx="6688">
                  <c:v>40606.92291666667</c:v>
                </c:pt>
                <c:pt idx="6689">
                  <c:v>40606.929861111101</c:v>
                </c:pt>
                <c:pt idx="6690">
                  <c:v>40606.936805555553</c:v>
                </c:pt>
                <c:pt idx="6691">
                  <c:v>40606.943749999999</c:v>
                </c:pt>
                <c:pt idx="6692">
                  <c:v>40606.950694444458</c:v>
                </c:pt>
                <c:pt idx="6693">
                  <c:v>40606.957638888896</c:v>
                </c:pt>
                <c:pt idx="6694">
                  <c:v>40606.964583333334</c:v>
                </c:pt>
                <c:pt idx="6695">
                  <c:v>40606.97152777778</c:v>
                </c:pt>
                <c:pt idx="6696">
                  <c:v>40606.978472222232</c:v>
                </c:pt>
                <c:pt idx="6697">
                  <c:v>40606.98541666667</c:v>
                </c:pt>
                <c:pt idx="6698">
                  <c:v>40606.992361111101</c:v>
                </c:pt>
                <c:pt idx="6699">
                  <c:v>40606.999305555546</c:v>
                </c:pt>
                <c:pt idx="6700">
                  <c:v>40607.006250000006</c:v>
                </c:pt>
                <c:pt idx="6701">
                  <c:v>40607.013194444451</c:v>
                </c:pt>
                <c:pt idx="6702">
                  <c:v>40607.020138888889</c:v>
                </c:pt>
                <c:pt idx="6703">
                  <c:v>40607.027083333327</c:v>
                </c:pt>
                <c:pt idx="6704">
                  <c:v>40607.03402777778</c:v>
                </c:pt>
                <c:pt idx="6705">
                  <c:v>40607.040972222232</c:v>
                </c:pt>
                <c:pt idx="6706">
                  <c:v>40607.04791666667</c:v>
                </c:pt>
                <c:pt idx="6707">
                  <c:v>40607.054861111108</c:v>
                </c:pt>
                <c:pt idx="6708">
                  <c:v>40607.061805555546</c:v>
                </c:pt>
                <c:pt idx="6709">
                  <c:v>40607.068749999999</c:v>
                </c:pt>
                <c:pt idx="6710">
                  <c:v>40607.075694444451</c:v>
                </c:pt>
                <c:pt idx="6711">
                  <c:v>40607.082638888896</c:v>
                </c:pt>
                <c:pt idx="6712">
                  <c:v>40607.089583333334</c:v>
                </c:pt>
                <c:pt idx="6713">
                  <c:v>40607.09652777778</c:v>
                </c:pt>
                <c:pt idx="6714">
                  <c:v>40607.103472222225</c:v>
                </c:pt>
                <c:pt idx="6715">
                  <c:v>40607.11041666667</c:v>
                </c:pt>
                <c:pt idx="6716">
                  <c:v>40607.117361111101</c:v>
                </c:pt>
                <c:pt idx="6717">
                  <c:v>40607.123611111107</c:v>
                </c:pt>
                <c:pt idx="6718">
                  <c:v>40607.131249999999</c:v>
                </c:pt>
                <c:pt idx="6719">
                  <c:v>40607.138194444451</c:v>
                </c:pt>
                <c:pt idx="6720">
                  <c:v>40607.145138888889</c:v>
                </c:pt>
                <c:pt idx="6721">
                  <c:v>40607.152083333334</c:v>
                </c:pt>
                <c:pt idx="6722">
                  <c:v>40607.15902777778</c:v>
                </c:pt>
                <c:pt idx="6723">
                  <c:v>40607.165972222225</c:v>
                </c:pt>
                <c:pt idx="6724">
                  <c:v>40607.17291666667</c:v>
                </c:pt>
                <c:pt idx="6725">
                  <c:v>40607.179861111101</c:v>
                </c:pt>
                <c:pt idx="6726">
                  <c:v>40607.186805555553</c:v>
                </c:pt>
                <c:pt idx="6727">
                  <c:v>40607.193055555552</c:v>
                </c:pt>
                <c:pt idx="6728">
                  <c:v>40607.200694444451</c:v>
                </c:pt>
                <c:pt idx="6729">
                  <c:v>40607.206944444442</c:v>
                </c:pt>
                <c:pt idx="6730">
                  <c:v>40607.213888888888</c:v>
                </c:pt>
                <c:pt idx="6731">
                  <c:v>40607.220833333326</c:v>
                </c:pt>
                <c:pt idx="6732">
                  <c:v>40607.227777777771</c:v>
                </c:pt>
                <c:pt idx="6733">
                  <c:v>40607.234722222216</c:v>
                </c:pt>
                <c:pt idx="6734">
                  <c:v>40607.242361111101</c:v>
                </c:pt>
                <c:pt idx="6735">
                  <c:v>40607.248611111114</c:v>
                </c:pt>
                <c:pt idx="6736">
                  <c:v>40607.255555555559</c:v>
                </c:pt>
                <c:pt idx="6737">
                  <c:v>40607.262499999997</c:v>
                </c:pt>
                <c:pt idx="6738">
                  <c:v>40607.269444444435</c:v>
                </c:pt>
                <c:pt idx="6739">
                  <c:v>40607.277083333327</c:v>
                </c:pt>
                <c:pt idx="6740">
                  <c:v>40607.283333333326</c:v>
                </c:pt>
                <c:pt idx="6741">
                  <c:v>40607.290277777778</c:v>
                </c:pt>
                <c:pt idx="6742">
                  <c:v>40607.297222222216</c:v>
                </c:pt>
                <c:pt idx="6743">
                  <c:v>40607.304166666661</c:v>
                </c:pt>
                <c:pt idx="6744">
                  <c:v>40607.311111111114</c:v>
                </c:pt>
                <c:pt idx="6745">
                  <c:v>40607.318055555566</c:v>
                </c:pt>
                <c:pt idx="6746">
                  <c:v>40607.325000000004</c:v>
                </c:pt>
                <c:pt idx="6747">
                  <c:v>40607.331944444442</c:v>
                </c:pt>
                <c:pt idx="6748">
                  <c:v>40607.339583333334</c:v>
                </c:pt>
                <c:pt idx="6749">
                  <c:v>40607.345833333333</c:v>
                </c:pt>
                <c:pt idx="6750">
                  <c:v>40607.352777777785</c:v>
                </c:pt>
                <c:pt idx="6751">
                  <c:v>40607.359722222223</c:v>
                </c:pt>
                <c:pt idx="6752">
                  <c:v>40607.366666666661</c:v>
                </c:pt>
                <c:pt idx="6753">
                  <c:v>40607.374305555553</c:v>
                </c:pt>
                <c:pt idx="6754">
                  <c:v>40607.381250000006</c:v>
                </c:pt>
                <c:pt idx="6755">
                  <c:v>40607.388194444458</c:v>
                </c:pt>
                <c:pt idx="6756">
                  <c:v>40607.394444444442</c:v>
                </c:pt>
                <c:pt idx="6757">
                  <c:v>40607.401388888888</c:v>
                </c:pt>
                <c:pt idx="6758">
                  <c:v>40607.40902777778</c:v>
                </c:pt>
                <c:pt idx="6759">
                  <c:v>40607.415277777785</c:v>
                </c:pt>
                <c:pt idx="6760">
                  <c:v>40607.422222222223</c:v>
                </c:pt>
                <c:pt idx="6761">
                  <c:v>40607.429861111101</c:v>
                </c:pt>
                <c:pt idx="6762">
                  <c:v>40607.436805555553</c:v>
                </c:pt>
                <c:pt idx="6763">
                  <c:v>40607.443055555559</c:v>
                </c:pt>
                <c:pt idx="6764">
                  <c:v>40607.450694444458</c:v>
                </c:pt>
                <c:pt idx="6765">
                  <c:v>40607.457638888896</c:v>
                </c:pt>
                <c:pt idx="6766">
                  <c:v>40607.463888888888</c:v>
                </c:pt>
                <c:pt idx="6767">
                  <c:v>40607.47152777778</c:v>
                </c:pt>
                <c:pt idx="6768">
                  <c:v>40607.478472222232</c:v>
                </c:pt>
                <c:pt idx="6769">
                  <c:v>40607.48541666667</c:v>
                </c:pt>
                <c:pt idx="6770">
                  <c:v>40607.491666666654</c:v>
                </c:pt>
                <c:pt idx="6771">
                  <c:v>40607.498611111114</c:v>
                </c:pt>
                <c:pt idx="6772">
                  <c:v>40607.506250000006</c:v>
                </c:pt>
                <c:pt idx="6773">
                  <c:v>40607.513194444451</c:v>
                </c:pt>
                <c:pt idx="6774">
                  <c:v>40607.520138888889</c:v>
                </c:pt>
                <c:pt idx="6775">
                  <c:v>40607.527083333327</c:v>
                </c:pt>
                <c:pt idx="6776">
                  <c:v>40607.533333333326</c:v>
                </c:pt>
                <c:pt idx="6777">
                  <c:v>40607.540972222232</c:v>
                </c:pt>
                <c:pt idx="6778">
                  <c:v>40607.54791666667</c:v>
                </c:pt>
                <c:pt idx="6779">
                  <c:v>40607.554861111108</c:v>
                </c:pt>
                <c:pt idx="6780">
                  <c:v>40607.561111111107</c:v>
                </c:pt>
                <c:pt idx="6781">
                  <c:v>40607.568749999999</c:v>
                </c:pt>
                <c:pt idx="6782">
                  <c:v>40607.575000000004</c:v>
                </c:pt>
                <c:pt idx="6783">
                  <c:v>40607.581944444442</c:v>
                </c:pt>
                <c:pt idx="6784">
                  <c:v>40607.589583333334</c:v>
                </c:pt>
                <c:pt idx="6785">
                  <c:v>40607.59652777778</c:v>
                </c:pt>
                <c:pt idx="6786">
                  <c:v>40607.602777777778</c:v>
                </c:pt>
                <c:pt idx="6787">
                  <c:v>40607.61041666667</c:v>
                </c:pt>
                <c:pt idx="6788">
                  <c:v>40607.617361111101</c:v>
                </c:pt>
                <c:pt idx="6789">
                  <c:v>40607.623611111107</c:v>
                </c:pt>
                <c:pt idx="6790">
                  <c:v>40607.631249999999</c:v>
                </c:pt>
                <c:pt idx="6791">
                  <c:v>40607.638194444451</c:v>
                </c:pt>
                <c:pt idx="6792">
                  <c:v>40607.645138888889</c:v>
                </c:pt>
                <c:pt idx="6793">
                  <c:v>40607.651388888888</c:v>
                </c:pt>
                <c:pt idx="6794">
                  <c:v>40607.658333333333</c:v>
                </c:pt>
                <c:pt idx="6795">
                  <c:v>40607.665277777778</c:v>
                </c:pt>
                <c:pt idx="6796">
                  <c:v>40607.67291666667</c:v>
                </c:pt>
                <c:pt idx="6797">
                  <c:v>40607.679861111101</c:v>
                </c:pt>
                <c:pt idx="6798">
                  <c:v>40607.686805555553</c:v>
                </c:pt>
                <c:pt idx="6799">
                  <c:v>40607.693749999991</c:v>
                </c:pt>
                <c:pt idx="6800">
                  <c:v>40607.699999999997</c:v>
                </c:pt>
                <c:pt idx="6801">
                  <c:v>40607.707638888889</c:v>
                </c:pt>
                <c:pt idx="6802">
                  <c:v>40607.714583333334</c:v>
                </c:pt>
                <c:pt idx="6803">
                  <c:v>40607.721527777772</c:v>
                </c:pt>
                <c:pt idx="6804">
                  <c:v>40607.728472222225</c:v>
                </c:pt>
                <c:pt idx="6805">
                  <c:v>40607.735416666663</c:v>
                </c:pt>
                <c:pt idx="6806">
                  <c:v>40607.741666666654</c:v>
                </c:pt>
                <c:pt idx="6807">
                  <c:v>40607.748611111114</c:v>
                </c:pt>
                <c:pt idx="6808">
                  <c:v>40607.756250000006</c:v>
                </c:pt>
                <c:pt idx="6809">
                  <c:v>40607.763194444444</c:v>
                </c:pt>
                <c:pt idx="6810">
                  <c:v>40607.770138888889</c:v>
                </c:pt>
                <c:pt idx="6811">
                  <c:v>40607.776388888888</c:v>
                </c:pt>
                <c:pt idx="6812">
                  <c:v>40607.78402777778</c:v>
                </c:pt>
                <c:pt idx="6813">
                  <c:v>40607.790277777778</c:v>
                </c:pt>
                <c:pt idx="6814">
                  <c:v>40607.797916666663</c:v>
                </c:pt>
                <c:pt idx="6815">
                  <c:v>40607.804861111108</c:v>
                </c:pt>
                <c:pt idx="6816">
                  <c:v>40607.811805555553</c:v>
                </c:pt>
                <c:pt idx="6817">
                  <c:v>40607.818750000006</c:v>
                </c:pt>
                <c:pt idx="6818">
                  <c:v>40607.825694444451</c:v>
                </c:pt>
                <c:pt idx="6819">
                  <c:v>40607.839583333334</c:v>
                </c:pt>
                <c:pt idx="6820">
                  <c:v>40607.846527777787</c:v>
                </c:pt>
                <c:pt idx="6821">
                  <c:v>40607.853472222232</c:v>
                </c:pt>
                <c:pt idx="6822">
                  <c:v>40607.86041666667</c:v>
                </c:pt>
                <c:pt idx="6823">
                  <c:v>40607.867361111101</c:v>
                </c:pt>
                <c:pt idx="6824">
                  <c:v>40607.874305555553</c:v>
                </c:pt>
                <c:pt idx="6825">
                  <c:v>40607.881250000006</c:v>
                </c:pt>
                <c:pt idx="6826">
                  <c:v>40607.888194444458</c:v>
                </c:pt>
                <c:pt idx="6827">
                  <c:v>40607.895138888889</c:v>
                </c:pt>
                <c:pt idx="6828">
                  <c:v>40607.902083333334</c:v>
                </c:pt>
                <c:pt idx="6829">
                  <c:v>40607.90902777778</c:v>
                </c:pt>
                <c:pt idx="6830">
                  <c:v>40607.915277777785</c:v>
                </c:pt>
                <c:pt idx="6831">
                  <c:v>40607.92291666667</c:v>
                </c:pt>
                <c:pt idx="6832">
                  <c:v>40607.929861111101</c:v>
                </c:pt>
                <c:pt idx="6833">
                  <c:v>40607.936805555553</c:v>
                </c:pt>
                <c:pt idx="6834">
                  <c:v>40607.943749999999</c:v>
                </c:pt>
                <c:pt idx="6835">
                  <c:v>40607.957638888896</c:v>
                </c:pt>
                <c:pt idx="6836">
                  <c:v>40607.964583333334</c:v>
                </c:pt>
                <c:pt idx="6837">
                  <c:v>40607.97152777778</c:v>
                </c:pt>
                <c:pt idx="6838">
                  <c:v>40607.978472222232</c:v>
                </c:pt>
                <c:pt idx="6839">
                  <c:v>40607.98541666667</c:v>
                </c:pt>
                <c:pt idx="6840">
                  <c:v>40607.992361111101</c:v>
                </c:pt>
                <c:pt idx="6841">
                  <c:v>40607.999305555546</c:v>
                </c:pt>
                <c:pt idx="6842">
                  <c:v>40608.006250000006</c:v>
                </c:pt>
                <c:pt idx="6843">
                  <c:v>40608.013194444451</c:v>
                </c:pt>
                <c:pt idx="6844">
                  <c:v>40608.020138888889</c:v>
                </c:pt>
                <c:pt idx="6845">
                  <c:v>40608.027083333327</c:v>
                </c:pt>
                <c:pt idx="6846">
                  <c:v>40608.03402777778</c:v>
                </c:pt>
                <c:pt idx="6847">
                  <c:v>40608.040277777785</c:v>
                </c:pt>
                <c:pt idx="6848">
                  <c:v>40608.04791666667</c:v>
                </c:pt>
                <c:pt idx="6849">
                  <c:v>40608.054861111108</c:v>
                </c:pt>
                <c:pt idx="6850">
                  <c:v>40608.061805555546</c:v>
                </c:pt>
                <c:pt idx="6851">
                  <c:v>40608.068749999999</c:v>
                </c:pt>
                <c:pt idx="6852">
                  <c:v>40608.075694444451</c:v>
                </c:pt>
                <c:pt idx="6853">
                  <c:v>40608.081944444442</c:v>
                </c:pt>
                <c:pt idx="6854">
                  <c:v>40608.089583333334</c:v>
                </c:pt>
                <c:pt idx="6855">
                  <c:v>40608.09652777778</c:v>
                </c:pt>
                <c:pt idx="6856">
                  <c:v>40608.103472222225</c:v>
                </c:pt>
                <c:pt idx="6857">
                  <c:v>40608.11041666667</c:v>
                </c:pt>
                <c:pt idx="6858">
                  <c:v>40608.117361111101</c:v>
                </c:pt>
                <c:pt idx="6859">
                  <c:v>40608.124305555546</c:v>
                </c:pt>
                <c:pt idx="6860">
                  <c:v>40608.131249999999</c:v>
                </c:pt>
                <c:pt idx="6861">
                  <c:v>40608.138194444451</c:v>
                </c:pt>
                <c:pt idx="6862">
                  <c:v>40608.145138888889</c:v>
                </c:pt>
                <c:pt idx="6863">
                  <c:v>40608.152083333334</c:v>
                </c:pt>
                <c:pt idx="6864">
                  <c:v>40608.165972222225</c:v>
                </c:pt>
                <c:pt idx="6865">
                  <c:v>40608.17291666667</c:v>
                </c:pt>
                <c:pt idx="6866">
                  <c:v>40608.179166666654</c:v>
                </c:pt>
                <c:pt idx="6867">
                  <c:v>40608.186111111114</c:v>
                </c:pt>
                <c:pt idx="6868">
                  <c:v>40608.193055555552</c:v>
                </c:pt>
                <c:pt idx="6869">
                  <c:v>40608.199999999997</c:v>
                </c:pt>
                <c:pt idx="6870">
                  <c:v>40608.207638888889</c:v>
                </c:pt>
                <c:pt idx="6871">
                  <c:v>40608.214583333334</c:v>
                </c:pt>
                <c:pt idx="6872">
                  <c:v>40608.220833333326</c:v>
                </c:pt>
                <c:pt idx="6873">
                  <c:v>40608.227777777771</c:v>
                </c:pt>
                <c:pt idx="6874">
                  <c:v>40608.234722222216</c:v>
                </c:pt>
                <c:pt idx="6875">
                  <c:v>40608.241666666654</c:v>
                </c:pt>
                <c:pt idx="6876">
                  <c:v>40608.248611111114</c:v>
                </c:pt>
                <c:pt idx="6877">
                  <c:v>40608.255555555559</c:v>
                </c:pt>
                <c:pt idx="6878">
                  <c:v>40608.262499999997</c:v>
                </c:pt>
                <c:pt idx="6879">
                  <c:v>40608.269444444435</c:v>
                </c:pt>
                <c:pt idx="6880">
                  <c:v>40608.277083333327</c:v>
                </c:pt>
                <c:pt idx="6881">
                  <c:v>40608.283333333326</c:v>
                </c:pt>
                <c:pt idx="6882">
                  <c:v>40608.290972222225</c:v>
                </c:pt>
                <c:pt idx="6883">
                  <c:v>40608.297222222216</c:v>
                </c:pt>
                <c:pt idx="6884">
                  <c:v>40608.304861111108</c:v>
                </c:pt>
                <c:pt idx="6885">
                  <c:v>40608.311111111114</c:v>
                </c:pt>
                <c:pt idx="6886">
                  <c:v>40608.318750000006</c:v>
                </c:pt>
                <c:pt idx="6887">
                  <c:v>40608.325000000004</c:v>
                </c:pt>
                <c:pt idx="6888">
                  <c:v>40608.331944444442</c:v>
                </c:pt>
                <c:pt idx="6889">
                  <c:v>40608.339583333334</c:v>
                </c:pt>
                <c:pt idx="6890">
                  <c:v>40608.345833333333</c:v>
                </c:pt>
                <c:pt idx="6891">
                  <c:v>40608.352777777785</c:v>
                </c:pt>
                <c:pt idx="6892">
                  <c:v>40608.36041666667</c:v>
                </c:pt>
                <c:pt idx="6893">
                  <c:v>40608.366666666661</c:v>
                </c:pt>
                <c:pt idx="6894">
                  <c:v>40608.373611111114</c:v>
                </c:pt>
                <c:pt idx="6895">
                  <c:v>40608.381250000006</c:v>
                </c:pt>
                <c:pt idx="6896">
                  <c:v>40608.387500000004</c:v>
                </c:pt>
                <c:pt idx="6897">
                  <c:v>40608.394444444442</c:v>
                </c:pt>
                <c:pt idx="6898">
                  <c:v>40608.401388888888</c:v>
                </c:pt>
                <c:pt idx="6899">
                  <c:v>40608.408333333333</c:v>
                </c:pt>
                <c:pt idx="6900">
                  <c:v>40608.415972222232</c:v>
                </c:pt>
                <c:pt idx="6901">
                  <c:v>40608.422222222223</c:v>
                </c:pt>
                <c:pt idx="6902">
                  <c:v>40608.429861111101</c:v>
                </c:pt>
                <c:pt idx="6903">
                  <c:v>40608.436805555553</c:v>
                </c:pt>
                <c:pt idx="6904">
                  <c:v>40608.443749999999</c:v>
                </c:pt>
                <c:pt idx="6905">
                  <c:v>40608.450694444458</c:v>
                </c:pt>
                <c:pt idx="6906">
                  <c:v>40608.45694444445</c:v>
                </c:pt>
                <c:pt idx="6907">
                  <c:v>40608.464583333334</c:v>
                </c:pt>
                <c:pt idx="6908">
                  <c:v>40608.470833333333</c:v>
                </c:pt>
                <c:pt idx="6909">
                  <c:v>40608.478472222232</c:v>
                </c:pt>
                <c:pt idx="6910">
                  <c:v>40608.484722222223</c:v>
                </c:pt>
                <c:pt idx="6911">
                  <c:v>40608.491666666654</c:v>
                </c:pt>
                <c:pt idx="6912">
                  <c:v>40608.498611111114</c:v>
                </c:pt>
                <c:pt idx="6913">
                  <c:v>40608.505555555559</c:v>
                </c:pt>
                <c:pt idx="6914">
                  <c:v>40608.512500000004</c:v>
                </c:pt>
                <c:pt idx="6915">
                  <c:v>40608.519444444442</c:v>
                </c:pt>
                <c:pt idx="6916">
                  <c:v>40608.527083333327</c:v>
                </c:pt>
                <c:pt idx="6917">
                  <c:v>40608.53402777778</c:v>
                </c:pt>
                <c:pt idx="6918">
                  <c:v>40608.540277777785</c:v>
                </c:pt>
                <c:pt idx="6919">
                  <c:v>40608.54791666667</c:v>
                </c:pt>
                <c:pt idx="6920">
                  <c:v>40608.554861111108</c:v>
                </c:pt>
                <c:pt idx="6921">
                  <c:v>40608.561805555546</c:v>
                </c:pt>
                <c:pt idx="6922">
                  <c:v>40608.568749999999</c:v>
                </c:pt>
                <c:pt idx="6923">
                  <c:v>40608.575694444451</c:v>
                </c:pt>
                <c:pt idx="6924">
                  <c:v>40608.581944444442</c:v>
                </c:pt>
                <c:pt idx="6925">
                  <c:v>40608.589583333334</c:v>
                </c:pt>
                <c:pt idx="6926">
                  <c:v>40608.595833333326</c:v>
                </c:pt>
                <c:pt idx="6927">
                  <c:v>40608.603472222225</c:v>
                </c:pt>
                <c:pt idx="6928">
                  <c:v>40608.609722222216</c:v>
                </c:pt>
                <c:pt idx="6929">
                  <c:v>40608.616666666661</c:v>
                </c:pt>
                <c:pt idx="6930">
                  <c:v>40608.623611111107</c:v>
                </c:pt>
                <c:pt idx="6931">
                  <c:v>40608.630555555559</c:v>
                </c:pt>
                <c:pt idx="6932">
                  <c:v>40608.638194444451</c:v>
                </c:pt>
                <c:pt idx="6933">
                  <c:v>40608.644444444442</c:v>
                </c:pt>
                <c:pt idx="6934">
                  <c:v>40608.652083333334</c:v>
                </c:pt>
                <c:pt idx="6935">
                  <c:v>40608.658333333333</c:v>
                </c:pt>
                <c:pt idx="6936">
                  <c:v>40608.665277777778</c:v>
                </c:pt>
                <c:pt idx="6937">
                  <c:v>40608.67291666667</c:v>
                </c:pt>
                <c:pt idx="6938">
                  <c:v>40608.679166666654</c:v>
                </c:pt>
                <c:pt idx="6939">
                  <c:v>40608.686111111114</c:v>
                </c:pt>
                <c:pt idx="6940">
                  <c:v>40608.693749999991</c:v>
                </c:pt>
                <c:pt idx="6941">
                  <c:v>40608.707638888889</c:v>
                </c:pt>
                <c:pt idx="6942">
                  <c:v>40608.714583333334</c:v>
                </c:pt>
                <c:pt idx="6943">
                  <c:v>40608.721527777772</c:v>
                </c:pt>
                <c:pt idx="6944">
                  <c:v>40608.728472222225</c:v>
                </c:pt>
                <c:pt idx="6945">
                  <c:v>40608.734722222216</c:v>
                </c:pt>
                <c:pt idx="6946">
                  <c:v>40608.741666666654</c:v>
                </c:pt>
                <c:pt idx="6947">
                  <c:v>40608.748611111114</c:v>
                </c:pt>
                <c:pt idx="6948">
                  <c:v>40608.756250000006</c:v>
                </c:pt>
                <c:pt idx="6949">
                  <c:v>40608.763194444444</c:v>
                </c:pt>
                <c:pt idx="6950">
                  <c:v>40608.770138888889</c:v>
                </c:pt>
                <c:pt idx="6951">
                  <c:v>40608.777083333327</c:v>
                </c:pt>
                <c:pt idx="6952">
                  <c:v>40608.78402777778</c:v>
                </c:pt>
                <c:pt idx="6953">
                  <c:v>40608.790972222225</c:v>
                </c:pt>
                <c:pt idx="6954">
                  <c:v>40608.797916666663</c:v>
                </c:pt>
                <c:pt idx="6955">
                  <c:v>40608.804861111108</c:v>
                </c:pt>
                <c:pt idx="6956">
                  <c:v>40608.811805555553</c:v>
                </c:pt>
                <c:pt idx="6957">
                  <c:v>40608.818750000006</c:v>
                </c:pt>
                <c:pt idx="6958">
                  <c:v>40608.825000000004</c:v>
                </c:pt>
                <c:pt idx="6959">
                  <c:v>40608.831944444442</c:v>
                </c:pt>
                <c:pt idx="6960">
                  <c:v>40608.839583333334</c:v>
                </c:pt>
                <c:pt idx="6961">
                  <c:v>40608.846527777787</c:v>
                </c:pt>
                <c:pt idx="6962">
                  <c:v>40608.853472222232</c:v>
                </c:pt>
                <c:pt idx="6963">
                  <c:v>40608.86041666667</c:v>
                </c:pt>
                <c:pt idx="6964">
                  <c:v>40608.867361111101</c:v>
                </c:pt>
                <c:pt idx="6965">
                  <c:v>40608.874305555553</c:v>
                </c:pt>
                <c:pt idx="6966">
                  <c:v>40608.881250000006</c:v>
                </c:pt>
                <c:pt idx="6967">
                  <c:v>40608.888194444458</c:v>
                </c:pt>
                <c:pt idx="6968">
                  <c:v>40608.895138888889</c:v>
                </c:pt>
                <c:pt idx="6969">
                  <c:v>40608.902083333334</c:v>
                </c:pt>
                <c:pt idx="6970">
                  <c:v>40609.17291666667</c:v>
                </c:pt>
                <c:pt idx="6971">
                  <c:v>40609.179861111101</c:v>
                </c:pt>
                <c:pt idx="6972">
                  <c:v>40609.186805555553</c:v>
                </c:pt>
                <c:pt idx="6973">
                  <c:v>40609.193055555552</c:v>
                </c:pt>
                <c:pt idx="6974">
                  <c:v>40609.200694444451</c:v>
                </c:pt>
                <c:pt idx="6975">
                  <c:v>40609.207638888889</c:v>
                </c:pt>
                <c:pt idx="6976">
                  <c:v>40609.214583333334</c:v>
                </c:pt>
                <c:pt idx="6977">
                  <c:v>40609.221527777772</c:v>
                </c:pt>
                <c:pt idx="6978">
                  <c:v>40609.228472222225</c:v>
                </c:pt>
                <c:pt idx="6979">
                  <c:v>40609.234722222216</c:v>
                </c:pt>
                <c:pt idx="6980">
                  <c:v>40609.242361111101</c:v>
                </c:pt>
                <c:pt idx="6981">
                  <c:v>40609.248611111114</c:v>
                </c:pt>
                <c:pt idx="6982">
                  <c:v>40609.256250000006</c:v>
                </c:pt>
                <c:pt idx="6983">
                  <c:v>40609.263194444444</c:v>
                </c:pt>
                <c:pt idx="6984">
                  <c:v>40609.270138888889</c:v>
                </c:pt>
                <c:pt idx="6985">
                  <c:v>40609.276388888888</c:v>
                </c:pt>
                <c:pt idx="6986">
                  <c:v>40609.28402777778</c:v>
                </c:pt>
                <c:pt idx="6987">
                  <c:v>40609.290972222225</c:v>
                </c:pt>
                <c:pt idx="6988">
                  <c:v>40609.297222222216</c:v>
                </c:pt>
                <c:pt idx="6989">
                  <c:v>40609.304861111108</c:v>
                </c:pt>
                <c:pt idx="6990">
                  <c:v>40609.311805555553</c:v>
                </c:pt>
                <c:pt idx="6991">
                  <c:v>40609.318055555566</c:v>
                </c:pt>
                <c:pt idx="6992">
                  <c:v>40609.325000000004</c:v>
                </c:pt>
                <c:pt idx="6993">
                  <c:v>40609.332638888896</c:v>
                </c:pt>
                <c:pt idx="6994">
                  <c:v>40609.339583333334</c:v>
                </c:pt>
                <c:pt idx="6995">
                  <c:v>40609.346527777787</c:v>
                </c:pt>
                <c:pt idx="6996">
                  <c:v>40609.353472222232</c:v>
                </c:pt>
                <c:pt idx="6997">
                  <c:v>40609.36041666667</c:v>
                </c:pt>
                <c:pt idx="6998">
                  <c:v>40609.366666666661</c:v>
                </c:pt>
                <c:pt idx="6999">
                  <c:v>40609.373611111114</c:v>
                </c:pt>
                <c:pt idx="7000">
                  <c:v>40609.381250000006</c:v>
                </c:pt>
                <c:pt idx="7001">
                  <c:v>40609.395138888889</c:v>
                </c:pt>
                <c:pt idx="7002">
                  <c:v>40609.402083333334</c:v>
                </c:pt>
                <c:pt idx="7003">
                  <c:v>40609.40902777778</c:v>
                </c:pt>
                <c:pt idx="7004">
                  <c:v>40609.415972222232</c:v>
                </c:pt>
                <c:pt idx="7005">
                  <c:v>40609.42291666667</c:v>
                </c:pt>
                <c:pt idx="7006">
                  <c:v>40609.429861111101</c:v>
                </c:pt>
                <c:pt idx="7007">
                  <c:v>40609.436805555553</c:v>
                </c:pt>
                <c:pt idx="7008">
                  <c:v>40609.443055555559</c:v>
                </c:pt>
                <c:pt idx="7009">
                  <c:v>40609.450694444458</c:v>
                </c:pt>
                <c:pt idx="7010">
                  <c:v>40609.457638888896</c:v>
                </c:pt>
                <c:pt idx="7011">
                  <c:v>40609.464583333334</c:v>
                </c:pt>
                <c:pt idx="7012">
                  <c:v>40609.47152777778</c:v>
                </c:pt>
                <c:pt idx="7013">
                  <c:v>40609.477777777778</c:v>
                </c:pt>
                <c:pt idx="7014">
                  <c:v>40609.484722222223</c:v>
                </c:pt>
                <c:pt idx="7015">
                  <c:v>40609.492361111101</c:v>
                </c:pt>
                <c:pt idx="7016">
                  <c:v>40609.498611111114</c:v>
                </c:pt>
                <c:pt idx="7017">
                  <c:v>40609.506250000006</c:v>
                </c:pt>
                <c:pt idx="7018">
                  <c:v>40609.513194444451</c:v>
                </c:pt>
                <c:pt idx="7019">
                  <c:v>40609.520138888889</c:v>
                </c:pt>
                <c:pt idx="7020">
                  <c:v>40609.526388888888</c:v>
                </c:pt>
                <c:pt idx="7021">
                  <c:v>40609.53402777778</c:v>
                </c:pt>
                <c:pt idx="7022">
                  <c:v>40609.540277777785</c:v>
                </c:pt>
                <c:pt idx="7023">
                  <c:v>40609.54791666667</c:v>
                </c:pt>
                <c:pt idx="7024">
                  <c:v>40609.554861111108</c:v>
                </c:pt>
                <c:pt idx="7025">
                  <c:v>40609.561805555546</c:v>
                </c:pt>
                <c:pt idx="7026">
                  <c:v>40609.568055555559</c:v>
                </c:pt>
                <c:pt idx="7027">
                  <c:v>40609.575000000004</c:v>
                </c:pt>
                <c:pt idx="7028">
                  <c:v>40609.581944444442</c:v>
                </c:pt>
                <c:pt idx="7029">
                  <c:v>40609.589583333334</c:v>
                </c:pt>
                <c:pt idx="7030">
                  <c:v>40609.59652777778</c:v>
                </c:pt>
                <c:pt idx="7031">
                  <c:v>40609.603472222225</c:v>
                </c:pt>
                <c:pt idx="7032">
                  <c:v>40609.61041666667</c:v>
                </c:pt>
                <c:pt idx="7033">
                  <c:v>40609.616666666661</c:v>
                </c:pt>
                <c:pt idx="7034">
                  <c:v>40609.623611111107</c:v>
                </c:pt>
                <c:pt idx="7035">
                  <c:v>40609.631249999999</c:v>
                </c:pt>
                <c:pt idx="7036">
                  <c:v>40609.638194444451</c:v>
                </c:pt>
                <c:pt idx="7037">
                  <c:v>40609.645138888889</c:v>
                </c:pt>
                <c:pt idx="7038">
                  <c:v>40609.652083333334</c:v>
                </c:pt>
                <c:pt idx="7039">
                  <c:v>40609.65902777778</c:v>
                </c:pt>
                <c:pt idx="7040">
                  <c:v>40609.665277777778</c:v>
                </c:pt>
                <c:pt idx="7041">
                  <c:v>40609.67291666667</c:v>
                </c:pt>
                <c:pt idx="7042">
                  <c:v>40609.679861111101</c:v>
                </c:pt>
                <c:pt idx="7043">
                  <c:v>40609.686805555553</c:v>
                </c:pt>
                <c:pt idx="7044">
                  <c:v>40609.693749999991</c:v>
                </c:pt>
                <c:pt idx="7045">
                  <c:v>40609.699999999997</c:v>
                </c:pt>
                <c:pt idx="7046">
                  <c:v>40609.706944444442</c:v>
                </c:pt>
                <c:pt idx="7047">
                  <c:v>40609.714583333334</c:v>
                </c:pt>
                <c:pt idx="7048">
                  <c:v>40609.721527777772</c:v>
                </c:pt>
                <c:pt idx="7049">
                  <c:v>40609.728472222225</c:v>
                </c:pt>
                <c:pt idx="7050">
                  <c:v>40609.735416666663</c:v>
                </c:pt>
                <c:pt idx="7051">
                  <c:v>40609.742361111101</c:v>
                </c:pt>
                <c:pt idx="7052">
                  <c:v>40609.749305555546</c:v>
                </c:pt>
                <c:pt idx="7053">
                  <c:v>40609.756250000006</c:v>
                </c:pt>
                <c:pt idx="7054">
                  <c:v>40609.763194444444</c:v>
                </c:pt>
                <c:pt idx="7055">
                  <c:v>40609.770138888889</c:v>
                </c:pt>
                <c:pt idx="7056">
                  <c:v>40609.777083333327</c:v>
                </c:pt>
                <c:pt idx="7057">
                  <c:v>40609.78402777778</c:v>
                </c:pt>
                <c:pt idx="7058">
                  <c:v>40609.790277777778</c:v>
                </c:pt>
                <c:pt idx="7059">
                  <c:v>40609.797916666663</c:v>
                </c:pt>
                <c:pt idx="7060">
                  <c:v>40609.804861111108</c:v>
                </c:pt>
                <c:pt idx="7061">
                  <c:v>40609.811805555553</c:v>
                </c:pt>
                <c:pt idx="7062">
                  <c:v>40609.818750000006</c:v>
                </c:pt>
                <c:pt idx="7063">
                  <c:v>40609.845833333333</c:v>
                </c:pt>
                <c:pt idx="7064">
                  <c:v>40609.853472222232</c:v>
                </c:pt>
                <c:pt idx="7065">
                  <c:v>40609.86041666667</c:v>
                </c:pt>
                <c:pt idx="7066">
                  <c:v>40609.867361111101</c:v>
                </c:pt>
                <c:pt idx="7067">
                  <c:v>40609.874305555553</c:v>
                </c:pt>
                <c:pt idx="7068">
                  <c:v>40609.881250000006</c:v>
                </c:pt>
                <c:pt idx="7069">
                  <c:v>40609.888194444458</c:v>
                </c:pt>
                <c:pt idx="7070">
                  <c:v>40609.895138888889</c:v>
                </c:pt>
                <c:pt idx="7071">
                  <c:v>40609.902083333334</c:v>
                </c:pt>
                <c:pt idx="7072">
                  <c:v>40609.90902777778</c:v>
                </c:pt>
                <c:pt idx="7073">
                  <c:v>40609.915972222232</c:v>
                </c:pt>
                <c:pt idx="7074">
                  <c:v>40609.92291666667</c:v>
                </c:pt>
                <c:pt idx="7075">
                  <c:v>40609.929861111101</c:v>
                </c:pt>
                <c:pt idx="7076">
                  <c:v>40609.936805555553</c:v>
                </c:pt>
                <c:pt idx="7077">
                  <c:v>40609.943749999999</c:v>
                </c:pt>
                <c:pt idx="7078">
                  <c:v>40609.950694444458</c:v>
                </c:pt>
                <c:pt idx="7079">
                  <c:v>40609.957638888896</c:v>
                </c:pt>
                <c:pt idx="7080">
                  <c:v>40609.964583333334</c:v>
                </c:pt>
                <c:pt idx="7081">
                  <c:v>40609.97152777778</c:v>
                </c:pt>
                <c:pt idx="7082">
                  <c:v>40609.978472222232</c:v>
                </c:pt>
                <c:pt idx="7083">
                  <c:v>40609.98541666667</c:v>
                </c:pt>
                <c:pt idx="7084">
                  <c:v>40609.992361111101</c:v>
                </c:pt>
                <c:pt idx="7085">
                  <c:v>40609.999305555546</c:v>
                </c:pt>
                <c:pt idx="7086">
                  <c:v>40610.006250000006</c:v>
                </c:pt>
                <c:pt idx="7087">
                  <c:v>40610.013194444451</c:v>
                </c:pt>
                <c:pt idx="7088">
                  <c:v>40610.020138888889</c:v>
                </c:pt>
                <c:pt idx="7089">
                  <c:v>40610.027083333327</c:v>
                </c:pt>
                <c:pt idx="7090">
                  <c:v>40610.03402777778</c:v>
                </c:pt>
                <c:pt idx="7091">
                  <c:v>40610.040277777785</c:v>
                </c:pt>
                <c:pt idx="7092">
                  <c:v>40610.04791666667</c:v>
                </c:pt>
                <c:pt idx="7093">
                  <c:v>40610.054861111108</c:v>
                </c:pt>
                <c:pt idx="7094">
                  <c:v>40610.061805555546</c:v>
                </c:pt>
                <c:pt idx="7095">
                  <c:v>40610.068749999999</c:v>
                </c:pt>
                <c:pt idx="7096">
                  <c:v>40610.075694444451</c:v>
                </c:pt>
                <c:pt idx="7097">
                  <c:v>40610.082638888896</c:v>
                </c:pt>
                <c:pt idx="7098">
                  <c:v>40610.089583333334</c:v>
                </c:pt>
                <c:pt idx="7099">
                  <c:v>40610.09652777778</c:v>
                </c:pt>
                <c:pt idx="7100">
                  <c:v>40610.102777777778</c:v>
                </c:pt>
                <c:pt idx="7101">
                  <c:v>40610.11041666667</c:v>
                </c:pt>
                <c:pt idx="7102">
                  <c:v>40610.117361111101</c:v>
                </c:pt>
                <c:pt idx="7103">
                  <c:v>40610.124305555546</c:v>
                </c:pt>
                <c:pt idx="7104">
                  <c:v>40610.131249999999</c:v>
                </c:pt>
                <c:pt idx="7105">
                  <c:v>40610.138194444451</c:v>
                </c:pt>
                <c:pt idx="7106">
                  <c:v>40610.145138888889</c:v>
                </c:pt>
                <c:pt idx="7107">
                  <c:v>40610.152083333334</c:v>
                </c:pt>
                <c:pt idx="7108">
                  <c:v>40610.15902777778</c:v>
                </c:pt>
                <c:pt idx="7109">
                  <c:v>40610.165972222225</c:v>
                </c:pt>
                <c:pt idx="7110">
                  <c:v>40610.17291666667</c:v>
                </c:pt>
                <c:pt idx="7111">
                  <c:v>40610.179861111101</c:v>
                </c:pt>
                <c:pt idx="7112">
                  <c:v>40610.186111111114</c:v>
                </c:pt>
                <c:pt idx="7113">
                  <c:v>40610.193749999991</c:v>
                </c:pt>
                <c:pt idx="7114">
                  <c:v>40610.199999999997</c:v>
                </c:pt>
                <c:pt idx="7115">
                  <c:v>40610.206944444442</c:v>
                </c:pt>
                <c:pt idx="7116">
                  <c:v>40610.214583333334</c:v>
                </c:pt>
                <c:pt idx="7117">
                  <c:v>40610.221527777772</c:v>
                </c:pt>
                <c:pt idx="7118">
                  <c:v>40610.228472222225</c:v>
                </c:pt>
                <c:pt idx="7119">
                  <c:v>40610.234722222216</c:v>
                </c:pt>
                <c:pt idx="7120">
                  <c:v>40610.241666666654</c:v>
                </c:pt>
                <c:pt idx="7121">
                  <c:v>40610.248611111114</c:v>
                </c:pt>
                <c:pt idx="7122">
                  <c:v>40610.255555555559</c:v>
                </c:pt>
                <c:pt idx="7123">
                  <c:v>40610.263194444444</c:v>
                </c:pt>
                <c:pt idx="7124">
                  <c:v>40610.269444444435</c:v>
                </c:pt>
                <c:pt idx="7125">
                  <c:v>40610.276388888888</c:v>
                </c:pt>
                <c:pt idx="7126">
                  <c:v>40610.283333333326</c:v>
                </c:pt>
                <c:pt idx="7127">
                  <c:v>40610.290277777778</c:v>
                </c:pt>
                <c:pt idx="7128">
                  <c:v>40610.297916666663</c:v>
                </c:pt>
                <c:pt idx="7129">
                  <c:v>40610.304166666661</c:v>
                </c:pt>
                <c:pt idx="7130">
                  <c:v>40610.311111111114</c:v>
                </c:pt>
                <c:pt idx="7131">
                  <c:v>40610.318750000006</c:v>
                </c:pt>
                <c:pt idx="7132">
                  <c:v>40610.325694444451</c:v>
                </c:pt>
                <c:pt idx="7133">
                  <c:v>40610.331944444442</c:v>
                </c:pt>
                <c:pt idx="7134">
                  <c:v>40610.339583333334</c:v>
                </c:pt>
                <c:pt idx="7135">
                  <c:v>40610.346527777787</c:v>
                </c:pt>
                <c:pt idx="7136">
                  <c:v>40610.352777777785</c:v>
                </c:pt>
                <c:pt idx="7137">
                  <c:v>40610.359722222223</c:v>
                </c:pt>
                <c:pt idx="7138">
                  <c:v>40610.366666666661</c:v>
                </c:pt>
                <c:pt idx="7139">
                  <c:v>40610.374305555553</c:v>
                </c:pt>
                <c:pt idx="7140">
                  <c:v>40610.381250000006</c:v>
                </c:pt>
                <c:pt idx="7141">
                  <c:v>40610.387500000004</c:v>
                </c:pt>
                <c:pt idx="7142">
                  <c:v>40610.395138888889</c:v>
                </c:pt>
                <c:pt idx="7143">
                  <c:v>40610.402083333334</c:v>
                </c:pt>
                <c:pt idx="7144">
                  <c:v>40610.408333333333</c:v>
                </c:pt>
                <c:pt idx="7145">
                  <c:v>40610.422222222223</c:v>
                </c:pt>
                <c:pt idx="7146">
                  <c:v>40610.429861111101</c:v>
                </c:pt>
                <c:pt idx="7147">
                  <c:v>40610.436805555553</c:v>
                </c:pt>
                <c:pt idx="7148">
                  <c:v>40610.443749999999</c:v>
                </c:pt>
                <c:pt idx="7149">
                  <c:v>40610.450694444458</c:v>
                </c:pt>
                <c:pt idx="7150">
                  <c:v>40610.45694444445</c:v>
                </c:pt>
                <c:pt idx="7151">
                  <c:v>40610.464583333334</c:v>
                </c:pt>
                <c:pt idx="7152">
                  <c:v>40610.47152777778</c:v>
                </c:pt>
                <c:pt idx="7153">
                  <c:v>40610.478472222232</c:v>
                </c:pt>
                <c:pt idx="7154">
                  <c:v>40610.48541666667</c:v>
                </c:pt>
                <c:pt idx="7155">
                  <c:v>40610.491666666654</c:v>
                </c:pt>
                <c:pt idx="7156">
                  <c:v>40610.498611111114</c:v>
                </c:pt>
                <c:pt idx="7157">
                  <c:v>40610.506250000006</c:v>
                </c:pt>
                <c:pt idx="7158">
                  <c:v>40610.512500000004</c:v>
                </c:pt>
                <c:pt idx="7159">
                  <c:v>40610.520138888889</c:v>
                </c:pt>
                <c:pt idx="7160">
                  <c:v>40610.526388888888</c:v>
                </c:pt>
                <c:pt idx="7161">
                  <c:v>40610.533333333326</c:v>
                </c:pt>
                <c:pt idx="7162">
                  <c:v>40610.540972222232</c:v>
                </c:pt>
                <c:pt idx="7163">
                  <c:v>40610.54791666667</c:v>
                </c:pt>
                <c:pt idx="7164">
                  <c:v>40610.554861111108</c:v>
                </c:pt>
                <c:pt idx="7165">
                  <c:v>40610.568749999999</c:v>
                </c:pt>
                <c:pt idx="7166">
                  <c:v>40610.575000000004</c:v>
                </c:pt>
                <c:pt idx="7167">
                  <c:v>40610.582638888896</c:v>
                </c:pt>
                <c:pt idx="7168">
                  <c:v>40610.589583333334</c:v>
                </c:pt>
                <c:pt idx="7169">
                  <c:v>40610.59652777778</c:v>
                </c:pt>
                <c:pt idx="7170">
                  <c:v>40610.603472222225</c:v>
                </c:pt>
                <c:pt idx="7171">
                  <c:v>40610.61041666667</c:v>
                </c:pt>
                <c:pt idx="7172">
                  <c:v>40610.617361111101</c:v>
                </c:pt>
                <c:pt idx="7173">
                  <c:v>40610.624305555546</c:v>
                </c:pt>
                <c:pt idx="7174">
                  <c:v>40610.631249999999</c:v>
                </c:pt>
                <c:pt idx="7175">
                  <c:v>40610.638194444451</c:v>
                </c:pt>
                <c:pt idx="7176">
                  <c:v>40610.645138888889</c:v>
                </c:pt>
                <c:pt idx="7177">
                  <c:v>40610.652083333334</c:v>
                </c:pt>
                <c:pt idx="7178">
                  <c:v>40610.65902777778</c:v>
                </c:pt>
                <c:pt idx="7179">
                  <c:v>40610.665277777778</c:v>
                </c:pt>
                <c:pt idx="7180">
                  <c:v>40610.67291666667</c:v>
                </c:pt>
                <c:pt idx="7181">
                  <c:v>40610.679861111101</c:v>
                </c:pt>
                <c:pt idx="7182">
                  <c:v>40610.686805555553</c:v>
                </c:pt>
                <c:pt idx="7183">
                  <c:v>40610.693749999991</c:v>
                </c:pt>
                <c:pt idx="7184">
                  <c:v>40610.700694444451</c:v>
                </c:pt>
                <c:pt idx="7185">
                  <c:v>40610.706944444442</c:v>
                </c:pt>
                <c:pt idx="7186">
                  <c:v>40610.714583333334</c:v>
                </c:pt>
                <c:pt idx="7187">
                  <c:v>40610.721527777772</c:v>
                </c:pt>
                <c:pt idx="7188">
                  <c:v>40610.728472222225</c:v>
                </c:pt>
                <c:pt idx="7189">
                  <c:v>40610.735416666663</c:v>
                </c:pt>
                <c:pt idx="7190">
                  <c:v>40610.742361111101</c:v>
                </c:pt>
                <c:pt idx="7191">
                  <c:v>40610.749305555546</c:v>
                </c:pt>
                <c:pt idx="7192">
                  <c:v>40610.756250000006</c:v>
                </c:pt>
                <c:pt idx="7193">
                  <c:v>40610.763194444444</c:v>
                </c:pt>
                <c:pt idx="7194">
                  <c:v>40610.770138888889</c:v>
                </c:pt>
                <c:pt idx="7195">
                  <c:v>40610.776388888888</c:v>
                </c:pt>
                <c:pt idx="7196">
                  <c:v>40610.783333333326</c:v>
                </c:pt>
                <c:pt idx="7197">
                  <c:v>40610.790277777778</c:v>
                </c:pt>
                <c:pt idx="7198">
                  <c:v>40610.797916666663</c:v>
                </c:pt>
                <c:pt idx="7199">
                  <c:v>40610.804861111108</c:v>
                </c:pt>
                <c:pt idx="7200">
                  <c:v>40610.811805555553</c:v>
                </c:pt>
                <c:pt idx="7201">
                  <c:v>40610.818750000006</c:v>
                </c:pt>
                <c:pt idx="7202">
                  <c:v>40610.867361111101</c:v>
                </c:pt>
                <c:pt idx="7203">
                  <c:v>40610.874305555553</c:v>
                </c:pt>
                <c:pt idx="7204">
                  <c:v>40610.881250000006</c:v>
                </c:pt>
                <c:pt idx="7205">
                  <c:v>40610.888194444458</c:v>
                </c:pt>
                <c:pt idx="7206">
                  <c:v>40610.895138888889</c:v>
                </c:pt>
                <c:pt idx="7207">
                  <c:v>40610.902083333334</c:v>
                </c:pt>
                <c:pt idx="7208">
                  <c:v>40610.908333333333</c:v>
                </c:pt>
                <c:pt idx="7209">
                  <c:v>40610.915277777785</c:v>
                </c:pt>
                <c:pt idx="7210">
                  <c:v>40610.92291666667</c:v>
                </c:pt>
                <c:pt idx="7211">
                  <c:v>40610.929861111101</c:v>
                </c:pt>
                <c:pt idx="7212">
                  <c:v>40610.936805555553</c:v>
                </c:pt>
                <c:pt idx="7213">
                  <c:v>40610.943055555559</c:v>
                </c:pt>
                <c:pt idx="7214">
                  <c:v>40610.950694444458</c:v>
                </c:pt>
                <c:pt idx="7215">
                  <c:v>40610.95694444445</c:v>
                </c:pt>
                <c:pt idx="7216">
                  <c:v>40610.964583333334</c:v>
                </c:pt>
                <c:pt idx="7217">
                  <c:v>40610.97152777778</c:v>
                </c:pt>
                <c:pt idx="7218">
                  <c:v>40610.978472222232</c:v>
                </c:pt>
                <c:pt idx="7219">
                  <c:v>40610.98541666667</c:v>
                </c:pt>
                <c:pt idx="7220">
                  <c:v>40610.992361111101</c:v>
                </c:pt>
                <c:pt idx="7221">
                  <c:v>40610.998611111114</c:v>
                </c:pt>
                <c:pt idx="7222">
                  <c:v>40611.006250000006</c:v>
                </c:pt>
                <c:pt idx="7223">
                  <c:v>40611.013194444451</c:v>
                </c:pt>
                <c:pt idx="7224">
                  <c:v>40611.020138888889</c:v>
                </c:pt>
                <c:pt idx="7225">
                  <c:v>40611.027083333327</c:v>
                </c:pt>
                <c:pt idx="7226">
                  <c:v>40611.03402777778</c:v>
                </c:pt>
                <c:pt idx="7227">
                  <c:v>40611.040277777785</c:v>
                </c:pt>
                <c:pt idx="7228">
                  <c:v>40611.04791666667</c:v>
                </c:pt>
                <c:pt idx="7229">
                  <c:v>40611.054861111108</c:v>
                </c:pt>
                <c:pt idx="7230">
                  <c:v>40611.061805555546</c:v>
                </c:pt>
                <c:pt idx="7231">
                  <c:v>40611.068749999999</c:v>
                </c:pt>
                <c:pt idx="7232">
                  <c:v>40611.075694444451</c:v>
                </c:pt>
                <c:pt idx="7233">
                  <c:v>40611.082638888896</c:v>
                </c:pt>
                <c:pt idx="7234">
                  <c:v>40611.089583333334</c:v>
                </c:pt>
                <c:pt idx="7235">
                  <c:v>40611.09652777778</c:v>
                </c:pt>
                <c:pt idx="7236">
                  <c:v>40611.103472222225</c:v>
                </c:pt>
                <c:pt idx="7237">
                  <c:v>40611.11041666667</c:v>
                </c:pt>
                <c:pt idx="7238">
                  <c:v>40611.116666666661</c:v>
                </c:pt>
                <c:pt idx="7239">
                  <c:v>40611.124305555546</c:v>
                </c:pt>
                <c:pt idx="7240">
                  <c:v>40611.131249999999</c:v>
                </c:pt>
                <c:pt idx="7241">
                  <c:v>40611.138194444451</c:v>
                </c:pt>
                <c:pt idx="7242">
                  <c:v>40611.145138888889</c:v>
                </c:pt>
                <c:pt idx="7243">
                  <c:v>40611.152083333334</c:v>
                </c:pt>
                <c:pt idx="7244">
                  <c:v>40611.15902777778</c:v>
                </c:pt>
                <c:pt idx="7245">
                  <c:v>40611.165972222225</c:v>
                </c:pt>
                <c:pt idx="7246">
                  <c:v>40611.17291666667</c:v>
                </c:pt>
                <c:pt idx="7247">
                  <c:v>40611.179166666654</c:v>
                </c:pt>
                <c:pt idx="7248">
                  <c:v>40611.186111111114</c:v>
                </c:pt>
                <c:pt idx="7249">
                  <c:v>40611.193055555552</c:v>
                </c:pt>
                <c:pt idx="7250">
                  <c:v>40611.200694444451</c:v>
                </c:pt>
                <c:pt idx="7251">
                  <c:v>40611.206944444442</c:v>
                </c:pt>
                <c:pt idx="7252">
                  <c:v>40611.214583333334</c:v>
                </c:pt>
                <c:pt idx="7253">
                  <c:v>40611.220833333326</c:v>
                </c:pt>
                <c:pt idx="7254">
                  <c:v>40611.228472222225</c:v>
                </c:pt>
                <c:pt idx="7255">
                  <c:v>40611.234722222216</c:v>
                </c:pt>
                <c:pt idx="7256">
                  <c:v>40611.241666666654</c:v>
                </c:pt>
                <c:pt idx="7257">
                  <c:v>40611.248611111114</c:v>
                </c:pt>
                <c:pt idx="7258">
                  <c:v>40611.256250000006</c:v>
                </c:pt>
                <c:pt idx="7259">
                  <c:v>40611.262499999997</c:v>
                </c:pt>
                <c:pt idx="7260">
                  <c:v>40611.270138888889</c:v>
                </c:pt>
                <c:pt idx="7261">
                  <c:v>40611.276388888888</c:v>
                </c:pt>
                <c:pt idx="7262">
                  <c:v>40611.283333333326</c:v>
                </c:pt>
                <c:pt idx="7263">
                  <c:v>40611.290972222225</c:v>
                </c:pt>
                <c:pt idx="7264">
                  <c:v>40611.297916666663</c:v>
                </c:pt>
                <c:pt idx="7265">
                  <c:v>40611.304861111108</c:v>
                </c:pt>
                <c:pt idx="7266">
                  <c:v>40611.311111111114</c:v>
                </c:pt>
                <c:pt idx="7267">
                  <c:v>40611.318055555566</c:v>
                </c:pt>
                <c:pt idx="7268">
                  <c:v>40611.325000000004</c:v>
                </c:pt>
                <c:pt idx="7269">
                  <c:v>40611.331944444442</c:v>
                </c:pt>
                <c:pt idx="7270">
                  <c:v>40611.339583333334</c:v>
                </c:pt>
                <c:pt idx="7271">
                  <c:v>40611.345833333333</c:v>
                </c:pt>
                <c:pt idx="7272">
                  <c:v>40611.352777777785</c:v>
                </c:pt>
                <c:pt idx="7273">
                  <c:v>40611.36041666667</c:v>
                </c:pt>
                <c:pt idx="7274">
                  <c:v>40611.367361111101</c:v>
                </c:pt>
                <c:pt idx="7275">
                  <c:v>40611.374305555553</c:v>
                </c:pt>
                <c:pt idx="7276">
                  <c:v>40611.381250000006</c:v>
                </c:pt>
                <c:pt idx="7277">
                  <c:v>40611.387500000004</c:v>
                </c:pt>
                <c:pt idx="7278">
                  <c:v>40611.394444444442</c:v>
                </c:pt>
                <c:pt idx="7279">
                  <c:v>40611.402083333334</c:v>
                </c:pt>
                <c:pt idx="7280">
                  <c:v>40611.408333333333</c:v>
                </c:pt>
                <c:pt idx="7281">
                  <c:v>40611.415277777785</c:v>
                </c:pt>
                <c:pt idx="7282">
                  <c:v>40611.42291666667</c:v>
                </c:pt>
                <c:pt idx="7283">
                  <c:v>40611.429861111101</c:v>
                </c:pt>
                <c:pt idx="7284">
                  <c:v>40611.436111111114</c:v>
                </c:pt>
                <c:pt idx="7285">
                  <c:v>40611.443749999999</c:v>
                </c:pt>
                <c:pt idx="7286">
                  <c:v>40611.450000000004</c:v>
                </c:pt>
                <c:pt idx="7287">
                  <c:v>40611.45694444445</c:v>
                </c:pt>
                <c:pt idx="7288">
                  <c:v>40611.464583333334</c:v>
                </c:pt>
                <c:pt idx="7289">
                  <c:v>40611.47152777778</c:v>
                </c:pt>
                <c:pt idx="7290">
                  <c:v>40611.477777777778</c:v>
                </c:pt>
                <c:pt idx="7291">
                  <c:v>40611.484722222223</c:v>
                </c:pt>
                <c:pt idx="7292">
                  <c:v>40611.492361111101</c:v>
                </c:pt>
                <c:pt idx="7293">
                  <c:v>40611.499305555546</c:v>
                </c:pt>
                <c:pt idx="7294">
                  <c:v>40611.506250000006</c:v>
                </c:pt>
                <c:pt idx="7295">
                  <c:v>40611.512500000004</c:v>
                </c:pt>
                <c:pt idx="7296">
                  <c:v>40611.519444444442</c:v>
                </c:pt>
                <c:pt idx="7297">
                  <c:v>40611.527083333327</c:v>
                </c:pt>
                <c:pt idx="7298">
                  <c:v>40611.53402777778</c:v>
                </c:pt>
                <c:pt idx="7299">
                  <c:v>40611.540277777785</c:v>
                </c:pt>
                <c:pt idx="7300">
                  <c:v>40611.54791666667</c:v>
                </c:pt>
                <c:pt idx="7301">
                  <c:v>40611.554861111108</c:v>
                </c:pt>
                <c:pt idx="7302">
                  <c:v>40611.561805555546</c:v>
                </c:pt>
                <c:pt idx="7303">
                  <c:v>40611.568055555559</c:v>
                </c:pt>
                <c:pt idx="7304">
                  <c:v>40611.575694444451</c:v>
                </c:pt>
                <c:pt idx="7305">
                  <c:v>40611.581944444442</c:v>
                </c:pt>
                <c:pt idx="7306">
                  <c:v>40611.589583333334</c:v>
                </c:pt>
                <c:pt idx="7307">
                  <c:v>40611.59652777778</c:v>
                </c:pt>
                <c:pt idx="7308">
                  <c:v>40611.603472222225</c:v>
                </c:pt>
                <c:pt idx="7309">
                  <c:v>40611.61041666667</c:v>
                </c:pt>
                <c:pt idx="7310">
                  <c:v>40611.616666666661</c:v>
                </c:pt>
                <c:pt idx="7311">
                  <c:v>40611.623611111107</c:v>
                </c:pt>
                <c:pt idx="7312">
                  <c:v>40611.631249999999</c:v>
                </c:pt>
                <c:pt idx="7313">
                  <c:v>40611.638194444451</c:v>
                </c:pt>
                <c:pt idx="7314">
                  <c:v>40611.645138888889</c:v>
                </c:pt>
                <c:pt idx="7315">
                  <c:v>40611.652083333334</c:v>
                </c:pt>
                <c:pt idx="7316">
                  <c:v>40611.65902777778</c:v>
                </c:pt>
                <c:pt idx="7317">
                  <c:v>40611.665277777778</c:v>
                </c:pt>
                <c:pt idx="7318">
                  <c:v>40611.67291666667</c:v>
                </c:pt>
                <c:pt idx="7319">
                  <c:v>40611.679166666654</c:v>
                </c:pt>
                <c:pt idx="7320">
                  <c:v>40611.686805555553</c:v>
                </c:pt>
                <c:pt idx="7321">
                  <c:v>40611.693749999991</c:v>
                </c:pt>
                <c:pt idx="7322">
                  <c:v>40611.699999999997</c:v>
                </c:pt>
                <c:pt idx="7323">
                  <c:v>40611.707638888889</c:v>
                </c:pt>
                <c:pt idx="7324">
                  <c:v>40611.714583333334</c:v>
                </c:pt>
                <c:pt idx="7325">
                  <c:v>40611.721527777772</c:v>
                </c:pt>
                <c:pt idx="7326">
                  <c:v>40611.728472222225</c:v>
                </c:pt>
                <c:pt idx="7327">
                  <c:v>40611.734722222216</c:v>
                </c:pt>
                <c:pt idx="7328">
                  <c:v>40611.741666666654</c:v>
                </c:pt>
                <c:pt idx="7329">
                  <c:v>40611.749305555546</c:v>
                </c:pt>
                <c:pt idx="7330">
                  <c:v>40611.756250000006</c:v>
                </c:pt>
                <c:pt idx="7331">
                  <c:v>40611.762499999997</c:v>
                </c:pt>
                <c:pt idx="7332">
                  <c:v>40611.769444444435</c:v>
                </c:pt>
                <c:pt idx="7333">
                  <c:v>40611.777083333327</c:v>
                </c:pt>
                <c:pt idx="7334">
                  <c:v>40611.783333333326</c:v>
                </c:pt>
                <c:pt idx="7335">
                  <c:v>40611.790277777778</c:v>
                </c:pt>
                <c:pt idx="7336">
                  <c:v>40611.797916666663</c:v>
                </c:pt>
                <c:pt idx="7337">
                  <c:v>40611.804861111108</c:v>
                </c:pt>
                <c:pt idx="7338">
                  <c:v>40611.811805555553</c:v>
                </c:pt>
                <c:pt idx="7339">
                  <c:v>40611.818055555566</c:v>
                </c:pt>
                <c:pt idx="7340">
                  <c:v>40611.874305555553</c:v>
                </c:pt>
                <c:pt idx="7341">
                  <c:v>40611.881250000006</c:v>
                </c:pt>
                <c:pt idx="7342">
                  <c:v>40611.887500000004</c:v>
                </c:pt>
                <c:pt idx="7343">
                  <c:v>40611.895138888889</c:v>
                </c:pt>
                <c:pt idx="7344">
                  <c:v>40611.901388888888</c:v>
                </c:pt>
                <c:pt idx="7345">
                  <c:v>40611.908333333333</c:v>
                </c:pt>
                <c:pt idx="7346">
                  <c:v>40611.915277777785</c:v>
                </c:pt>
                <c:pt idx="7347">
                  <c:v>40611.922222222223</c:v>
                </c:pt>
                <c:pt idx="7348">
                  <c:v>40611.929861111101</c:v>
                </c:pt>
                <c:pt idx="7349">
                  <c:v>40611.936111111114</c:v>
                </c:pt>
                <c:pt idx="7350">
                  <c:v>40611.943055555559</c:v>
                </c:pt>
                <c:pt idx="7351">
                  <c:v>40611.950694444458</c:v>
                </c:pt>
                <c:pt idx="7352">
                  <c:v>40611.95694444445</c:v>
                </c:pt>
                <c:pt idx="7353">
                  <c:v>40611.964583333334</c:v>
                </c:pt>
                <c:pt idx="7354">
                  <c:v>40611.97152777778</c:v>
                </c:pt>
                <c:pt idx="7355">
                  <c:v>40611.978472222232</c:v>
                </c:pt>
                <c:pt idx="7356">
                  <c:v>40611.98541666667</c:v>
                </c:pt>
                <c:pt idx="7357">
                  <c:v>40611.992361111101</c:v>
                </c:pt>
                <c:pt idx="7358">
                  <c:v>40611.999305555546</c:v>
                </c:pt>
                <c:pt idx="7359">
                  <c:v>40612.006250000006</c:v>
                </c:pt>
                <c:pt idx="7360">
                  <c:v>40612.013194444451</c:v>
                </c:pt>
                <c:pt idx="7361">
                  <c:v>40612.020138888889</c:v>
                </c:pt>
                <c:pt idx="7362">
                  <c:v>40612.027083333327</c:v>
                </c:pt>
                <c:pt idx="7363">
                  <c:v>40612.03402777778</c:v>
                </c:pt>
                <c:pt idx="7364">
                  <c:v>40612.040972222232</c:v>
                </c:pt>
                <c:pt idx="7365">
                  <c:v>40612.04791666667</c:v>
                </c:pt>
                <c:pt idx="7366">
                  <c:v>40612.054861111108</c:v>
                </c:pt>
                <c:pt idx="7367">
                  <c:v>40612.061805555546</c:v>
                </c:pt>
                <c:pt idx="7368">
                  <c:v>40612.068749999999</c:v>
                </c:pt>
                <c:pt idx="7369">
                  <c:v>40612.075694444451</c:v>
                </c:pt>
                <c:pt idx="7370">
                  <c:v>40612.081944444442</c:v>
                </c:pt>
                <c:pt idx="7371">
                  <c:v>40612.089583333334</c:v>
                </c:pt>
                <c:pt idx="7372">
                  <c:v>40612.09652777778</c:v>
                </c:pt>
                <c:pt idx="7373">
                  <c:v>40612.103472222225</c:v>
                </c:pt>
                <c:pt idx="7374">
                  <c:v>40612.11041666667</c:v>
                </c:pt>
                <c:pt idx="7375">
                  <c:v>40612.117361111101</c:v>
                </c:pt>
                <c:pt idx="7376">
                  <c:v>40612.123611111107</c:v>
                </c:pt>
                <c:pt idx="7377">
                  <c:v>40612.131249999999</c:v>
                </c:pt>
                <c:pt idx="7378">
                  <c:v>40612.138194444451</c:v>
                </c:pt>
                <c:pt idx="7379">
                  <c:v>40612.145138888889</c:v>
                </c:pt>
                <c:pt idx="7380">
                  <c:v>40612.152083333334</c:v>
                </c:pt>
                <c:pt idx="7381">
                  <c:v>40612.158333333333</c:v>
                </c:pt>
                <c:pt idx="7382">
                  <c:v>40612.165277777778</c:v>
                </c:pt>
                <c:pt idx="7383">
                  <c:v>40612.17291666667</c:v>
                </c:pt>
                <c:pt idx="7384">
                  <c:v>40612.179166666654</c:v>
                </c:pt>
                <c:pt idx="7385">
                  <c:v>40612.186111111114</c:v>
                </c:pt>
                <c:pt idx="7386">
                  <c:v>40612.193055555552</c:v>
                </c:pt>
                <c:pt idx="7387">
                  <c:v>40612.199999999997</c:v>
                </c:pt>
                <c:pt idx="7388">
                  <c:v>40612.206944444442</c:v>
                </c:pt>
                <c:pt idx="7389">
                  <c:v>40612.214583333334</c:v>
                </c:pt>
                <c:pt idx="7390">
                  <c:v>40612.220833333326</c:v>
                </c:pt>
                <c:pt idx="7391">
                  <c:v>40612.227777777771</c:v>
                </c:pt>
                <c:pt idx="7392">
                  <c:v>40612.235416666663</c:v>
                </c:pt>
                <c:pt idx="7393">
                  <c:v>40612.241666666654</c:v>
                </c:pt>
                <c:pt idx="7394">
                  <c:v>40612.248611111114</c:v>
                </c:pt>
                <c:pt idx="7395">
                  <c:v>40612.255555555559</c:v>
                </c:pt>
                <c:pt idx="7396">
                  <c:v>40612.262499999997</c:v>
                </c:pt>
                <c:pt idx="7397">
                  <c:v>40612.269444444435</c:v>
                </c:pt>
                <c:pt idx="7398">
                  <c:v>40612.276388888888</c:v>
                </c:pt>
                <c:pt idx="7399">
                  <c:v>40612.28402777778</c:v>
                </c:pt>
                <c:pt idx="7400">
                  <c:v>40612.290277777778</c:v>
                </c:pt>
                <c:pt idx="7401">
                  <c:v>40612.297222222216</c:v>
                </c:pt>
                <c:pt idx="7402">
                  <c:v>40612.304166666661</c:v>
                </c:pt>
                <c:pt idx="7403">
                  <c:v>40612.311805555553</c:v>
                </c:pt>
                <c:pt idx="7404">
                  <c:v>40612.318055555566</c:v>
                </c:pt>
                <c:pt idx="7405">
                  <c:v>40612.325694444451</c:v>
                </c:pt>
                <c:pt idx="7406">
                  <c:v>40612.331944444442</c:v>
                </c:pt>
                <c:pt idx="7407">
                  <c:v>40612.338888888895</c:v>
                </c:pt>
                <c:pt idx="7408">
                  <c:v>40612.345833333333</c:v>
                </c:pt>
                <c:pt idx="7409">
                  <c:v>40612.352777777785</c:v>
                </c:pt>
                <c:pt idx="7410">
                  <c:v>40612.36041666667</c:v>
                </c:pt>
                <c:pt idx="7411">
                  <c:v>40612.366666666661</c:v>
                </c:pt>
                <c:pt idx="7412">
                  <c:v>40612.373611111114</c:v>
                </c:pt>
                <c:pt idx="7413">
                  <c:v>40612.380555555566</c:v>
                </c:pt>
                <c:pt idx="7414">
                  <c:v>40612.388194444458</c:v>
                </c:pt>
                <c:pt idx="7415">
                  <c:v>40612.394444444442</c:v>
                </c:pt>
                <c:pt idx="7416">
                  <c:v>40612.401388888888</c:v>
                </c:pt>
                <c:pt idx="7417">
                  <c:v>40612.408333333333</c:v>
                </c:pt>
                <c:pt idx="7418">
                  <c:v>40612.415277777785</c:v>
                </c:pt>
                <c:pt idx="7419">
                  <c:v>40612.422222222223</c:v>
                </c:pt>
                <c:pt idx="7420">
                  <c:v>40612.429166666654</c:v>
                </c:pt>
                <c:pt idx="7421">
                  <c:v>40612.436111111114</c:v>
                </c:pt>
                <c:pt idx="7422">
                  <c:v>40612.443055555559</c:v>
                </c:pt>
                <c:pt idx="7423">
                  <c:v>40612.450000000004</c:v>
                </c:pt>
                <c:pt idx="7424">
                  <c:v>40612.457638888896</c:v>
                </c:pt>
                <c:pt idx="7425">
                  <c:v>40612.464583333334</c:v>
                </c:pt>
                <c:pt idx="7426">
                  <c:v>40612.470833333333</c:v>
                </c:pt>
                <c:pt idx="7427">
                  <c:v>40612.477777777778</c:v>
                </c:pt>
                <c:pt idx="7428">
                  <c:v>40612.484722222223</c:v>
                </c:pt>
                <c:pt idx="7429">
                  <c:v>40612.491666666654</c:v>
                </c:pt>
                <c:pt idx="7430">
                  <c:v>40612.498611111114</c:v>
                </c:pt>
                <c:pt idx="7431">
                  <c:v>40612.506250000006</c:v>
                </c:pt>
                <c:pt idx="7432">
                  <c:v>40612.512500000004</c:v>
                </c:pt>
                <c:pt idx="7433">
                  <c:v>40612.519444444442</c:v>
                </c:pt>
                <c:pt idx="7434">
                  <c:v>40612.526388888888</c:v>
                </c:pt>
                <c:pt idx="7435">
                  <c:v>40612.533333333326</c:v>
                </c:pt>
                <c:pt idx="7436">
                  <c:v>40612.540277777785</c:v>
                </c:pt>
                <c:pt idx="7437">
                  <c:v>40612.54791666667</c:v>
                </c:pt>
                <c:pt idx="7438">
                  <c:v>40612.554861111108</c:v>
                </c:pt>
                <c:pt idx="7439">
                  <c:v>40612.561111111107</c:v>
                </c:pt>
                <c:pt idx="7440">
                  <c:v>40612.568055555559</c:v>
                </c:pt>
                <c:pt idx="7441">
                  <c:v>40612.575000000004</c:v>
                </c:pt>
                <c:pt idx="7442">
                  <c:v>40612.581944444442</c:v>
                </c:pt>
                <c:pt idx="7443">
                  <c:v>40612.589583333334</c:v>
                </c:pt>
                <c:pt idx="7444">
                  <c:v>40612.595833333326</c:v>
                </c:pt>
                <c:pt idx="7445">
                  <c:v>40612.602777777778</c:v>
                </c:pt>
                <c:pt idx="7446">
                  <c:v>40612.609722222216</c:v>
                </c:pt>
                <c:pt idx="7447">
                  <c:v>40612.617361111101</c:v>
                </c:pt>
                <c:pt idx="7448">
                  <c:v>40612.623611111107</c:v>
                </c:pt>
                <c:pt idx="7449">
                  <c:v>40612.630555555559</c:v>
                </c:pt>
                <c:pt idx="7450">
                  <c:v>40612.637499999997</c:v>
                </c:pt>
                <c:pt idx="7451">
                  <c:v>40612.644444444442</c:v>
                </c:pt>
                <c:pt idx="7452">
                  <c:v>40612.652083333334</c:v>
                </c:pt>
                <c:pt idx="7453">
                  <c:v>40612.65902777778</c:v>
                </c:pt>
                <c:pt idx="7454">
                  <c:v>40612.665972222225</c:v>
                </c:pt>
                <c:pt idx="7455">
                  <c:v>40612.672222222223</c:v>
                </c:pt>
                <c:pt idx="7456">
                  <c:v>40612.679166666654</c:v>
                </c:pt>
                <c:pt idx="7457">
                  <c:v>40612.686805555553</c:v>
                </c:pt>
                <c:pt idx="7458">
                  <c:v>40612.693749999991</c:v>
                </c:pt>
                <c:pt idx="7459">
                  <c:v>40612.699999999997</c:v>
                </c:pt>
                <c:pt idx="7460">
                  <c:v>40612.706944444442</c:v>
                </c:pt>
                <c:pt idx="7461">
                  <c:v>40612.714583333334</c:v>
                </c:pt>
                <c:pt idx="7462">
                  <c:v>40612.721527777772</c:v>
                </c:pt>
                <c:pt idx="7463">
                  <c:v>40612.727777777771</c:v>
                </c:pt>
                <c:pt idx="7464">
                  <c:v>40612.734722222216</c:v>
                </c:pt>
                <c:pt idx="7465">
                  <c:v>40612.741666666654</c:v>
                </c:pt>
                <c:pt idx="7466">
                  <c:v>40612.749305555546</c:v>
                </c:pt>
                <c:pt idx="7467">
                  <c:v>40612.756250000006</c:v>
                </c:pt>
                <c:pt idx="7468">
                  <c:v>40612.762499999997</c:v>
                </c:pt>
                <c:pt idx="7469">
                  <c:v>40612.769444444435</c:v>
                </c:pt>
                <c:pt idx="7470">
                  <c:v>40612.776388888888</c:v>
                </c:pt>
                <c:pt idx="7471">
                  <c:v>40612.78402777778</c:v>
                </c:pt>
                <c:pt idx="7472">
                  <c:v>40612.790277777778</c:v>
                </c:pt>
                <c:pt idx="7473">
                  <c:v>40612.797222222216</c:v>
                </c:pt>
                <c:pt idx="7474">
                  <c:v>40612.804166666661</c:v>
                </c:pt>
                <c:pt idx="7475">
                  <c:v>40612.811111111114</c:v>
                </c:pt>
                <c:pt idx="7476">
                  <c:v>40612.818750000006</c:v>
                </c:pt>
                <c:pt idx="7477">
                  <c:v>40612.866666666661</c:v>
                </c:pt>
                <c:pt idx="7478">
                  <c:v>40612.873611111114</c:v>
                </c:pt>
                <c:pt idx="7479">
                  <c:v>40612.880555555566</c:v>
                </c:pt>
                <c:pt idx="7480">
                  <c:v>40612.887500000004</c:v>
                </c:pt>
                <c:pt idx="7481">
                  <c:v>40612.894444444442</c:v>
                </c:pt>
                <c:pt idx="7482">
                  <c:v>40612.901388888888</c:v>
                </c:pt>
                <c:pt idx="7483">
                  <c:v>40612.908333333333</c:v>
                </c:pt>
                <c:pt idx="7484">
                  <c:v>40612.915277777785</c:v>
                </c:pt>
                <c:pt idx="7485">
                  <c:v>40612.922222222223</c:v>
                </c:pt>
                <c:pt idx="7486">
                  <c:v>40612.929861111101</c:v>
                </c:pt>
                <c:pt idx="7487">
                  <c:v>40612.936111111114</c:v>
                </c:pt>
                <c:pt idx="7488">
                  <c:v>40612.943055555559</c:v>
                </c:pt>
                <c:pt idx="7489">
                  <c:v>40612.950000000004</c:v>
                </c:pt>
                <c:pt idx="7490">
                  <c:v>40612.95694444445</c:v>
                </c:pt>
                <c:pt idx="7491">
                  <c:v>40612.963888888888</c:v>
                </c:pt>
                <c:pt idx="7492">
                  <c:v>40612.970833333333</c:v>
                </c:pt>
                <c:pt idx="7493">
                  <c:v>40612.977777777778</c:v>
                </c:pt>
                <c:pt idx="7494">
                  <c:v>40612.984722222223</c:v>
                </c:pt>
                <c:pt idx="7495">
                  <c:v>40612.992361111101</c:v>
                </c:pt>
                <c:pt idx="7496">
                  <c:v>40612.999305555546</c:v>
                </c:pt>
                <c:pt idx="7497">
                  <c:v>40613.006250000006</c:v>
                </c:pt>
                <c:pt idx="7498">
                  <c:v>40613.013194444451</c:v>
                </c:pt>
                <c:pt idx="7499">
                  <c:v>40613.020138888889</c:v>
                </c:pt>
                <c:pt idx="7500">
                  <c:v>40613.026388888888</c:v>
                </c:pt>
                <c:pt idx="7501">
                  <c:v>40613.033333333326</c:v>
                </c:pt>
                <c:pt idx="7502">
                  <c:v>40613.040972222232</c:v>
                </c:pt>
                <c:pt idx="7503">
                  <c:v>40613.04791666667</c:v>
                </c:pt>
                <c:pt idx="7504">
                  <c:v>40613.054861111108</c:v>
                </c:pt>
                <c:pt idx="7505">
                  <c:v>40613.061111111107</c:v>
                </c:pt>
                <c:pt idx="7506">
                  <c:v>40613.068055555559</c:v>
                </c:pt>
                <c:pt idx="7507">
                  <c:v>40613.075694444451</c:v>
                </c:pt>
                <c:pt idx="7508">
                  <c:v>40613.081944444442</c:v>
                </c:pt>
                <c:pt idx="7509">
                  <c:v>40613.088888888895</c:v>
                </c:pt>
                <c:pt idx="7510">
                  <c:v>40613.09652777778</c:v>
                </c:pt>
                <c:pt idx="7511">
                  <c:v>40613.102777777778</c:v>
                </c:pt>
                <c:pt idx="7512">
                  <c:v>40613.109722222216</c:v>
                </c:pt>
                <c:pt idx="7513">
                  <c:v>40613.116666666661</c:v>
                </c:pt>
                <c:pt idx="7514">
                  <c:v>40613.123611111107</c:v>
                </c:pt>
                <c:pt idx="7515">
                  <c:v>40613.130555555559</c:v>
                </c:pt>
                <c:pt idx="7516">
                  <c:v>40613.137499999997</c:v>
                </c:pt>
                <c:pt idx="7517">
                  <c:v>40613.144444444442</c:v>
                </c:pt>
                <c:pt idx="7518">
                  <c:v>40613.151388888888</c:v>
                </c:pt>
                <c:pt idx="7519">
                  <c:v>40613.15902777778</c:v>
                </c:pt>
                <c:pt idx="7520">
                  <c:v>40613.165972222225</c:v>
                </c:pt>
                <c:pt idx="7521">
                  <c:v>40613.17291666667</c:v>
                </c:pt>
                <c:pt idx="7522">
                  <c:v>40613.179166666654</c:v>
                </c:pt>
                <c:pt idx="7523">
                  <c:v>40613.186111111114</c:v>
                </c:pt>
                <c:pt idx="7524">
                  <c:v>40613.193055555552</c:v>
                </c:pt>
                <c:pt idx="7525">
                  <c:v>40613.199999999997</c:v>
                </c:pt>
                <c:pt idx="7526">
                  <c:v>40613.206944444442</c:v>
                </c:pt>
                <c:pt idx="7527">
                  <c:v>40613.213888888888</c:v>
                </c:pt>
                <c:pt idx="7528">
                  <c:v>40613.220833333326</c:v>
                </c:pt>
                <c:pt idx="7529">
                  <c:v>40613.227777777771</c:v>
                </c:pt>
                <c:pt idx="7530">
                  <c:v>40613.234722222216</c:v>
                </c:pt>
                <c:pt idx="7531">
                  <c:v>40613.242361111101</c:v>
                </c:pt>
                <c:pt idx="7532">
                  <c:v>40613.249305555546</c:v>
                </c:pt>
                <c:pt idx="7533">
                  <c:v>40613.255555555559</c:v>
                </c:pt>
                <c:pt idx="7534">
                  <c:v>40613.262499999997</c:v>
                </c:pt>
                <c:pt idx="7535">
                  <c:v>40613.270138888889</c:v>
                </c:pt>
                <c:pt idx="7536">
                  <c:v>40613.276388888888</c:v>
                </c:pt>
                <c:pt idx="7537">
                  <c:v>40613.283333333326</c:v>
                </c:pt>
                <c:pt idx="7538">
                  <c:v>40613.290277777778</c:v>
                </c:pt>
                <c:pt idx="7539">
                  <c:v>40613.297222222216</c:v>
                </c:pt>
                <c:pt idx="7540">
                  <c:v>40613.304166666661</c:v>
                </c:pt>
                <c:pt idx="7541">
                  <c:v>40613.311805555553</c:v>
                </c:pt>
                <c:pt idx="7542">
                  <c:v>40613.318055555566</c:v>
                </c:pt>
                <c:pt idx="7543">
                  <c:v>40613.325000000004</c:v>
                </c:pt>
                <c:pt idx="7544">
                  <c:v>40613.332638888896</c:v>
                </c:pt>
                <c:pt idx="7545">
                  <c:v>40613.339583333334</c:v>
                </c:pt>
                <c:pt idx="7546">
                  <c:v>40613.345833333333</c:v>
                </c:pt>
                <c:pt idx="7547">
                  <c:v>40613.353472222232</c:v>
                </c:pt>
                <c:pt idx="7548">
                  <c:v>40613.359722222223</c:v>
                </c:pt>
                <c:pt idx="7549">
                  <c:v>40613.366666666661</c:v>
                </c:pt>
                <c:pt idx="7550">
                  <c:v>40613.373611111114</c:v>
                </c:pt>
                <c:pt idx="7551">
                  <c:v>40613.381250000006</c:v>
                </c:pt>
                <c:pt idx="7552">
                  <c:v>40613.388194444458</c:v>
                </c:pt>
                <c:pt idx="7553">
                  <c:v>40613.395138888889</c:v>
                </c:pt>
                <c:pt idx="7554">
                  <c:v>40613.402083333334</c:v>
                </c:pt>
                <c:pt idx="7555">
                  <c:v>40613.408333333333</c:v>
                </c:pt>
                <c:pt idx="7556">
                  <c:v>40613.415277777785</c:v>
                </c:pt>
                <c:pt idx="7557">
                  <c:v>40613.42291666667</c:v>
                </c:pt>
                <c:pt idx="7558">
                  <c:v>40613.429166666654</c:v>
                </c:pt>
                <c:pt idx="7559">
                  <c:v>40613.436111111114</c:v>
                </c:pt>
                <c:pt idx="7560">
                  <c:v>40613.443055555559</c:v>
                </c:pt>
                <c:pt idx="7561">
                  <c:v>40613.450000000004</c:v>
                </c:pt>
                <c:pt idx="7562">
                  <c:v>40613.45694444445</c:v>
                </c:pt>
                <c:pt idx="7563">
                  <c:v>40613.464583333334</c:v>
                </c:pt>
                <c:pt idx="7564">
                  <c:v>40613.470833333333</c:v>
                </c:pt>
                <c:pt idx="7565">
                  <c:v>40613.477777777778</c:v>
                </c:pt>
                <c:pt idx="7566">
                  <c:v>40613.484722222223</c:v>
                </c:pt>
                <c:pt idx="7567">
                  <c:v>40613.492361111101</c:v>
                </c:pt>
                <c:pt idx="7568">
                  <c:v>40613.498611111114</c:v>
                </c:pt>
                <c:pt idx="7569">
                  <c:v>40613.506250000006</c:v>
                </c:pt>
                <c:pt idx="7570">
                  <c:v>40613.512500000004</c:v>
                </c:pt>
                <c:pt idx="7571">
                  <c:v>40613.519444444442</c:v>
                </c:pt>
                <c:pt idx="7572">
                  <c:v>40613.527083333327</c:v>
                </c:pt>
                <c:pt idx="7573">
                  <c:v>40613.533333333326</c:v>
                </c:pt>
                <c:pt idx="7574">
                  <c:v>40613.540972222232</c:v>
                </c:pt>
                <c:pt idx="7575">
                  <c:v>40613.547222222223</c:v>
                </c:pt>
                <c:pt idx="7576">
                  <c:v>40613.554861111108</c:v>
                </c:pt>
                <c:pt idx="7577">
                  <c:v>40613.561111111107</c:v>
                </c:pt>
                <c:pt idx="7578">
                  <c:v>40613.568055555559</c:v>
                </c:pt>
                <c:pt idx="7579">
                  <c:v>40613.575000000004</c:v>
                </c:pt>
                <c:pt idx="7580">
                  <c:v>40613.581944444442</c:v>
                </c:pt>
                <c:pt idx="7581">
                  <c:v>40613.589583333334</c:v>
                </c:pt>
                <c:pt idx="7582">
                  <c:v>40613.595833333326</c:v>
                </c:pt>
                <c:pt idx="7583">
                  <c:v>40613.602777777778</c:v>
                </c:pt>
                <c:pt idx="7584">
                  <c:v>40613.609722222216</c:v>
                </c:pt>
                <c:pt idx="7585">
                  <c:v>40613.616666666661</c:v>
                </c:pt>
                <c:pt idx="7586">
                  <c:v>40613.624305555546</c:v>
                </c:pt>
                <c:pt idx="7587">
                  <c:v>40613.630555555559</c:v>
                </c:pt>
                <c:pt idx="7588">
                  <c:v>40613.637499999997</c:v>
                </c:pt>
                <c:pt idx="7589">
                  <c:v>40613.644444444442</c:v>
                </c:pt>
                <c:pt idx="7590">
                  <c:v>40613.651388888888</c:v>
                </c:pt>
                <c:pt idx="7591">
                  <c:v>40613.658333333333</c:v>
                </c:pt>
                <c:pt idx="7592">
                  <c:v>40613.665972222225</c:v>
                </c:pt>
                <c:pt idx="7593">
                  <c:v>40613.67291666667</c:v>
                </c:pt>
                <c:pt idx="7594">
                  <c:v>40613.679166666654</c:v>
                </c:pt>
                <c:pt idx="7595">
                  <c:v>40613.686111111114</c:v>
                </c:pt>
                <c:pt idx="7596">
                  <c:v>40613.693055555552</c:v>
                </c:pt>
                <c:pt idx="7597">
                  <c:v>40613.699999999997</c:v>
                </c:pt>
                <c:pt idx="7598">
                  <c:v>40613.706944444442</c:v>
                </c:pt>
                <c:pt idx="7599">
                  <c:v>40613.714583333334</c:v>
                </c:pt>
                <c:pt idx="7600">
                  <c:v>40613.721527777772</c:v>
                </c:pt>
                <c:pt idx="7601">
                  <c:v>40613.728472222225</c:v>
                </c:pt>
                <c:pt idx="7602">
                  <c:v>40613.734722222216</c:v>
                </c:pt>
                <c:pt idx="7603">
                  <c:v>40613.741666666654</c:v>
                </c:pt>
                <c:pt idx="7604">
                  <c:v>40613.748611111114</c:v>
                </c:pt>
                <c:pt idx="7605">
                  <c:v>40613.756250000006</c:v>
                </c:pt>
                <c:pt idx="7606">
                  <c:v>40613.763194444444</c:v>
                </c:pt>
                <c:pt idx="7607">
                  <c:v>40613.769444444435</c:v>
                </c:pt>
                <c:pt idx="7608">
                  <c:v>40613.776388888888</c:v>
                </c:pt>
                <c:pt idx="7609">
                  <c:v>40613.783333333326</c:v>
                </c:pt>
                <c:pt idx="7610">
                  <c:v>40613.790972222225</c:v>
                </c:pt>
                <c:pt idx="7611">
                  <c:v>40613.797222222216</c:v>
                </c:pt>
                <c:pt idx="7612">
                  <c:v>40613.804166666661</c:v>
                </c:pt>
                <c:pt idx="7613">
                  <c:v>40613.811111111114</c:v>
                </c:pt>
                <c:pt idx="7614">
                  <c:v>40613.818750000006</c:v>
                </c:pt>
                <c:pt idx="7615">
                  <c:v>40613.866666666661</c:v>
                </c:pt>
                <c:pt idx="7616">
                  <c:v>40613.874305555553</c:v>
                </c:pt>
                <c:pt idx="7617">
                  <c:v>40613.881250000006</c:v>
                </c:pt>
                <c:pt idx="7618">
                  <c:v>40613.887500000004</c:v>
                </c:pt>
                <c:pt idx="7619">
                  <c:v>40613.895138888889</c:v>
                </c:pt>
                <c:pt idx="7620">
                  <c:v>40613.902083333334</c:v>
                </c:pt>
                <c:pt idx="7621">
                  <c:v>40613.90902777778</c:v>
                </c:pt>
                <c:pt idx="7622">
                  <c:v>40613.915277777785</c:v>
                </c:pt>
                <c:pt idx="7623">
                  <c:v>40613.92291666667</c:v>
                </c:pt>
                <c:pt idx="7624">
                  <c:v>40613.929861111101</c:v>
                </c:pt>
                <c:pt idx="7625">
                  <c:v>40613.936111111114</c:v>
                </c:pt>
                <c:pt idx="7626">
                  <c:v>40613.943055555559</c:v>
                </c:pt>
                <c:pt idx="7627">
                  <c:v>40613.950000000004</c:v>
                </c:pt>
                <c:pt idx="7628">
                  <c:v>40613.95694444445</c:v>
                </c:pt>
                <c:pt idx="7629">
                  <c:v>40613.964583333334</c:v>
                </c:pt>
                <c:pt idx="7630">
                  <c:v>40613.970833333333</c:v>
                </c:pt>
                <c:pt idx="7631">
                  <c:v>40613.978472222232</c:v>
                </c:pt>
                <c:pt idx="7632">
                  <c:v>40613.984722222223</c:v>
                </c:pt>
                <c:pt idx="7633">
                  <c:v>40613.992361111101</c:v>
                </c:pt>
                <c:pt idx="7634">
                  <c:v>40613.998611111114</c:v>
                </c:pt>
                <c:pt idx="7635">
                  <c:v>40614.006250000006</c:v>
                </c:pt>
                <c:pt idx="7636">
                  <c:v>40614.013194444451</c:v>
                </c:pt>
                <c:pt idx="7637">
                  <c:v>40614.019444444442</c:v>
                </c:pt>
                <c:pt idx="7638">
                  <c:v>40614.026388888888</c:v>
                </c:pt>
                <c:pt idx="7639">
                  <c:v>40614.033333333326</c:v>
                </c:pt>
                <c:pt idx="7640">
                  <c:v>40614.040972222232</c:v>
                </c:pt>
                <c:pt idx="7641">
                  <c:v>40614.047222222223</c:v>
                </c:pt>
                <c:pt idx="7642">
                  <c:v>40614.054861111108</c:v>
                </c:pt>
                <c:pt idx="7643">
                  <c:v>40614.061805555546</c:v>
                </c:pt>
                <c:pt idx="7644">
                  <c:v>40614.068749999999</c:v>
                </c:pt>
                <c:pt idx="7645">
                  <c:v>40614.075000000004</c:v>
                </c:pt>
                <c:pt idx="7646">
                  <c:v>40614.081944444442</c:v>
                </c:pt>
                <c:pt idx="7647">
                  <c:v>40614.089583333334</c:v>
                </c:pt>
                <c:pt idx="7648">
                  <c:v>40614.09652777778</c:v>
                </c:pt>
                <c:pt idx="7649">
                  <c:v>40614.109722222216</c:v>
                </c:pt>
                <c:pt idx="7650">
                  <c:v>40614.117361111101</c:v>
                </c:pt>
                <c:pt idx="7651">
                  <c:v>40614.123611111107</c:v>
                </c:pt>
                <c:pt idx="7652">
                  <c:v>40614.131249999999</c:v>
                </c:pt>
                <c:pt idx="7653">
                  <c:v>40614.138194444451</c:v>
                </c:pt>
                <c:pt idx="7654">
                  <c:v>40614.145138888889</c:v>
                </c:pt>
                <c:pt idx="7655">
                  <c:v>40614.151388888888</c:v>
                </c:pt>
                <c:pt idx="7656">
                  <c:v>40614.158333333333</c:v>
                </c:pt>
                <c:pt idx="7657">
                  <c:v>40614.165277777778</c:v>
                </c:pt>
                <c:pt idx="7658">
                  <c:v>40614.17291666667</c:v>
                </c:pt>
                <c:pt idx="7659">
                  <c:v>40614.179861111101</c:v>
                </c:pt>
                <c:pt idx="7660">
                  <c:v>40614.186805555553</c:v>
                </c:pt>
                <c:pt idx="7661">
                  <c:v>40614.193055555552</c:v>
                </c:pt>
                <c:pt idx="7662">
                  <c:v>40614.199999999997</c:v>
                </c:pt>
                <c:pt idx="7663">
                  <c:v>40614.206944444442</c:v>
                </c:pt>
                <c:pt idx="7664">
                  <c:v>40614.214583333334</c:v>
                </c:pt>
                <c:pt idx="7665">
                  <c:v>40614.221527777772</c:v>
                </c:pt>
                <c:pt idx="7666">
                  <c:v>40614.227777777771</c:v>
                </c:pt>
                <c:pt idx="7667">
                  <c:v>40614.234722222216</c:v>
                </c:pt>
                <c:pt idx="7668">
                  <c:v>40614.241666666654</c:v>
                </c:pt>
                <c:pt idx="7669">
                  <c:v>40614.248611111114</c:v>
                </c:pt>
                <c:pt idx="7670">
                  <c:v>40614.255555555559</c:v>
                </c:pt>
                <c:pt idx="7671">
                  <c:v>40614.263194444444</c:v>
                </c:pt>
                <c:pt idx="7672">
                  <c:v>40614.270138888889</c:v>
                </c:pt>
                <c:pt idx="7673">
                  <c:v>40614.276388888888</c:v>
                </c:pt>
                <c:pt idx="7674">
                  <c:v>40614.283333333326</c:v>
                </c:pt>
                <c:pt idx="7675">
                  <c:v>40614.290972222225</c:v>
                </c:pt>
                <c:pt idx="7676">
                  <c:v>40614.297222222216</c:v>
                </c:pt>
                <c:pt idx="7677">
                  <c:v>40614.304861111108</c:v>
                </c:pt>
                <c:pt idx="7678">
                  <c:v>40614.311805555553</c:v>
                </c:pt>
                <c:pt idx="7679">
                  <c:v>40614.318750000006</c:v>
                </c:pt>
                <c:pt idx="7680">
                  <c:v>40614.325000000004</c:v>
                </c:pt>
                <c:pt idx="7681">
                  <c:v>40614.331944444442</c:v>
                </c:pt>
                <c:pt idx="7682">
                  <c:v>40614.339583333334</c:v>
                </c:pt>
                <c:pt idx="7683">
                  <c:v>40614.346527777787</c:v>
                </c:pt>
                <c:pt idx="7684">
                  <c:v>40614.353472222232</c:v>
                </c:pt>
                <c:pt idx="7685">
                  <c:v>40614.359722222223</c:v>
                </c:pt>
                <c:pt idx="7686">
                  <c:v>40614.366666666661</c:v>
                </c:pt>
                <c:pt idx="7687">
                  <c:v>40614.373611111114</c:v>
                </c:pt>
                <c:pt idx="7688">
                  <c:v>40614.381250000006</c:v>
                </c:pt>
                <c:pt idx="7689">
                  <c:v>40614.387500000004</c:v>
                </c:pt>
                <c:pt idx="7690">
                  <c:v>40614.395138888889</c:v>
                </c:pt>
                <c:pt idx="7691">
                  <c:v>40614.402083333334</c:v>
                </c:pt>
                <c:pt idx="7692">
                  <c:v>40614.415972222232</c:v>
                </c:pt>
                <c:pt idx="7693">
                  <c:v>40614.42291666667</c:v>
                </c:pt>
                <c:pt idx="7694">
                  <c:v>40614.429861111101</c:v>
                </c:pt>
                <c:pt idx="7695">
                  <c:v>40614.436805555553</c:v>
                </c:pt>
                <c:pt idx="7696">
                  <c:v>40614.443749999999</c:v>
                </c:pt>
                <c:pt idx="7697">
                  <c:v>40614.450000000004</c:v>
                </c:pt>
                <c:pt idx="7698">
                  <c:v>40614.457638888896</c:v>
                </c:pt>
                <c:pt idx="7699">
                  <c:v>40614.464583333334</c:v>
                </c:pt>
                <c:pt idx="7700">
                  <c:v>40614.748611111114</c:v>
                </c:pt>
                <c:pt idx="7701">
                  <c:v>40614.756250000006</c:v>
                </c:pt>
                <c:pt idx="7702">
                  <c:v>40614.763194444444</c:v>
                </c:pt>
                <c:pt idx="7703">
                  <c:v>40614.770138888889</c:v>
                </c:pt>
                <c:pt idx="7704">
                  <c:v>40614.777083333327</c:v>
                </c:pt>
                <c:pt idx="7705">
                  <c:v>40614.78402777778</c:v>
                </c:pt>
                <c:pt idx="7706">
                  <c:v>40614.790277777778</c:v>
                </c:pt>
                <c:pt idx="7707">
                  <c:v>40614.797916666663</c:v>
                </c:pt>
                <c:pt idx="7708">
                  <c:v>40614.804861111108</c:v>
                </c:pt>
                <c:pt idx="7709">
                  <c:v>40614.811805555553</c:v>
                </c:pt>
                <c:pt idx="7710">
                  <c:v>40614.818750000006</c:v>
                </c:pt>
                <c:pt idx="7711">
                  <c:v>40614.825694444451</c:v>
                </c:pt>
                <c:pt idx="7712">
                  <c:v>40614.831944444442</c:v>
                </c:pt>
                <c:pt idx="7713">
                  <c:v>40614.839583333334</c:v>
                </c:pt>
                <c:pt idx="7714">
                  <c:v>40614.846527777787</c:v>
                </c:pt>
                <c:pt idx="7715">
                  <c:v>40614.853472222232</c:v>
                </c:pt>
                <c:pt idx="7716">
                  <c:v>40614.86041666667</c:v>
                </c:pt>
                <c:pt idx="7717">
                  <c:v>40614.867361111101</c:v>
                </c:pt>
                <c:pt idx="7718">
                  <c:v>40614.874305555553</c:v>
                </c:pt>
                <c:pt idx="7719">
                  <c:v>40614.881250000006</c:v>
                </c:pt>
                <c:pt idx="7720">
                  <c:v>40614.888194444458</c:v>
                </c:pt>
                <c:pt idx="7721">
                  <c:v>40614.895138888889</c:v>
                </c:pt>
                <c:pt idx="7722">
                  <c:v>40614.902083333334</c:v>
                </c:pt>
                <c:pt idx="7723">
                  <c:v>40614.908333333333</c:v>
                </c:pt>
                <c:pt idx="7724">
                  <c:v>40614.915277777785</c:v>
                </c:pt>
                <c:pt idx="7725">
                  <c:v>40614.92291666667</c:v>
                </c:pt>
                <c:pt idx="7726">
                  <c:v>40614.929861111101</c:v>
                </c:pt>
                <c:pt idx="7727">
                  <c:v>40614.936805555553</c:v>
                </c:pt>
                <c:pt idx="7728">
                  <c:v>40614.943749999999</c:v>
                </c:pt>
                <c:pt idx="7729">
                  <c:v>40614.950694444458</c:v>
                </c:pt>
                <c:pt idx="7730">
                  <c:v>40614.95694444445</c:v>
                </c:pt>
                <c:pt idx="7731">
                  <c:v>40614.970833333333</c:v>
                </c:pt>
                <c:pt idx="7732">
                  <c:v>40614.978472222232</c:v>
                </c:pt>
                <c:pt idx="7733">
                  <c:v>40614.98541666667</c:v>
                </c:pt>
                <c:pt idx="7734">
                  <c:v>40614.992361111101</c:v>
                </c:pt>
                <c:pt idx="7735">
                  <c:v>40614.999305555546</c:v>
                </c:pt>
                <c:pt idx="7736">
                  <c:v>40615.006250000006</c:v>
                </c:pt>
                <c:pt idx="7737">
                  <c:v>40615.013194444451</c:v>
                </c:pt>
                <c:pt idx="7738">
                  <c:v>40615.020138888889</c:v>
                </c:pt>
                <c:pt idx="7739">
                  <c:v>40615.027083333327</c:v>
                </c:pt>
                <c:pt idx="7740">
                  <c:v>40615.03402777778</c:v>
                </c:pt>
                <c:pt idx="7741">
                  <c:v>40615.040972222232</c:v>
                </c:pt>
                <c:pt idx="7742">
                  <c:v>40615.04791666667</c:v>
                </c:pt>
                <c:pt idx="7743">
                  <c:v>40615.054861111108</c:v>
                </c:pt>
                <c:pt idx="7744">
                  <c:v>40615.061805555546</c:v>
                </c:pt>
                <c:pt idx="7745">
                  <c:v>40615.068749999999</c:v>
                </c:pt>
                <c:pt idx="7746">
                  <c:v>40615.075694444451</c:v>
                </c:pt>
                <c:pt idx="7747">
                  <c:v>40615.082638888896</c:v>
                </c:pt>
                <c:pt idx="7748">
                  <c:v>40615.089583333334</c:v>
                </c:pt>
                <c:pt idx="7749">
                  <c:v>40615.09652777778</c:v>
                </c:pt>
                <c:pt idx="7750">
                  <c:v>40615.103472222225</c:v>
                </c:pt>
                <c:pt idx="7751">
                  <c:v>40615.11041666667</c:v>
                </c:pt>
                <c:pt idx="7752">
                  <c:v>40615.117361111101</c:v>
                </c:pt>
                <c:pt idx="7753">
                  <c:v>40615.123611111107</c:v>
                </c:pt>
                <c:pt idx="7754">
                  <c:v>40615.131249999999</c:v>
                </c:pt>
                <c:pt idx="7755">
                  <c:v>40615.138194444451</c:v>
                </c:pt>
                <c:pt idx="7756">
                  <c:v>40615.145138888889</c:v>
                </c:pt>
                <c:pt idx="7757">
                  <c:v>40615.152083333334</c:v>
                </c:pt>
                <c:pt idx="7758">
                  <c:v>40615.15902777778</c:v>
                </c:pt>
                <c:pt idx="7759">
                  <c:v>40615.165972222225</c:v>
                </c:pt>
                <c:pt idx="7760">
                  <c:v>40615.17291666667</c:v>
                </c:pt>
                <c:pt idx="7761">
                  <c:v>40615.179861111101</c:v>
                </c:pt>
                <c:pt idx="7762">
                  <c:v>40615.186111111114</c:v>
                </c:pt>
                <c:pt idx="7763">
                  <c:v>40615.193055555552</c:v>
                </c:pt>
                <c:pt idx="7764">
                  <c:v>40615.199999999997</c:v>
                </c:pt>
                <c:pt idx="7765">
                  <c:v>40615.206944444442</c:v>
                </c:pt>
                <c:pt idx="7766">
                  <c:v>40615.234722222216</c:v>
                </c:pt>
                <c:pt idx="7767">
                  <c:v>40615.241666666654</c:v>
                </c:pt>
                <c:pt idx="7768">
                  <c:v>40615.248611111114</c:v>
                </c:pt>
                <c:pt idx="7769">
                  <c:v>40615.255555555559</c:v>
                </c:pt>
                <c:pt idx="7770">
                  <c:v>40615.262499999997</c:v>
                </c:pt>
                <c:pt idx="7771">
                  <c:v>40615.269444444435</c:v>
                </c:pt>
                <c:pt idx="7772">
                  <c:v>40615.277083333327</c:v>
                </c:pt>
                <c:pt idx="7773">
                  <c:v>40615.283333333326</c:v>
                </c:pt>
                <c:pt idx="7774">
                  <c:v>40615.290277777778</c:v>
                </c:pt>
                <c:pt idx="7775">
                  <c:v>40615.297222222216</c:v>
                </c:pt>
                <c:pt idx="7776">
                  <c:v>40615.304166666661</c:v>
                </c:pt>
                <c:pt idx="7777">
                  <c:v>40615.311111111114</c:v>
                </c:pt>
                <c:pt idx="7778">
                  <c:v>40615.325000000004</c:v>
                </c:pt>
                <c:pt idx="7779">
                  <c:v>40615.331944444442</c:v>
                </c:pt>
                <c:pt idx="7780">
                  <c:v>40615.339583333334</c:v>
                </c:pt>
                <c:pt idx="7781">
                  <c:v>40615.346527777787</c:v>
                </c:pt>
                <c:pt idx="7782">
                  <c:v>40615.352777777785</c:v>
                </c:pt>
                <c:pt idx="7783">
                  <c:v>40615.359722222223</c:v>
                </c:pt>
                <c:pt idx="7784">
                  <c:v>40615.366666666661</c:v>
                </c:pt>
                <c:pt idx="7785">
                  <c:v>40615.374305555553</c:v>
                </c:pt>
                <c:pt idx="7786">
                  <c:v>40615.380555555566</c:v>
                </c:pt>
                <c:pt idx="7787">
                  <c:v>40615.387500000004</c:v>
                </c:pt>
                <c:pt idx="7788">
                  <c:v>40615.394444444442</c:v>
                </c:pt>
                <c:pt idx="7789">
                  <c:v>40615.401388888888</c:v>
                </c:pt>
                <c:pt idx="7790">
                  <c:v>40615.40902777778</c:v>
                </c:pt>
                <c:pt idx="7791">
                  <c:v>40615.415277777785</c:v>
                </c:pt>
                <c:pt idx="7792">
                  <c:v>40615.42291666667</c:v>
                </c:pt>
                <c:pt idx="7793">
                  <c:v>40615.429861111101</c:v>
                </c:pt>
                <c:pt idx="7794">
                  <c:v>40615.436805555553</c:v>
                </c:pt>
                <c:pt idx="7795">
                  <c:v>40615.443055555559</c:v>
                </c:pt>
                <c:pt idx="7796">
                  <c:v>40615.450000000004</c:v>
                </c:pt>
                <c:pt idx="7797">
                  <c:v>40615.45694444445</c:v>
                </c:pt>
                <c:pt idx="7798">
                  <c:v>40615.464583333334</c:v>
                </c:pt>
                <c:pt idx="7799">
                  <c:v>40615.470833333333</c:v>
                </c:pt>
                <c:pt idx="7800">
                  <c:v>40615.478472222232</c:v>
                </c:pt>
                <c:pt idx="7801">
                  <c:v>40615.484722222223</c:v>
                </c:pt>
                <c:pt idx="7802">
                  <c:v>40615.491666666654</c:v>
                </c:pt>
                <c:pt idx="7803">
                  <c:v>40615.498611111114</c:v>
                </c:pt>
                <c:pt idx="7804">
                  <c:v>40615.506250000006</c:v>
                </c:pt>
                <c:pt idx="7805">
                  <c:v>40615.512500000004</c:v>
                </c:pt>
                <c:pt idx="7806">
                  <c:v>40615.519444444442</c:v>
                </c:pt>
                <c:pt idx="7807">
                  <c:v>40615.526388888888</c:v>
                </c:pt>
                <c:pt idx="7808">
                  <c:v>40615.533333333326</c:v>
                </c:pt>
                <c:pt idx="7809">
                  <c:v>40615.540277777785</c:v>
                </c:pt>
                <c:pt idx="7810">
                  <c:v>40615.547222222223</c:v>
                </c:pt>
                <c:pt idx="7811">
                  <c:v>40615.554861111108</c:v>
                </c:pt>
                <c:pt idx="7812">
                  <c:v>40615.561805555546</c:v>
                </c:pt>
                <c:pt idx="7813">
                  <c:v>40615.568055555559</c:v>
                </c:pt>
                <c:pt idx="7814">
                  <c:v>40615.575694444451</c:v>
                </c:pt>
                <c:pt idx="7815">
                  <c:v>40615.581944444442</c:v>
                </c:pt>
                <c:pt idx="7816">
                  <c:v>40615.589583333334</c:v>
                </c:pt>
                <c:pt idx="7817">
                  <c:v>40615.59652777778</c:v>
                </c:pt>
                <c:pt idx="7818">
                  <c:v>40615.602777777778</c:v>
                </c:pt>
                <c:pt idx="7819">
                  <c:v>40615.609722222216</c:v>
                </c:pt>
                <c:pt idx="7820">
                  <c:v>40615.616666666661</c:v>
                </c:pt>
                <c:pt idx="7821">
                  <c:v>40615.623611111107</c:v>
                </c:pt>
                <c:pt idx="7822">
                  <c:v>40615.630555555559</c:v>
                </c:pt>
                <c:pt idx="7823">
                  <c:v>40615.637499999997</c:v>
                </c:pt>
                <c:pt idx="7824">
                  <c:v>40615.644444444442</c:v>
                </c:pt>
                <c:pt idx="7825">
                  <c:v>40615.651388888888</c:v>
                </c:pt>
                <c:pt idx="7826">
                  <c:v>40615.65902777778</c:v>
                </c:pt>
                <c:pt idx="7827">
                  <c:v>40615.665277777778</c:v>
                </c:pt>
                <c:pt idx="7828">
                  <c:v>40615.672222222223</c:v>
                </c:pt>
                <c:pt idx="7829">
                  <c:v>40615.679861111101</c:v>
                </c:pt>
                <c:pt idx="7830">
                  <c:v>40615.686111111114</c:v>
                </c:pt>
                <c:pt idx="7831">
                  <c:v>40615.693749999991</c:v>
                </c:pt>
                <c:pt idx="7832">
                  <c:v>40615.699999999997</c:v>
                </c:pt>
                <c:pt idx="7833">
                  <c:v>40615.706944444442</c:v>
                </c:pt>
                <c:pt idx="7834">
                  <c:v>40615.713888888888</c:v>
                </c:pt>
                <c:pt idx="7835">
                  <c:v>40615.720833333326</c:v>
                </c:pt>
                <c:pt idx="7836">
                  <c:v>40615.728472222225</c:v>
                </c:pt>
                <c:pt idx="7837">
                  <c:v>40615.734722222216</c:v>
                </c:pt>
                <c:pt idx="7838">
                  <c:v>40615.741666666654</c:v>
                </c:pt>
                <c:pt idx="7839">
                  <c:v>40615.748611111114</c:v>
                </c:pt>
                <c:pt idx="7840">
                  <c:v>40615.756250000006</c:v>
                </c:pt>
                <c:pt idx="7841">
                  <c:v>40615.762499999997</c:v>
                </c:pt>
                <c:pt idx="7842">
                  <c:v>40615.770138888889</c:v>
                </c:pt>
                <c:pt idx="7843">
                  <c:v>40615.776388888888</c:v>
                </c:pt>
                <c:pt idx="7844">
                  <c:v>40615.783333333326</c:v>
                </c:pt>
                <c:pt idx="7845">
                  <c:v>40615.790277777778</c:v>
                </c:pt>
                <c:pt idx="7846">
                  <c:v>40615.797916666663</c:v>
                </c:pt>
                <c:pt idx="7847">
                  <c:v>40615.804861111108</c:v>
                </c:pt>
                <c:pt idx="7848">
                  <c:v>40615.811805555553</c:v>
                </c:pt>
                <c:pt idx="7849">
                  <c:v>40615.818750000006</c:v>
                </c:pt>
                <c:pt idx="7850">
                  <c:v>40615.825694444451</c:v>
                </c:pt>
                <c:pt idx="7851">
                  <c:v>40615.831944444442</c:v>
                </c:pt>
                <c:pt idx="7852">
                  <c:v>40615.839583333334</c:v>
                </c:pt>
                <c:pt idx="7853">
                  <c:v>40615.846527777787</c:v>
                </c:pt>
                <c:pt idx="7854">
                  <c:v>40615.853472222232</c:v>
                </c:pt>
                <c:pt idx="7855">
                  <c:v>40615.86041666667</c:v>
                </c:pt>
                <c:pt idx="7856">
                  <c:v>40615.866666666661</c:v>
                </c:pt>
                <c:pt idx="7857">
                  <c:v>40615.873611111114</c:v>
                </c:pt>
                <c:pt idx="7858">
                  <c:v>40615.881250000006</c:v>
                </c:pt>
                <c:pt idx="7859">
                  <c:v>40615.887500000004</c:v>
                </c:pt>
                <c:pt idx="7860">
                  <c:v>40615.895138888889</c:v>
                </c:pt>
                <c:pt idx="7861">
                  <c:v>40615.901388888888</c:v>
                </c:pt>
                <c:pt idx="7862">
                  <c:v>40615.908333333333</c:v>
                </c:pt>
                <c:pt idx="7863">
                  <c:v>40615.915277777785</c:v>
                </c:pt>
                <c:pt idx="7864">
                  <c:v>40615.92291666667</c:v>
                </c:pt>
                <c:pt idx="7865">
                  <c:v>40615.929861111101</c:v>
                </c:pt>
                <c:pt idx="7866">
                  <c:v>40615.936111111114</c:v>
                </c:pt>
                <c:pt idx="7867">
                  <c:v>40615.943749999999</c:v>
                </c:pt>
                <c:pt idx="7868">
                  <c:v>40615.950694444458</c:v>
                </c:pt>
                <c:pt idx="7869">
                  <c:v>40615.95694444445</c:v>
                </c:pt>
                <c:pt idx="7870">
                  <c:v>40615.964583333334</c:v>
                </c:pt>
                <c:pt idx="7871">
                  <c:v>40615.970833333333</c:v>
                </c:pt>
                <c:pt idx="7872">
                  <c:v>40615.978472222232</c:v>
                </c:pt>
                <c:pt idx="7873">
                  <c:v>40615.984722222223</c:v>
                </c:pt>
                <c:pt idx="7874">
                  <c:v>40615.992361111101</c:v>
                </c:pt>
                <c:pt idx="7875">
                  <c:v>40615.998611111114</c:v>
                </c:pt>
                <c:pt idx="7876">
                  <c:v>40616.006250000006</c:v>
                </c:pt>
                <c:pt idx="7877">
                  <c:v>40616.013194444451</c:v>
                </c:pt>
                <c:pt idx="7878">
                  <c:v>40616.020138888889</c:v>
                </c:pt>
                <c:pt idx="7879">
                  <c:v>40616.027083333327</c:v>
                </c:pt>
                <c:pt idx="7880">
                  <c:v>40616.033333333326</c:v>
                </c:pt>
                <c:pt idx="7881">
                  <c:v>40616.040277777785</c:v>
                </c:pt>
                <c:pt idx="7882">
                  <c:v>40616.04791666667</c:v>
                </c:pt>
                <c:pt idx="7883">
                  <c:v>40616.054861111108</c:v>
                </c:pt>
                <c:pt idx="7884">
                  <c:v>40616.061805555546</c:v>
                </c:pt>
                <c:pt idx="7885">
                  <c:v>40616.068749999999</c:v>
                </c:pt>
                <c:pt idx="7886">
                  <c:v>40616.075000000004</c:v>
                </c:pt>
                <c:pt idx="7887">
                  <c:v>40616.082638888896</c:v>
                </c:pt>
                <c:pt idx="7888">
                  <c:v>40616.089583333334</c:v>
                </c:pt>
                <c:pt idx="7889">
                  <c:v>40616.09652777778</c:v>
                </c:pt>
                <c:pt idx="7890">
                  <c:v>40616.103472222225</c:v>
                </c:pt>
                <c:pt idx="7891">
                  <c:v>40616.109722222216</c:v>
                </c:pt>
                <c:pt idx="7892">
                  <c:v>40616.117361111101</c:v>
                </c:pt>
                <c:pt idx="7893">
                  <c:v>40616.123611111107</c:v>
                </c:pt>
                <c:pt idx="7894">
                  <c:v>40616.131249999999</c:v>
                </c:pt>
                <c:pt idx="7895">
                  <c:v>40616.138194444451</c:v>
                </c:pt>
                <c:pt idx="7896">
                  <c:v>40616.145138888889</c:v>
                </c:pt>
                <c:pt idx="7897">
                  <c:v>40616.152083333334</c:v>
                </c:pt>
                <c:pt idx="7898">
                  <c:v>40616.158333333333</c:v>
                </c:pt>
                <c:pt idx="7899">
                  <c:v>40616.165277777778</c:v>
                </c:pt>
                <c:pt idx="7900">
                  <c:v>40616.17291666667</c:v>
                </c:pt>
                <c:pt idx="7901">
                  <c:v>40616.179861111101</c:v>
                </c:pt>
                <c:pt idx="7902">
                  <c:v>40616.186805555553</c:v>
                </c:pt>
                <c:pt idx="7903">
                  <c:v>40616.193055555552</c:v>
                </c:pt>
                <c:pt idx="7904">
                  <c:v>40616.200694444451</c:v>
                </c:pt>
                <c:pt idx="7905">
                  <c:v>40616.207638888889</c:v>
                </c:pt>
                <c:pt idx="7906">
                  <c:v>40616.214583333334</c:v>
                </c:pt>
                <c:pt idx="7907">
                  <c:v>40616.221527777772</c:v>
                </c:pt>
                <c:pt idx="7908">
                  <c:v>40616.227777777771</c:v>
                </c:pt>
                <c:pt idx="7909">
                  <c:v>40616.234722222216</c:v>
                </c:pt>
                <c:pt idx="7910">
                  <c:v>40616.242361111101</c:v>
                </c:pt>
                <c:pt idx="7911">
                  <c:v>40616.249305555546</c:v>
                </c:pt>
                <c:pt idx="7912">
                  <c:v>40616.256250000006</c:v>
                </c:pt>
                <c:pt idx="7913">
                  <c:v>40616.263194444444</c:v>
                </c:pt>
                <c:pt idx="7914">
                  <c:v>40616.276388888888</c:v>
                </c:pt>
                <c:pt idx="7915">
                  <c:v>40616.283333333326</c:v>
                </c:pt>
                <c:pt idx="7916">
                  <c:v>40616.290972222225</c:v>
                </c:pt>
                <c:pt idx="7917">
                  <c:v>40616.297916666663</c:v>
                </c:pt>
                <c:pt idx="7918">
                  <c:v>40616.304861111108</c:v>
                </c:pt>
                <c:pt idx="7919">
                  <c:v>40616.311805555553</c:v>
                </c:pt>
                <c:pt idx="7920">
                  <c:v>40616.318750000006</c:v>
                </c:pt>
                <c:pt idx="7921">
                  <c:v>40616.325694444451</c:v>
                </c:pt>
                <c:pt idx="7922">
                  <c:v>40616.331944444442</c:v>
                </c:pt>
                <c:pt idx="7923">
                  <c:v>40616.339583333334</c:v>
                </c:pt>
                <c:pt idx="7924">
                  <c:v>40616.346527777787</c:v>
                </c:pt>
                <c:pt idx="7925">
                  <c:v>40616.353472222232</c:v>
                </c:pt>
                <c:pt idx="7926">
                  <c:v>40616.36041666667</c:v>
                </c:pt>
                <c:pt idx="7927">
                  <c:v>40616.366666666661</c:v>
                </c:pt>
                <c:pt idx="7928">
                  <c:v>40616.373611111114</c:v>
                </c:pt>
                <c:pt idx="7929">
                  <c:v>40616.381250000006</c:v>
                </c:pt>
                <c:pt idx="7930">
                  <c:v>40616.395138888889</c:v>
                </c:pt>
                <c:pt idx="7931">
                  <c:v>40616.401388888888</c:v>
                </c:pt>
                <c:pt idx="7932">
                  <c:v>40616.408333333333</c:v>
                </c:pt>
                <c:pt idx="7933">
                  <c:v>40616.415277777785</c:v>
                </c:pt>
                <c:pt idx="7934">
                  <c:v>40616.42291666667</c:v>
                </c:pt>
                <c:pt idx="7935">
                  <c:v>40616.429861111101</c:v>
                </c:pt>
                <c:pt idx="7936">
                  <c:v>40616.436805555553</c:v>
                </c:pt>
                <c:pt idx="7937">
                  <c:v>40616.443749999999</c:v>
                </c:pt>
                <c:pt idx="7938">
                  <c:v>40616.450694444458</c:v>
                </c:pt>
                <c:pt idx="7939">
                  <c:v>40616.492361111101</c:v>
                </c:pt>
                <c:pt idx="7940">
                  <c:v>40616.498611111114</c:v>
                </c:pt>
                <c:pt idx="7941">
                  <c:v>40616.506250000006</c:v>
                </c:pt>
                <c:pt idx="7942">
                  <c:v>40616.513194444451</c:v>
                </c:pt>
                <c:pt idx="7943">
                  <c:v>40616.519444444442</c:v>
                </c:pt>
                <c:pt idx="7944">
                  <c:v>40616.526388888888</c:v>
                </c:pt>
                <c:pt idx="7945">
                  <c:v>40616.53402777778</c:v>
                </c:pt>
                <c:pt idx="7946">
                  <c:v>40616.540277777785</c:v>
                </c:pt>
                <c:pt idx="7947">
                  <c:v>40616.54791666667</c:v>
                </c:pt>
                <c:pt idx="7948">
                  <c:v>40616.554861111108</c:v>
                </c:pt>
                <c:pt idx="7949">
                  <c:v>40616.561805555546</c:v>
                </c:pt>
                <c:pt idx="7950">
                  <c:v>40616.568749999999</c:v>
                </c:pt>
                <c:pt idx="7951">
                  <c:v>40616.575694444451</c:v>
                </c:pt>
                <c:pt idx="7952">
                  <c:v>40616.581944444442</c:v>
                </c:pt>
                <c:pt idx="7953">
                  <c:v>40616.589583333334</c:v>
                </c:pt>
                <c:pt idx="7954">
                  <c:v>40616.59652777778</c:v>
                </c:pt>
                <c:pt idx="7955">
                  <c:v>40616.603472222225</c:v>
                </c:pt>
                <c:pt idx="7956">
                  <c:v>40616.609722222216</c:v>
                </c:pt>
                <c:pt idx="7957">
                  <c:v>40616.617361111101</c:v>
                </c:pt>
                <c:pt idx="7958">
                  <c:v>40616.624305555546</c:v>
                </c:pt>
                <c:pt idx="7959">
                  <c:v>40616.631249999999</c:v>
                </c:pt>
                <c:pt idx="7960">
                  <c:v>40616.638194444451</c:v>
                </c:pt>
                <c:pt idx="7961">
                  <c:v>40616.644444444442</c:v>
                </c:pt>
                <c:pt idx="7962">
                  <c:v>40616.652083333334</c:v>
                </c:pt>
                <c:pt idx="7963">
                  <c:v>40616.65902777778</c:v>
                </c:pt>
                <c:pt idx="7964">
                  <c:v>40616.665277777778</c:v>
                </c:pt>
                <c:pt idx="7965">
                  <c:v>40616.67291666667</c:v>
                </c:pt>
                <c:pt idx="7966">
                  <c:v>40616.679861111101</c:v>
                </c:pt>
                <c:pt idx="7967">
                  <c:v>40616.686805555553</c:v>
                </c:pt>
                <c:pt idx="7968">
                  <c:v>40616.693749999991</c:v>
                </c:pt>
                <c:pt idx="7969">
                  <c:v>40616.700694444451</c:v>
                </c:pt>
                <c:pt idx="7970">
                  <c:v>40616.706944444442</c:v>
                </c:pt>
                <c:pt idx="7971">
                  <c:v>40616.714583333334</c:v>
                </c:pt>
                <c:pt idx="7972">
                  <c:v>40616.721527777772</c:v>
                </c:pt>
                <c:pt idx="7973">
                  <c:v>40616.728472222225</c:v>
                </c:pt>
                <c:pt idx="7974">
                  <c:v>40616.735416666663</c:v>
                </c:pt>
                <c:pt idx="7975">
                  <c:v>40616.742361111101</c:v>
                </c:pt>
                <c:pt idx="7976">
                  <c:v>40616.749305555546</c:v>
                </c:pt>
                <c:pt idx="7977">
                  <c:v>40616.756250000006</c:v>
                </c:pt>
                <c:pt idx="7978">
                  <c:v>40616.763194444444</c:v>
                </c:pt>
                <c:pt idx="7979">
                  <c:v>40616.770138888889</c:v>
                </c:pt>
                <c:pt idx="7980">
                  <c:v>40616.777083333327</c:v>
                </c:pt>
                <c:pt idx="7981">
                  <c:v>40616.78402777778</c:v>
                </c:pt>
                <c:pt idx="7982">
                  <c:v>40616.790972222225</c:v>
                </c:pt>
                <c:pt idx="7983">
                  <c:v>40616.797916666663</c:v>
                </c:pt>
                <c:pt idx="7984">
                  <c:v>40616.804861111108</c:v>
                </c:pt>
                <c:pt idx="7985">
                  <c:v>40616.811805555553</c:v>
                </c:pt>
                <c:pt idx="7986">
                  <c:v>40616.818750000006</c:v>
                </c:pt>
                <c:pt idx="7987">
                  <c:v>40616.825694444451</c:v>
                </c:pt>
                <c:pt idx="7988">
                  <c:v>40616.831944444442</c:v>
                </c:pt>
                <c:pt idx="7989">
                  <c:v>40616.839583333334</c:v>
                </c:pt>
                <c:pt idx="7990">
                  <c:v>40616.846527777787</c:v>
                </c:pt>
                <c:pt idx="7991">
                  <c:v>40616.853472222232</c:v>
                </c:pt>
                <c:pt idx="7992">
                  <c:v>40616.86041666667</c:v>
                </c:pt>
                <c:pt idx="7993">
                  <c:v>40616.867361111101</c:v>
                </c:pt>
                <c:pt idx="7994">
                  <c:v>40616.874305555553</c:v>
                </c:pt>
                <c:pt idx="7995">
                  <c:v>40616.881250000006</c:v>
                </c:pt>
                <c:pt idx="7996">
                  <c:v>40616.888194444458</c:v>
                </c:pt>
                <c:pt idx="7997">
                  <c:v>40616.895138888889</c:v>
                </c:pt>
                <c:pt idx="7998">
                  <c:v>40616.902083333334</c:v>
                </c:pt>
                <c:pt idx="7999">
                  <c:v>40616.90902777778</c:v>
                </c:pt>
                <c:pt idx="8000">
                  <c:v>40616.915277777785</c:v>
                </c:pt>
                <c:pt idx="8001">
                  <c:v>40616.92291666667</c:v>
                </c:pt>
                <c:pt idx="8002">
                  <c:v>40616.929861111101</c:v>
                </c:pt>
                <c:pt idx="8003">
                  <c:v>40616.936111111114</c:v>
                </c:pt>
                <c:pt idx="8004">
                  <c:v>40616.943749999999</c:v>
                </c:pt>
                <c:pt idx="8005">
                  <c:v>40616.950694444458</c:v>
                </c:pt>
                <c:pt idx="8006">
                  <c:v>40616.957638888896</c:v>
                </c:pt>
                <c:pt idx="8007">
                  <c:v>40616.964583333334</c:v>
                </c:pt>
                <c:pt idx="8008">
                  <c:v>40616.97152777778</c:v>
                </c:pt>
                <c:pt idx="8009">
                  <c:v>40616.978472222232</c:v>
                </c:pt>
                <c:pt idx="8010">
                  <c:v>40616.98541666667</c:v>
                </c:pt>
                <c:pt idx="8011">
                  <c:v>40616.992361111101</c:v>
                </c:pt>
                <c:pt idx="8012">
                  <c:v>40616.999305555546</c:v>
                </c:pt>
                <c:pt idx="8013">
                  <c:v>40617.006250000006</c:v>
                </c:pt>
                <c:pt idx="8014">
                  <c:v>40617.013194444451</c:v>
                </c:pt>
                <c:pt idx="8015">
                  <c:v>40617.020138888889</c:v>
                </c:pt>
                <c:pt idx="8016">
                  <c:v>40617.027083333327</c:v>
                </c:pt>
                <c:pt idx="8017">
                  <c:v>40617.03402777778</c:v>
                </c:pt>
                <c:pt idx="8018">
                  <c:v>40617.040972222232</c:v>
                </c:pt>
                <c:pt idx="8019">
                  <c:v>40617.04791666667</c:v>
                </c:pt>
                <c:pt idx="8020">
                  <c:v>40617.054861111108</c:v>
                </c:pt>
                <c:pt idx="8021">
                  <c:v>40617.061805555546</c:v>
                </c:pt>
                <c:pt idx="8022">
                  <c:v>40617.068749999999</c:v>
                </c:pt>
                <c:pt idx="8023">
                  <c:v>40617.075694444451</c:v>
                </c:pt>
                <c:pt idx="8024">
                  <c:v>40617.082638888896</c:v>
                </c:pt>
                <c:pt idx="8025">
                  <c:v>40617.089583333334</c:v>
                </c:pt>
                <c:pt idx="8026">
                  <c:v>40617.09652777778</c:v>
                </c:pt>
                <c:pt idx="8027">
                  <c:v>40617.103472222225</c:v>
                </c:pt>
                <c:pt idx="8028">
                  <c:v>40617.11041666667</c:v>
                </c:pt>
                <c:pt idx="8029">
                  <c:v>40617.117361111101</c:v>
                </c:pt>
                <c:pt idx="8030">
                  <c:v>40617.124305555546</c:v>
                </c:pt>
                <c:pt idx="8031">
                  <c:v>40617.131249999999</c:v>
                </c:pt>
                <c:pt idx="8032">
                  <c:v>40617.138194444451</c:v>
                </c:pt>
                <c:pt idx="8033">
                  <c:v>40617.145138888889</c:v>
                </c:pt>
                <c:pt idx="8034">
                  <c:v>40617.152083333334</c:v>
                </c:pt>
                <c:pt idx="8035">
                  <c:v>40617.15902777778</c:v>
                </c:pt>
                <c:pt idx="8036">
                  <c:v>40617.165972222225</c:v>
                </c:pt>
                <c:pt idx="8037">
                  <c:v>40617.17291666667</c:v>
                </c:pt>
                <c:pt idx="8038">
                  <c:v>40617.179861111101</c:v>
                </c:pt>
                <c:pt idx="8039">
                  <c:v>40617.186805555553</c:v>
                </c:pt>
                <c:pt idx="8040">
                  <c:v>40617.193749999991</c:v>
                </c:pt>
                <c:pt idx="8041">
                  <c:v>40617.200694444451</c:v>
                </c:pt>
                <c:pt idx="8042">
                  <c:v>40617.214583333334</c:v>
                </c:pt>
                <c:pt idx="8043">
                  <c:v>40617.220833333326</c:v>
                </c:pt>
                <c:pt idx="8044">
                  <c:v>40617.227777777771</c:v>
                </c:pt>
                <c:pt idx="8045">
                  <c:v>40617.234722222216</c:v>
                </c:pt>
                <c:pt idx="8046">
                  <c:v>40617.241666666654</c:v>
                </c:pt>
                <c:pt idx="8047">
                  <c:v>40617.248611111114</c:v>
                </c:pt>
                <c:pt idx="8048">
                  <c:v>40617.255555555559</c:v>
                </c:pt>
                <c:pt idx="8049">
                  <c:v>40617.262499999997</c:v>
                </c:pt>
                <c:pt idx="8050">
                  <c:v>40617.269444444435</c:v>
                </c:pt>
                <c:pt idx="8051">
                  <c:v>40617.276388888888</c:v>
                </c:pt>
                <c:pt idx="8052">
                  <c:v>40617.283333333326</c:v>
                </c:pt>
                <c:pt idx="8053">
                  <c:v>40617.290277777778</c:v>
                </c:pt>
                <c:pt idx="8054">
                  <c:v>40617.297222222216</c:v>
                </c:pt>
                <c:pt idx="8055">
                  <c:v>40617.304166666661</c:v>
                </c:pt>
                <c:pt idx="8056">
                  <c:v>40617.311111111114</c:v>
                </c:pt>
                <c:pt idx="8057">
                  <c:v>40617.318055555566</c:v>
                </c:pt>
                <c:pt idx="8058">
                  <c:v>40617.325000000004</c:v>
                </c:pt>
                <c:pt idx="8059">
                  <c:v>40617.331944444442</c:v>
                </c:pt>
                <c:pt idx="8060">
                  <c:v>40617.338888888895</c:v>
                </c:pt>
                <c:pt idx="8061">
                  <c:v>40617.345833333333</c:v>
                </c:pt>
                <c:pt idx="8062">
                  <c:v>40617.352777777785</c:v>
                </c:pt>
                <c:pt idx="8063">
                  <c:v>40617.359722222223</c:v>
                </c:pt>
                <c:pt idx="8064">
                  <c:v>40617.366666666661</c:v>
                </c:pt>
                <c:pt idx="8065">
                  <c:v>40617.373611111114</c:v>
                </c:pt>
                <c:pt idx="8066">
                  <c:v>40617.380555555566</c:v>
                </c:pt>
                <c:pt idx="8067">
                  <c:v>40617.387500000004</c:v>
                </c:pt>
                <c:pt idx="8068">
                  <c:v>40617.394444444442</c:v>
                </c:pt>
                <c:pt idx="8069">
                  <c:v>40617.401388888888</c:v>
                </c:pt>
                <c:pt idx="8070">
                  <c:v>40617.408333333333</c:v>
                </c:pt>
                <c:pt idx="8071">
                  <c:v>40617.415277777785</c:v>
                </c:pt>
                <c:pt idx="8072">
                  <c:v>40617.422222222223</c:v>
                </c:pt>
                <c:pt idx="8073">
                  <c:v>40617.429166666654</c:v>
                </c:pt>
                <c:pt idx="8074">
                  <c:v>40617.436111111114</c:v>
                </c:pt>
                <c:pt idx="8075">
                  <c:v>40617.443055555559</c:v>
                </c:pt>
                <c:pt idx="8076">
                  <c:v>40617.450000000004</c:v>
                </c:pt>
                <c:pt idx="8077">
                  <c:v>40617.45694444445</c:v>
                </c:pt>
                <c:pt idx="8078">
                  <c:v>40617.463888888888</c:v>
                </c:pt>
                <c:pt idx="8079">
                  <c:v>40617.470833333333</c:v>
                </c:pt>
                <c:pt idx="8080">
                  <c:v>40617.477777777778</c:v>
                </c:pt>
                <c:pt idx="8081">
                  <c:v>40617.484722222223</c:v>
                </c:pt>
                <c:pt idx="8082">
                  <c:v>40617.491666666654</c:v>
                </c:pt>
                <c:pt idx="8083">
                  <c:v>40617.498611111114</c:v>
                </c:pt>
                <c:pt idx="8084">
                  <c:v>40617.505555555559</c:v>
                </c:pt>
                <c:pt idx="8085">
                  <c:v>40617.512500000004</c:v>
                </c:pt>
                <c:pt idx="8086">
                  <c:v>40617.519444444442</c:v>
                </c:pt>
                <c:pt idx="8087">
                  <c:v>40617.526388888888</c:v>
                </c:pt>
                <c:pt idx="8088">
                  <c:v>40617.533333333326</c:v>
                </c:pt>
                <c:pt idx="8089">
                  <c:v>40617.540277777785</c:v>
                </c:pt>
                <c:pt idx="8090">
                  <c:v>40617.547222222223</c:v>
                </c:pt>
                <c:pt idx="8091">
                  <c:v>40617.554166666661</c:v>
                </c:pt>
                <c:pt idx="8092">
                  <c:v>40617.568055555559</c:v>
                </c:pt>
                <c:pt idx="8093">
                  <c:v>40617.575000000004</c:v>
                </c:pt>
                <c:pt idx="8094">
                  <c:v>40617.581944444442</c:v>
                </c:pt>
                <c:pt idx="8095">
                  <c:v>40617.588888888895</c:v>
                </c:pt>
                <c:pt idx="8096">
                  <c:v>40617.595833333326</c:v>
                </c:pt>
                <c:pt idx="8097">
                  <c:v>40617.602777777778</c:v>
                </c:pt>
                <c:pt idx="8098">
                  <c:v>40617.609722222216</c:v>
                </c:pt>
                <c:pt idx="8099">
                  <c:v>40617.616666666661</c:v>
                </c:pt>
                <c:pt idx="8100">
                  <c:v>40617.623611111107</c:v>
                </c:pt>
                <c:pt idx="8101">
                  <c:v>40617.630555555559</c:v>
                </c:pt>
                <c:pt idx="8102">
                  <c:v>40617.637499999997</c:v>
                </c:pt>
                <c:pt idx="8103">
                  <c:v>40617.644444444442</c:v>
                </c:pt>
                <c:pt idx="8104">
                  <c:v>40617.651388888888</c:v>
                </c:pt>
                <c:pt idx="8105">
                  <c:v>40617.658333333333</c:v>
                </c:pt>
                <c:pt idx="8106">
                  <c:v>40617.665277777778</c:v>
                </c:pt>
                <c:pt idx="8107">
                  <c:v>40617.672222222223</c:v>
                </c:pt>
                <c:pt idx="8108">
                  <c:v>40617.679166666654</c:v>
                </c:pt>
                <c:pt idx="8109">
                  <c:v>40617.686111111114</c:v>
                </c:pt>
                <c:pt idx="8110">
                  <c:v>40617.693055555552</c:v>
                </c:pt>
                <c:pt idx="8111">
                  <c:v>40617.699999999997</c:v>
                </c:pt>
                <c:pt idx="8112">
                  <c:v>40617.706944444442</c:v>
                </c:pt>
                <c:pt idx="8113">
                  <c:v>40617.713888888888</c:v>
                </c:pt>
                <c:pt idx="8114">
                  <c:v>40617.720833333326</c:v>
                </c:pt>
                <c:pt idx="8115">
                  <c:v>40617.727777777771</c:v>
                </c:pt>
                <c:pt idx="8116">
                  <c:v>40617.734722222216</c:v>
                </c:pt>
                <c:pt idx="8117">
                  <c:v>40617.741666666654</c:v>
                </c:pt>
                <c:pt idx="8118">
                  <c:v>40617.748611111114</c:v>
                </c:pt>
                <c:pt idx="8119">
                  <c:v>40617.755555555559</c:v>
                </c:pt>
                <c:pt idx="8120">
                  <c:v>40617.762499999997</c:v>
                </c:pt>
                <c:pt idx="8121">
                  <c:v>40617.769444444435</c:v>
                </c:pt>
                <c:pt idx="8122">
                  <c:v>40617.776388888888</c:v>
                </c:pt>
                <c:pt idx="8123">
                  <c:v>40617.783333333326</c:v>
                </c:pt>
                <c:pt idx="8124">
                  <c:v>40617.790277777778</c:v>
                </c:pt>
                <c:pt idx="8125">
                  <c:v>40617.797222222216</c:v>
                </c:pt>
                <c:pt idx="8126">
                  <c:v>40617.804166666661</c:v>
                </c:pt>
                <c:pt idx="8127">
                  <c:v>40617.811111111114</c:v>
                </c:pt>
                <c:pt idx="8128">
                  <c:v>40617.818055555566</c:v>
                </c:pt>
                <c:pt idx="8129">
                  <c:v>40617.825000000004</c:v>
                </c:pt>
                <c:pt idx="8130">
                  <c:v>40617.831944444442</c:v>
                </c:pt>
                <c:pt idx="8131">
                  <c:v>40617.838888888895</c:v>
                </c:pt>
                <c:pt idx="8132">
                  <c:v>40617.845833333333</c:v>
                </c:pt>
                <c:pt idx="8133">
                  <c:v>40617.852777777785</c:v>
                </c:pt>
                <c:pt idx="8134">
                  <c:v>40617.859722222223</c:v>
                </c:pt>
                <c:pt idx="8135">
                  <c:v>40617.866666666661</c:v>
                </c:pt>
                <c:pt idx="8136">
                  <c:v>40617.873611111114</c:v>
                </c:pt>
                <c:pt idx="8137">
                  <c:v>40617.880555555566</c:v>
                </c:pt>
                <c:pt idx="8138">
                  <c:v>40617.887500000004</c:v>
                </c:pt>
                <c:pt idx="8139">
                  <c:v>40617.894444444442</c:v>
                </c:pt>
                <c:pt idx="8140">
                  <c:v>40617.901388888888</c:v>
                </c:pt>
                <c:pt idx="8141">
                  <c:v>40617.908333333333</c:v>
                </c:pt>
                <c:pt idx="8142">
                  <c:v>40617.915277777785</c:v>
                </c:pt>
                <c:pt idx="8143">
                  <c:v>40617.922222222223</c:v>
                </c:pt>
                <c:pt idx="8144">
                  <c:v>40617.929166666654</c:v>
                </c:pt>
                <c:pt idx="8145">
                  <c:v>40617.936111111114</c:v>
                </c:pt>
                <c:pt idx="8146">
                  <c:v>40617.943055555559</c:v>
                </c:pt>
                <c:pt idx="8147">
                  <c:v>40617.950000000004</c:v>
                </c:pt>
                <c:pt idx="8148">
                  <c:v>40618.318750000006</c:v>
                </c:pt>
                <c:pt idx="8149">
                  <c:v>40618.325694444451</c:v>
                </c:pt>
                <c:pt idx="8150">
                  <c:v>40618.332638888896</c:v>
                </c:pt>
                <c:pt idx="8151">
                  <c:v>40618.339583333334</c:v>
                </c:pt>
                <c:pt idx="8152">
                  <c:v>40618.346527777787</c:v>
                </c:pt>
                <c:pt idx="8153">
                  <c:v>40618.352777777785</c:v>
                </c:pt>
                <c:pt idx="8154">
                  <c:v>40618.359722222223</c:v>
                </c:pt>
                <c:pt idx="8155">
                  <c:v>40618.367361111101</c:v>
                </c:pt>
                <c:pt idx="8156">
                  <c:v>40618.373611111114</c:v>
                </c:pt>
                <c:pt idx="8157">
                  <c:v>40618.381250000006</c:v>
                </c:pt>
                <c:pt idx="8158">
                  <c:v>40618.387500000004</c:v>
                </c:pt>
                <c:pt idx="8159">
                  <c:v>40618.394444444442</c:v>
                </c:pt>
                <c:pt idx="8160">
                  <c:v>40618.401388888888</c:v>
                </c:pt>
                <c:pt idx="8161">
                  <c:v>40618.408333333333</c:v>
                </c:pt>
                <c:pt idx="8162">
                  <c:v>40618.415277777785</c:v>
                </c:pt>
                <c:pt idx="8163">
                  <c:v>40618.42291666667</c:v>
                </c:pt>
                <c:pt idx="8164">
                  <c:v>40618.429166666654</c:v>
                </c:pt>
                <c:pt idx="8165">
                  <c:v>40618.436805555553</c:v>
                </c:pt>
                <c:pt idx="8166">
                  <c:v>40618.443749999999</c:v>
                </c:pt>
                <c:pt idx="8167">
                  <c:v>40618.450000000004</c:v>
                </c:pt>
                <c:pt idx="8168">
                  <c:v>40618.457638888896</c:v>
                </c:pt>
                <c:pt idx="8169">
                  <c:v>40618.464583333334</c:v>
                </c:pt>
                <c:pt idx="8170">
                  <c:v>40618.47152777778</c:v>
                </c:pt>
                <c:pt idx="8171">
                  <c:v>40618.478472222232</c:v>
                </c:pt>
                <c:pt idx="8172">
                  <c:v>40618.484722222223</c:v>
                </c:pt>
                <c:pt idx="8173">
                  <c:v>40618.492361111101</c:v>
                </c:pt>
                <c:pt idx="8174">
                  <c:v>40618.499305555546</c:v>
                </c:pt>
                <c:pt idx="8175">
                  <c:v>40618.506250000006</c:v>
                </c:pt>
                <c:pt idx="8176">
                  <c:v>40618.513194444451</c:v>
                </c:pt>
                <c:pt idx="8177">
                  <c:v>40618.520138888889</c:v>
                </c:pt>
                <c:pt idx="8178">
                  <c:v>40618.527083333327</c:v>
                </c:pt>
                <c:pt idx="8179">
                  <c:v>40618.533333333326</c:v>
                </c:pt>
                <c:pt idx="8180">
                  <c:v>40618.540277777785</c:v>
                </c:pt>
                <c:pt idx="8181">
                  <c:v>40618.54791666667</c:v>
                </c:pt>
                <c:pt idx="8182">
                  <c:v>40618.554861111108</c:v>
                </c:pt>
                <c:pt idx="8183">
                  <c:v>40618.561805555546</c:v>
                </c:pt>
                <c:pt idx="8184">
                  <c:v>40618.568749999999</c:v>
                </c:pt>
                <c:pt idx="8185">
                  <c:v>40618.575000000004</c:v>
                </c:pt>
                <c:pt idx="8186">
                  <c:v>40618.582638888896</c:v>
                </c:pt>
                <c:pt idx="8187">
                  <c:v>40618.589583333334</c:v>
                </c:pt>
                <c:pt idx="8188">
                  <c:v>40618.59652777778</c:v>
                </c:pt>
                <c:pt idx="8189">
                  <c:v>40618.603472222225</c:v>
                </c:pt>
                <c:pt idx="8190">
                  <c:v>40618.61041666667</c:v>
                </c:pt>
                <c:pt idx="8191">
                  <c:v>40618.616666666661</c:v>
                </c:pt>
                <c:pt idx="8192">
                  <c:v>40618.624305555546</c:v>
                </c:pt>
                <c:pt idx="8193">
                  <c:v>40618.631249999999</c:v>
                </c:pt>
                <c:pt idx="8194">
                  <c:v>40618.638194444451</c:v>
                </c:pt>
                <c:pt idx="8195">
                  <c:v>40618.645138888889</c:v>
                </c:pt>
                <c:pt idx="8196">
                  <c:v>40618.651388888888</c:v>
                </c:pt>
                <c:pt idx="8197">
                  <c:v>40618.658333333333</c:v>
                </c:pt>
                <c:pt idx="8198">
                  <c:v>40618.665277777778</c:v>
                </c:pt>
                <c:pt idx="8199">
                  <c:v>40618.67291666667</c:v>
                </c:pt>
                <c:pt idx="8200">
                  <c:v>40618.679861111101</c:v>
                </c:pt>
                <c:pt idx="8201">
                  <c:v>40618.686111111114</c:v>
                </c:pt>
                <c:pt idx="8202">
                  <c:v>40618.693749999991</c:v>
                </c:pt>
                <c:pt idx="8203">
                  <c:v>40618.700694444451</c:v>
                </c:pt>
                <c:pt idx="8204">
                  <c:v>40618.706944444442</c:v>
                </c:pt>
                <c:pt idx="8205">
                  <c:v>40618.714583333334</c:v>
                </c:pt>
                <c:pt idx="8206">
                  <c:v>40618.721527777772</c:v>
                </c:pt>
                <c:pt idx="8207">
                  <c:v>40618.728472222225</c:v>
                </c:pt>
                <c:pt idx="8208">
                  <c:v>40618.735416666663</c:v>
                </c:pt>
                <c:pt idx="8209">
                  <c:v>40618.742361111101</c:v>
                </c:pt>
                <c:pt idx="8210">
                  <c:v>40618.748611111114</c:v>
                </c:pt>
                <c:pt idx="8211">
                  <c:v>40618.756250000006</c:v>
                </c:pt>
                <c:pt idx="8212">
                  <c:v>40618.763194444444</c:v>
                </c:pt>
                <c:pt idx="8213">
                  <c:v>40618.769444444435</c:v>
                </c:pt>
                <c:pt idx="8214">
                  <c:v>40618.776388888888</c:v>
                </c:pt>
                <c:pt idx="8215">
                  <c:v>40618.78402777778</c:v>
                </c:pt>
                <c:pt idx="8216">
                  <c:v>40618.790277777778</c:v>
                </c:pt>
                <c:pt idx="8217">
                  <c:v>40618.797916666663</c:v>
                </c:pt>
                <c:pt idx="8218">
                  <c:v>40618.804861111108</c:v>
                </c:pt>
                <c:pt idx="8219">
                  <c:v>40618.811805555553</c:v>
                </c:pt>
                <c:pt idx="8220">
                  <c:v>40618.818750000006</c:v>
                </c:pt>
                <c:pt idx="8221">
                  <c:v>40618.825694444451</c:v>
                </c:pt>
                <c:pt idx="8222">
                  <c:v>40618.831944444442</c:v>
                </c:pt>
                <c:pt idx="8223">
                  <c:v>40618.839583333334</c:v>
                </c:pt>
                <c:pt idx="8224">
                  <c:v>40618.846527777787</c:v>
                </c:pt>
                <c:pt idx="8225">
                  <c:v>40618.853472222232</c:v>
                </c:pt>
                <c:pt idx="8226">
                  <c:v>40618.86041666667</c:v>
                </c:pt>
                <c:pt idx="8227">
                  <c:v>40618.867361111101</c:v>
                </c:pt>
                <c:pt idx="8228">
                  <c:v>40618.873611111114</c:v>
                </c:pt>
                <c:pt idx="8229">
                  <c:v>40618.881250000006</c:v>
                </c:pt>
                <c:pt idx="8230">
                  <c:v>40618.888194444458</c:v>
                </c:pt>
                <c:pt idx="8231">
                  <c:v>40618.895138888889</c:v>
                </c:pt>
                <c:pt idx="8232">
                  <c:v>40618.902083333334</c:v>
                </c:pt>
                <c:pt idx="8233">
                  <c:v>40618.90902777778</c:v>
                </c:pt>
                <c:pt idx="8234">
                  <c:v>40618.915972222232</c:v>
                </c:pt>
                <c:pt idx="8235">
                  <c:v>40618.92291666667</c:v>
                </c:pt>
                <c:pt idx="8236">
                  <c:v>40618.929861111101</c:v>
                </c:pt>
                <c:pt idx="8237">
                  <c:v>40618.936805555553</c:v>
                </c:pt>
                <c:pt idx="8238">
                  <c:v>40618.943749999999</c:v>
                </c:pt>
                <c:pt idx="8239">
                  <c:v>40618.950000000004</c:v>
                </c:pt>
                <c:pt idx="8240">
                  <c:v>40618.95694444445</c:v>
                </c:pt>
                <c:pt idx="8241">
                  <c:v>40618.964583333334</c:v>
                </c:pt>
                <c:pt idx="8242">
                  <c:v>40618.97152777778</c:v>
                </c:pt>
                <c:pt idx="8243">
                  <c:v>40618.978472222232</c:v>
                </c:pt>
                <c:pt idx="8244">
                  <c:v>40618.98541666667</c:v>
                </c:pt>
                <c:pt idx="8245">
                  <c:v>40618.992361111101</c:v>
                </c:pt>
                <c:pt idx="8246">
                  <c:v>40618.998611111114</c:v>
                </c:pt>
                <c:pt idx="8247">
                  <c:v>40619.006250000006</c:v>
                </c:pt>
                <c:pt idx="8248">
                  <c:v>40619.013194444451</c:v>
                </c:pt>
                <c:pt idx="8249">
                  <c:v>40619.020138888889</c:v>
                </c:pt>
                <c:pt idx="8250">
                  <c:v>40619.027083333327</c:v>
                </c:pt>
                <c:pt idx="8251">
                  <c:v>40619.03402777778</c:v>
                </c:pt>
                <c:pt idx="8252">
                  <c:v>40619.040972222232</c:v>
                </c:pt>
                <c:pt idx="8253">
                  <c:v>40619.04791666667</c:v>
                </c:pt>
                <c:pt idx="8254">
                  <c:v>40619.054861111108</c:v>
                </c:pt>
                <c:pt idx="8255">
                  <c:v>40619.061805555546</c:v>
                </c:pt>
                <c:pt idx="8256">
                  <c:v>40619.068749999999</c:v>
                </c:pt>
                <c:pt idx="8257">
                  <c:v>40619.075694444451</c:v>
                </c:pt>
                <c:pt idx="8258">
                  <c:v>40619.082638888896</c:v>
                </c:pt>
                <c:pt idx="8259">
                  <c:v>40619.089583333334</c:v>
                </c:pt>
                <c:pt idx="8260">
                  <c:v>40619.09652777778</c:v>
                </c:pt>
                <c:pt idx="8261">
                  <c:v>40619.103472222225</c:v>
                </c:pt>
                <c:pt idx="8262">
                  <c:v>40619.11041666667</c:v>
                </c:pt>
                <c:pt idx="8263">
                  <c:v>40619.117361111101</c:v>
                </c:pt>
                <c:pt idx="8264">
                  <c:v>40619.123611111107</c:v>
                </c:pt>
                <c:pt idx="8265">
                  <c:v>40619.131249999999</c:v>
                </c:pt>
                <c:pt idx="8266">
                  <c:v>40619.138194444451</c:v>
                </c:pt>
                <c:pt idx="8267">
                  <c:v>40619.145138888889</c:v>
                </c:pt>
                <c:pt idx="8268">
                  <c:v>40619.152083333334</c:v>
                </c:pt>
                <c:pt idx="8269">
                  <c:v>40619.15902777778</c:v>
                </c:pt>
                <c:pt idx="8270">
                  <c:v>40619.165277777778</c:v>
                </c:pt>
                <c:pt idx="8271">
                  <c:v>40619.17291666667</c:v>
                </c:pt>
                <c:pt idx="8272">
                  <c:v>40619.179861111101</c:v>
                </c:pt>
                <c:pt idx="8273">
                  <c:v>40619.186805555553</c:v>
                </c:pt>
                <c:pt idx="8274">
                  <c:v>40619.193749999991</c:v>
                </c:pt>
                <c:pt idx="8275">
                  <c:v>40619.200694444451</c:v>
                </c:pt>
                <c:pt idx="8276">
                  <c:v>40619.207638888889</c:v>
                </c:pt>
                <c:pt idx="8277">
                  <c:v>40619.214583333334</c:v>
                </c:pt>
                <c:pt idx="8278">
                  <c:v>40619.221527777772</c:v>
                </c:pt>
                <c:pt idx="8279">
                  <c:v>40619.227777777771</c:v>
                </c:pt>
                <c:pt idx="8280">
                  <c:v>40619.235416666663</c:v>
                </c:pt>
                <c:pt idx="8281">
                  <c:v>40619.241666666654</c:v>
                </c:pt>
                <c:pt idx="8282">
                  <c:v>40619.248611111114</c:v>
                </c:pt>
                <c:pt idx="8283">
                  <c:v>40619.255555555559</c:v>
                </c:pt>
                <c:pt idx="8284">
                  <c:v>40619.262499999997</c:v>
                </c:pt>
                <c:pt idx="8285">
                  <c:v>40619.269444444435</c:v>
                </c:pt>
                <c:pt idx="8286">
                  <c:v>40619.276388888888</c:v>
                </c:pt>
                <c:pt idx="8287">
                  <c:v>40619.28402777778</c:v>
                </c:pt>
                <c:pt idx="8288">
                  <c:v>40619.290277777778</c:v>
                </c:pt>
                <c:pt idx="8289">
                  <c:v>40619.297222222216</c:v>
                </c:pt>
                <c:pt idx="8290">
                  <c:v>40619.304166666661</c:v>
                </c:pt>
                <c:pt idx="8291">
                  <c:v>40619.311805555553</c:v>
                </c:pt>
                <c:pt idx="8292">
                  <c:v>40619.318750000006</c:v>
                </c:pt>
                <c:pt idx="8293">
                  <c:v>40619.325000000004</c:v>
                </c:pt>
                <c:pt idx="8294">
                  <c:v>40619.332638888896</c:v>
                </c:pt>
                <c:pt idx="8295">
                  <c:v>40619.339583333334</c:v>
                </c:pt>
                <c:pt idx="8296">
                  <c:v>40619.346527777787</c:v>
                </c:pt>
                <c:pt idx="8297">
                  <c:v>40619.352777777785</c:v>
                </c:pt>
                <c:pt idx="8298">
                  <c:v>40619.36041666667</c:v>
                </c:pt>
                <c:pt idx="8299">
                  <c:v>40619.366666666661</c:v>
                </c:pt>
                <c:pt idx="8300">
                  <c:v>40619.373611111114</c:v>
                </c:pt>
                <c:pt idx="8301">
                  <c:v>40619.380555555566</c:v>
                </c:pt>
                <c:pt idx="8302">
                  <c:v>40619.387500000004</c:v>
                </c:pt>
                <c:pt idx="8303">
                  <c:v>40619.394444444442</c:v>
                </c:pt>
                <c:pt idx="8304">
                  <c:v>40619.401388888888</c:v>
                </c:pt>
                <c:pt idx="8305">
                  <c:v>40619.40902777778</c:v>
                </c:pt>
                <c:pt idx="8306">
                  <c:v>40619.415277777785</c:v>
                </c:pt>
                <c:pt idx="8307">
                  <c:v>40619.422222222223</c:v>
                </c:pt>
                <c:pt idx="8308">
                  <c:v>40619.429861111101</c:v>
                </c:pt>
                <c:pt idx="8309">
                  <c:v>40619.436805555553</c:v>
                </c:pt>
                <c:pt idx="8310">
                  <c:v>40619.443055555559</c:v>
                </c:pt>
                <c:pt idx="8311">
                  <c:v>40619.450694444458</c:v>
                </c:pt>
                <c:pt idx="8312">
                  <c:v>40619.45694444445</c:v>
                </c:pt>
                <c:pt idx="8313">
                  <c:v>40619.47152777778</c:v>
                </c:pt>
                <c:pt idx="8314">
                  <c:v>40619.478472222232</c:v>
                </c:pt>
                <c:pt idx="8315">
                  <c:v>40619.484722222223</c:v>
                </c:pt>
                <c:pt idx="8316">
                  <c:v>40619.491666666654</c:v>
                </c:pt>
                <c:pt idx="8317">
                  <c:v>40619.499305555546</c:v>
                </c:pt>
                <c:pt idx="8318">
                  <c:v>40619.506250000006</c:v>
                </c:pt>
                <c:pt idx="8319">
                  <c:v>40619.513194444451</c:v>
                </c:pt>
                <c:pt idx="8320">
                  <c:v>40619.519444444442</c:v>
                </c:pt>
                <c:pt idx="8321">
                  <c:v>40619.527083333327</c:v>
                </c:pt>
                <c:pt idx="8322">
                  <c:v>40619.53402777778</c:v>
                </c:pt>
                <c:pt idx="8323">
                  <c:v>40619.540277777785</c:v>
                </c:pt>
                <c:pt idx="8324">
                  <c:v>40619.54791666667</c:v>
                </c:pt>
                <c:pt idx="8325">
                  <c:v>40619.554166666661</c:v>
                </c:pt>
                <c:pt idx="8326">
                  <c:v>40619.561111111107</c:v>
                </c:pt>
                <c:pt idx="8327">
                  <c:v>40619.568055555559</c:v>
                </c:pt>
                <c:pt idx="8328">
                  <c:v>40619.575694444451</c:v>
                </c:pt>
                <c:pt idx="8329">
                  <c:v>40619.581944444442</c:v>
                </c:pt>
                <c:pt idx="8330">
                  <c:v>40619.589583333334</c:v>
                </c:pt>
                <c:pt idx="8331">
                  <c:v>40619.59652777778</c:v>
                </c:pt>
                <c:pt idx="8332">
                  <c:v>40619.603472222225</c:v>
                </c:pt>
                <c:pt idx="8333">
                  <c:v>40619.609722222216</c:v>
                </c:pt>
                <c:pt idx="8334">
                  <c:v>40619.617361111101</c:v>
                </c:pt>
                <c:pt idx="8335">
                  <c:v>40619.623611111107</c:v>
                </c:pt>
                <c:pt idx="8336">
                  <c:v>40619.631249999999</c:v>
                </c:pt>
                <c:pt idx="8337">
                  <c:v>40619.638194444451</c:v>
                </c:pt>
                <c:pt idx="8338">
                  <c:v>40619.644444444442</c:v>
                </c:pt>
                <c:pt idx="8339">
                  <c:v>40619.652083333334</c:v>
                </c:pt>
                <c:pt idx="8340">
                  <c:v>40619.65902777778</c:v>
                </c:pt>
                <c:pt idx="8341">
                  <c:v>40619.665277777778</c:v>
                </c:pt>
                <c:pt idx="8342">
                  <c:v>40619.672222222223</c:v>
                </c:pt>
                <c:pt idx="8343">
                  <c:v>40619.679861111101</c:v>
                </c:pt>
                <c:pt idx="8344">
                  <c:v>40619.686805555553</c:v>
                </c:pt>
                <c:pt idx="8345">
                  <c:v>40619.693055555552</c:v>
                </c:pt>
                <c:pt idx="8346">
                  <c:v>40619.699999999997</c:v>
                </c:pt>
                <c:pt idx="8347">
                  <c:v>40619.706944444442</c:v>
                </c:pt>
                <c:pt idx="8348">
                  <c:v>40619.714583333334</c:v>
                </c:pt>
                <c:pt idx="8349">
                  <c:v>40619.720833333326</c:v>
                </c:pt>
                <c:pt idx="8350">
                  <c:v>40619.727777777771</c:v>
                </c:pt>
                <c:pt idx="8351">
                  <c:v>40619.735416666663</c:v>
                </c:pt>
                <c:pt idx="8352">
                  <c:v>40619.741666666654</c:v>
                </c:pt>
                <c:pt idx="8353">
                  <c:v>40619.749305555546</c:v>
                </c:pt>
                <c:pt idx="8354">
                  <c:v>40619.756250000006</c:v>
                </c:pt>
                <c:pt idx="8355">
                  <c:v>40619.762499999997</c:v>
                </c:pt>
                <c:pt idx="8356">
                  <c:v>40619.769444444435</c:v>
                </c:pt>
                <c:pt idx="8357">
                  <c:v>40619.776388888888</c:v>
                </c:pt>
                <c:pt idx="8358">
                  <c:v>40619.783333333326</c:v>
                </c:pt>
                <c:pt idx="8359">
                  <c:v>40619.790277777778</c:v>
                </c:pt>
                <c:pt idx="8360">
                  <c:v>40619.797916666663</c:v>
                </c:pt>
                <c:pt idx="8361">
                  <c:v>40619.804861111108</c:v>
                </c:pt>
                <c:pt idx="8362">
                  <c:v>40619.811111111114</c:v>
                </c:pt>
                <c:pt idx="8363">
                  <c:v>40619.818750000006</c:v>
                </c:pt>
                <c:pt idx="8364">
                  <c:v>40619.825000000004</c:v>
                </c:pt>
                <c:pt idx="8365">
                  <c:v>40619.831944444442</c:v>
                </c:pt>
                <c:pt idx="8366">
                  <c:v>40619.839583333334</c:v>
                </c:pt>
                <c:pt idx="8367">
                  <c:v>40619.846527777787</c:v>
                </c:pt>
                <c:pt idx="8368">
                  <c:v>40619.853472222232</c:v>
                </c:pt>
                <c:pt idx="8369">
                  <c:v>40619.86041666667</c:v>
                </c:pt>
                <c:pt idx="8370">
                  <c:v>40619.867361111101</c:v>
                </c:pt>
                <c:pt idx="8371">
                  <c:v>40619.873611111114</c:v>
                </c:pt>
                <c:pt idx="8372">
                  <c:v>40619.881250000006</c:v>
                </c:pt>
                <c:pt idx="8373">
                  <c:v>40619.895138888889</c:v>
                </c:pt>
                <c:pt idx="8374">
                  <c:v>40619.902083333334</c:v>
                </c:pt>
                <c:pt idx="8375">
                  <c:v>40619.90902777778</c:v>
                </c:pt>
                <c:pt idx="8376">
                  <c:v>40619.915277777785</c:v>
                </c:pt>
                <c:pt idx="8377">
                  <c:v>40619.92291666667</c:v>
                </c:pt>
                <c:pt idx="8378">
                  <c:v>40619.929861111101</c:v>
                </c:pt>
                <c:pt idx="8379">
                  <c:v>40619.936805555553</c:v>
                </c:pt>
                <c:pt idx="8380">
                  <c:v>40619.943055555559</c:v>
                </c:pt>
                <c:pt idx="8381">
                  <c:v>40619.950000000004</c:v>
                </c:pt>
                <c:pt idx="8382">
                  <c:v>40619.957638888896</c:v>
                </c:pt>
                <c:pt idx="8383">
                  <c:v>40619.964583333334</c:v>
                </c:pt>
                <c:pt idx="8384">
                  <c:v>40619.97152777778</c:v>
                </c:pt>
                <c:pt idx="8385">
                  <c:v>40619.978472222232</c:v>
                </c:pt>
                <c:pt idx="8386">
                  <c:v>40619.98541666667</c:v>
                </c:pt>
                <c:pt idx="8387">
                  <c:v>40619.992361111101</c:v>
                </c:pt>
                <c:pt idx="8388">
                  <c:v>40619.998611111114</c:v>
                </c:pt>
                <c:pt idx="8389">
                  <c:v>40620.006250000006</c:v>
                </c:pt>
                <c:pt idx="8390">
                  <c:v>40620.013194444451</c:v>
                </c:pt>
                <c:pt idx="8391">
                  <c:v>40620.020138888889</c:v>
                </c:pt>
                <c:pt idx="8392">
                  <c:v>40620.027083333327</c:v>
                </c:pt>
                <c:pt idx="8393">
                  <c:v>40620.03402777778</c:v>
                </c:pt>
                <c:pt idx="8394">
                  <c:v>40620.040277777785</c:v>
                </c:pt>
                <c:pt idx="8395">
                  <c:v>40620.04791666667</c:v>
                </c:pt>
                <c:pt idx="8396">
                  <c:v>40620.054861111108</c:v>
                </c:pt>
                <c:pt idx="8397">
                  <c:v>40620.061805555546</c:v>
                </c:pt>
                <c:pt idx="8398">
                  <c:v>40620.068749999999</c:v>
                </c:pt>
                <c:pt idx="8399">
                  <c:v>40620.075694444451</c:v>
                </c:pt>
                <c:pt idx="8400">
                  <c:v>40620.081944444442</c:v>
                </c:pt>
                <c:pt idx="8401">
                  <c:v>40620.089583333334</c:v>
                </c:pt>
                <c:pt idx="8402">
                  <c:v>40620.09652777778</c:v>
                </c:pt>
                <c:pt idx="8403">
                  <c:v>40620.103472222225</c:v>
                </c:pt>
                <c:pt idx="8404">
                  <c:v>40620.11041666667</c:v>
                </c:pt>
                <c:pt idx="8405">
                  <c:v>40620.117361111101</c:v>
                </c:pt>
                <c:pt idx="8406">
                  <c:v>40620.123611111107</c:v>
                </c:pt>
                <c:pt idx="8407">
                  <c:v>40620.131249999999</c:v>
                </c:pt>
                <c:pt idx="8408">
                  <c:v>40620.138194444451</c:v>
                </c:pt>
                <c:pt idx="8409">
                  <c:v>40620.145138888889</c:v>
                </c:pt>
                <c:pt idx="8410">
                  <c:v>40620.152083333334</c:v>
                </c:pt>
                <c:pt idx="8411">
                  <c:v>40620.15902777778</c:v>
                </c:pt>
                <c:pt idx="8412">
                  <c:v>40620.165972222225</c:v>
                </c:pt>
                <c:pt idx="8413">
                  <c:v>40620.17291666667</c:v>
                </c:pt>
                <c:pt idx="8414">
                  <c:v>40620.179861111101</c:v>
                </c:pt>
                <c:pt idx="8415">
                  <c:v>40620.186805555553</c:v>
                </c:pt>
                <c:pt idx="8416">
                  <c:v>40620.193749999991</c:v>
                </c:pt>
                <c:pt idx="8417">
                  <c:v>40620.200694444451</c:v>
                </c:pt>
                <c:pt idx="8418">
                  <c:v>40620.207638888889</c:v>
                </c:pt>
                <c:pt idx="8419">
                  <c:v>40620.214583333334</c:v>
                </c:pt>
                <c:pt idx="8420">
                  <c:v>40620.221527777772</c:v>
                </c:pt>
                <c:pt idx="8421">
                  <c:v>40620.228472222225</c:v>
                </c:pt>
                <c:pt idx="8422">
                  <c:v>40620.235416666663</c:v>
                </c:pt>
                <c:pt idx="8423">
                  <c:v>40620.242361111101</c:v>
                </c:pt>
                <c:pt idx="8424">
                  <c:v>40620.249305555546</c:v>
                </c:pt>
                <c:pt idx="8425">
                  <c:v>40620.256250000006</c:v>
                </c:pt>
                <c:pt idx="8426">
                  <c:v>40620.263194444444</c:v>
                </c:pt>
                <c:pt idx="8427">
                  <c:v>40620.270138888889</c:v>
                </c:pt>
                <c:pt idx="8428">
                  <c:v>40620.277083333327</c:v>
                </c:pt>
                <c:pt idx="8429">
                  <c:v>40620.28402777778</c:v>
                </c:pt>
                <c:pt idx="8430">
                  <c:v>40620.290972222225</c:v>
                </c:pt>
                <c:pt idx="8431">
                  <c:v>40620.297916666663</c:v>
                </c:pt>
                <c:pt idx="8432">
                  <c:v>40620.304861111108</c:v>
                </c:pt>
                <c:pt idx="8433">
                  <c:v>40620.311805555553</c:v>
                </c:pt>
                <c:pt idx="8434">
                  <c:v>40620.318750000006</c:v>
                </c:pt>
                <c:pt idx="8435">
                  <c:v>40620.325000000004</c:v>
                </c:pt>
                <c:pt idx="8436">
                  <c:v>40620.331944444442</c:v>
                </c:pt>
                <c:pt idx="8437">
                  <c:v>40620.339583333334</c:v>
                </c:pt>
                <c:pt idx="8438">
                  <c:v>40620.346527777787</c:v>
                </c:pt>
                <c:pt idx="8439">
                  <c:v>40620.353472222232</c:v>
                </c:pt>
                <c:pt idx="8440">
                  <c:v>40620.36041666667</c:v>
                </c:pt>
                <c:pt idx="8441">
                  <c:v>40620.374305555553</c:v>
                </c:pt>
                <c:pt idx="8442">
                  <c:v>40620.381250000006</c:v>
                </c:pt>
                <c:pt idx="8443">
                  <c:v>40620.388194444458</c:v>
                </c:pt>
                <c:pt idx="8444">
                  <c:v>40620.395138888889</c:v>
                </c:pt>
                <c:pt idx="8445">
                  <c:v>40620.401388888888</c:v>
                </c:pt>
                <c:pt idx="8446">
                  <c:v>40620.408333333333</c:v>
                </c:pt>
                <c:pt idx="8447">
                  <c:v>40620.415277777785</c:v>
                </c:pt>
                <c:pt idx="8448">
                  <c:v>40620.42291666667</c:v>
                </c:pt>
                <c:pt idx="8449">
                  <c:v>40620.429861111101</c:v>
                </c:pt>
                <c:pt idx="8450">
                  <c:v>40620.436805555553</c:v>
                </c:pt>
                <c:pt idx="8451">
                  <c:v>40620.443749999999</c:v>
                </c:pt>
                <c:pt idx="8452">
                  <c:v>40620.450694444458</c:v>
                </c:pt>
                <c:pt idx="8453">
                  <c:v>40620.45694444445</c:v>
                </c:pt>
                <c:pt idx="8454">
                  <c:v>40620.464583333334</c:v>
                </c:pt>
                <c:pt idx="8455">
                  <c:v>40620.47152777778</c:v>
                </c:pt>
                <c:pt idx="8456">
                  <c:v>40620.478472222232</c:v>
                </c:pt>
                <c:pt idx="8457">
                  <c:v>40620.48541666667</c:v>
                </c:pt>
                <c:pt idx="8458">
                  <c:v>40620.492361111101</c:v>
                </c:pt>
                <c:pt idx="8459">
                  <c:v>40620.498611111114</c:v>
                </c:pt>
                <c:pt idx="8460">
                  <c:v>40620.506250000006</c:v>
                </c:pt>
                <c:pt idx="8461">
                  <c:v>40620.513194444451</c:v>
                </c:pt>
                <c:pt idx="8462">
                  <c:v>40620.520138888889</c:v>
                </c:pt>
                <c:pt idx="8463">
                  <c:v>40620.526388888888</c:v>
                </c:pt>
                <c:pt idx="8464">
                  <c:v>40620.533333333326</c:v>
                </c:pt>
                <c:pt idx="8465">
                  <c:v>40620.540277777785</c:v>
                </c:pt>
                <c:pt idx="8466">
                  <c:v>40620.54791666667</c:v>
                </c:pt>
                <c:pt idx="8467">
                  <c:v>40620.554861111108</c:v>
                </c:pt>
                <c:pt idx="8468">
                  <c:v>40620.561111111107</c:v>
                </c:pt>
                <c:pt idx="8469">
                  <c:v>40620.568749999999</c:v>
                </c:pt>
                <c:pt idx="8470">
                  <c:v>40620.575694444451</c:v>
                </c:pt>
                <c:pt idx="8471">
                  <c:v>40620.581944444442</c:v>
                </c:pt>
                <c:pt idx="8472">
                  <c:v>40620.589583333334</c:v>
                </c:pt>
                <c:pt idx="8473">
                  <c:v>40620.59652777778</c:v>
                </c:pt>
                <c:pt idx="8474">
                  <c:v>40620.603472222225</c:v>
                </c:pt>
                <c:pt idx="8475">
                  <c:v>40620.61041666667</c:v>
                </c:pt>
                <c:pt idx="8476">
                  <c:v>40620.616666666661</c:v>
                </c:pt>
                <c:pt idx="8477">
                  <c:v>40620.623611111107</c:v>
                </c:pt>
                <c:pt idx="8478">
                  <c:v>40620.631249999999</c:v>
                </c:pt>
                <c:pt idx="8479">
                  <c:v>40620.638194444451</c:v>
                </c:pt>
                <c:pt idx="8480">
                  <c:v>40620.645138888889</c:v>
                </c:pt>
                <c:pt idx="8481">
                  <c:v>40620.652083333334</c:v>
                </c:pt>
                <c:pt idx="8482">
                  <c:v>40620.65902777778</c:v>
                </c:pt>
                <c:pt idx="8483">
                  <c:v>40620.665972222225</c:v>
                </c:pt>
                <c:pt idx="8484">
                  <c:v>40620.67291666667</c:v>
                </c:pt>
                <c:pt idx="8485">
                  <c:v>40620.679861111101</c:v>
                </c:pt>
                <c:pt idx="8486">
                  <c:v>40620.686805555553</c:v>
                </c:pt>
                <c:pt idx="8487">
                  <c:v>40620.693749999991</c:v>
                </c:pt>
                <c:pt idx="8488">
                  <c:v>40620.700694444451</c:v>
                </c:pt>
                <c:pt idx="8489">
                  <c:v>40620.707638888889</c:v>
                </c:pt>
                <c:pt idx="8490">
                  <c:v>40620.714583333334</c:v>
                </c:pt>
                <c:pt idx="8491">
                  <c:v>40620.721527777772</c:v>
                </c:pt>
                <c:pt idx="8492">
                  <c:v>40620.728472222225</c:v>
                </c:pt>
                <c:pt idx="8493">
                  <c:v>40620.735416666663</c:v>
                </c:pt>
                <c:pt idx="8494">
                  <c:v>40620.741666666654</c:v>
                </c:pt>
                <c:pt idx="8495">
                  <c:v>40620.749305555546</c:v>
                </c:pt>
                <c:pt idx="8496">
                  <c:v>40620.756250000006</c:v>
                </c:pt>
                <c:pt idx="8497">
                  <c:v>40620.763194444444</c:v>
                </c:pt>
                <c:pt idx="8498">
                  <c:v>40620.770138888889</c:v>
                </c:pt>
                <c:pt idx="8499">
                  <c:v>40620.777083333327</c:v>
                </c:pt>
                <c:pt idx="8500">
                  <c:v>40620.78402777778</c:v>
                </c:pt>
                <c:pt idx="8501">
                  <c:v>40620.790972222225</c:v>
                </c:pt>
                <c:pt idx="8502">
                  <c:v>40620.797916666663</c:v>
                </c:pt>
                <c:pt idx="8503">
                  <c:v>40620.804861111108</c:v>
                </c:pt>
                <c:pt idx="8504">
                  <c:v>40620.811805555553</c:v>
                </c:pt>
                <c:pt idx="8505">
                  <c:v>40620.818750000006</c:v>
                </c:pt>
                <c:pt idx="8506">
                  <c:v>40620.825000000004</c:v>
                </c:pt>
                <c:pt idx="8507">
                  <c:v>40620.831944444442</c:v>
                </c:pt>
                <c:pt idx="8508">
                  <c:v>40620.839583333334</c:v>
                </c:pt>
                <c:pt idx="8509">
                  <c:v>40620.846527777787</c:v>
                </c:pt>
                <c:pt idx="8510">
                  <c:v>40620.853472222232</c:v>
                </c:pt>
                <c:pt idx="8511">
                  <c:v>40620.86041666667</c:v>
                </c:pt>
                <c:pt idx="8512">
                  <c:v>40620.866666666661</c:v>
                </c:pt>
                <c:pt idx="8513">
                  <c:v>40620.873611111114</c:v>
                </c:pt>
                <c:pt idx="8514">
                  <c:v>40620.881250000006</c:v>
                </c:pt>
                <c:pt idx="8515">
                  <c:v>40620.888194444458</c:v>
                </c:pt>
                <c:pt idx="8516">
                  <c:v>40620.895138888889</c:v>
                </c:pt>
                <c:pt idx="8517">
                  <c:v>40620.902083333334</c:v>
                </c:pt>
                <c:pt idx="8518">
                  <c:v>40620.90902777778</c:v>
                </c:pt>
                <c:pt idx="8519">
                  <c:v>40620.915972222232</c:v>
                </c:pt>
                <c:pt idx="8520">
                  <c:v>40620.92291666667</c:v>
                </c:pt>
                <c:pt idx="8521">
                  <c:v>40620.929861111101</c:v>
                </c:pt>
                <c:pt idx="8522">
                  <c:v>40620.943749999999</c:v>
                </c:pt>
                <c:pt idx="8523">
                  <c:v>40620.950000000004</c:v>
                </c:pt>
                <c:pt idx="8524">
                  <c:v>40620.957638888896</c:v>
                </c:pt>
                <c:pt idx="8525">
                  <c:v>40620.964583333334</c:v>
                </c:pt>
                <c:pt idx="8526">
                  <c:v>40620.97152777778</c:v>
                </c:pt>
                <c:pt idx="8527">
                  <c:v>40620.978472222232</c:v>
                </c:pt>
                <c:pt idx="8528">
                  <c:v>40620.98541666667</c:v>
                </c:pt>
                <c:pt idx="8529">
                  <c:v>40620.992361111101</c:v>
                </c:pt>
                <c:pt idx="8530">
                  <c:v>40620.999305555546</c:v>
                </c:pt>
                <c:pt idx="8531">
                  <c:v>40621.006250000006</c:v>
                </c:pt>
                <c:pt idx="8532">
                  <c:v>40621.013194444451</c:v>
                </c:pt>
                <c:pt idx="8533">
                  <c:v>40621.020138888889</c:v>
                </c:pt>
                <c:pt idx="8534">
                  <c:v>40621.027083333327</c:v>
                </c:pt>
                <c:pt idx="8535">
                  <c:v>40621.033333333326</c:v>
                </c:pt>
                <c:pt idx="8536">
                  <c:v>40621.040972222232</c:v>
                </c:pt>
                <c:pt idx="8537">
                  <c:v>40621.04791666667</c:v>
                </c:pt>
                <c:pt idx="8538">
                  <c:v>40621.054861111108</c:v>
                </c:pt>
                <c:pt idx="8539">
                  <c:v>40621.061805555546</c:v>
                </c:pt>
                <c:pt idx="8540">
                  <c:v>40621.068749999999</c:v>
                </c:pt>
                <c:pt idx="8541">
                  <c:v>40621.075694444451</c:v>
                </c:pt>
                <c:pt idx="8542">
                  <c:v>40621.082638888896</c:v>
                </c:pt>
                <c:pt idx="8543">
                  <c:v>40621.089583333334</c:v>
                </c:pt>
                <c:pt idx="8544">
                  <c:v>40621.09652777778</c:v>
                </c:pt>
                <c:pt idx="8545">
                  <c:v>40621.103472222225</c:v>
                </c:pt>
                <c:pt idx="8546">
                  <c:v>40621.11041666667</c:v>
                </c:pt>
                <c:pt idx="8547">
                  <c:v>40621.117361111101</c:v>
                </c:pt>
                <c:pt idx="8548">
                  <c:v>40621.124305555546</c:v>
                </c:pt>
                <c:pt idx="8549">
                  <c:v>40621.131249999999</c:v>
                </c:pt>
                <c:pt idx="8550">
                  <c:v>40621.138194444451</c:v>
                </c:pt>
                <c:pt idx="8551">
                  <c:v>40621.145138888889</c:v>
                </c:pt>
                <c:pt idx="8552">
                  <c:v>40621.152083333334</c:v>
                </c:pt>
                <c:pt idx="8553">
                  <c:v>40621.15902777778</c:v>
                </c:pt>
                <c:pt idx="8554">
                  <c:v>40621.165972222225</c:v>
                </c:pt>
                <c:pt idx="8555">
                  <c:v>40621.17291666667</c:v>
                </c:pt>
                <c:pt idx="8556">
                  <c:v>40621.179861111101</c:v>
                </c:pt>
                <c:pt idx="8557">
                  <c:v>40621.186805555553</c:v>
                </c:pt>
                <c:pt idx="8558">
                  <c:v>40621.193749999991</c:v>
                </c:pt>
                <c:pt idx="8559">
                  <c:v>40621.200694444451</c:v>
                </c:pt>
                <c:pt idx="8560">
                  <c:v>40621.207638888889</c:v>
                </c:pt>
                <c:pt idx="8561">
                  <c:v>40621.214583333334</c:v>
                </c:pt>
                <c:pt idx="8562">
                  <c:v>40621.221527777772</c:v>
                </c:pt>
                <c:pt idx="8563">
                  <c:v>40621.228472222225</c:v>
                </c:pt>
                <c:pt idx="8564">
                  <c:v>40621.235416666663</c:v>
                </c:pt>
                <c:pt idx="8565">
                  <c:v>40621.242361111101</c:v>
                </c:pt>
                <c:pt idx="8566">
                  <c:v>40621.248611111114</c:v>
                </c:pt>
                <c:pt idx="8567">
                  <c:v>40621.256250000006</c:v>
                </c:pt>
                <c:pt idx="8568">
                  <c:v>40621.263194444444</c:v>
                </c:pt>
                <c:pt idx="8569">
                  <c:v>40621.270138888889</c:v>
                </c:pt>
                <c:pt idx="8570">
                  <c:v>40621.277083333327</c:v>
                </c:pt>
                <c:pt idx="8571">
                  <c:v>40621.28402777778</c:v>
                </c:pt>
                <c:pt idx="8572">
                  <c:v>40621.290277777778</c:v>
                </c:pt>
                <c:pt idx="8573">
                  <c:v>40621.297222222216</c:v>
                </c:pt>
                <c:pt idx="8574">
                  <c:v>40621.304861111108</c:v>
                </c:pt>
                <c:pt idx="8575">
                  <c:v>40621.311805555553</c:v>
                </c:pt>
                <c:pt idx="8576">
                  <c:v>40621.318750000006</c:v>
                </c:pt>
                <c:pt idx="8577">
                  <c:v>40621.325000000004</c:v>
                </c:pt>
                <c:pt idx="8578">
                  <c:v>40621.332638888896</c:v>
                </c:pt>
                <c:pt idx="8579">
                  <c:v>40621.339583333334</c:v>
                </c:pt>
                <c:pt idx="8580">
                  <c:v>40621.346527777787</c:v>
                </c:pt>
                <c:pt idx="8581">
                  <c:v>40621.352777777785</c:v>
                </c:pt>
                <c:pt idx="8582">
                  <c:v>40621.36041666667</c:v>
                </c:pt>
                <c:pt idx="8583">
                  <c:v>40621.366666666661</c:v>
                </c:pt>
                <c:pt idx="8584">
                  <c:v>40621.373611111114</c:v>
                </c:pt>
                <c:pt idx="8585">
                  <c:v>40621.381250000006</c:v>
                </c:pt>
                <c:pt idx="8586">
                  <c:v>40621.388194444458</c:v>
                </c:pt>
                <c:pt idx="8587">
                  <c:v>40621.394444444442</c:v>
                </c:pt>
                <c:pt idx="8588">
                  <c:v>40621.402083333334</c:v>
                </c:pt>
                <c:pt idx="8589">
                  <c:v>40621.408333333333</c:v>
                </c:pt>
                <c:pt idx="8590">
                  <c:v>40621.415972222232</c:v>
                </c:pt>
                <c:pt idx="8591">
                  <c:v>40621.42291666667</c:v>
                </c:pt>
                <c:pt idx="8592">
                  <c:v>40621.429861111101</c:v>
                </c:pt>
                <c:pt idx="8593">
                  <c:v>40621.436805555553</c:v>
                </c:pt>
                <c:pt idx="8594">
                  <c:v>40621.443749999999</c:v>
                </c:pt>
                <c:pt idx="8595">
                  <c:v>40621.450000000004</c:v>
                </c:pt>
                <c:pt idx="8596">
                  <c:v>40621.457638888896</c:v>
                </c:pt>
                <c:pt idx="8597">
                  <c:v>40621.464583333334</c:v>
                </c:pt>
                <c:pt idx="8598">
                  <c:v>40621.47152777778</c:v>
                </c:pt>
                <c:pt idx="8599">
                  <c:v>40621.478472222232</c:v>
                </c:pt>
                <c:pt idx="8600">
                  <c:v>40621.48541666667</c:v>
                </c:pt>
                <c:pt idx="8601">
                  <c:v>40621.492361111101</c:v>
                </c:pt>
                <c:pt idx="8602">
                  <c:v>40621.498611111114</c:v>
                </c:pt>
                <c:pt idx="8603">
                  <c:v>40621.506250000006</c:v>
                </c:pt>
                <c:pt idx="8604">
                  <c:v>40621.513194444451</c:v>
                </c:pt>
                <c:pt idx="8605">
                  <c:v>40621.520138888889</c:v>
                </c:pt>
                <c:pt idx="8606">
                  <c:v>40621.526388888888</c:v>
                </c:pt>
                <c:pt idx="8607">
                  <c:v>40621.53402777778</c:v>
                </c:pt>
                <c:pt idx="8608">
                  <c:v>40621.540972222232</c:v>
                </c:pt>
                <c:pt idx="8609">
                  <c:v>40621.54791666667</c:v>
                </c:pt>
                <c:pt idx="8610">
                  <c:v>40621.554861111108</c:v>
                </c:pt>
                <c:pt idx="8611">
                  <c:v>40621.561805555546</c:v>
                </c:pt>
                <c:pt idx="8612">
                  <c:v>40621.568055555559</c:v>
                </c:pt>
                <c:pt idx="8613">
                  <c:v>40621.575000000004</c:v>
                </c:pt>
                <c:pt idx="8614">
                  <c:v>40621.581944444442</c:v>
                </c:pt>
                <c:pt idx="8615">
                  <c:v>40621.589583333334</c:v>
                </c:pt>
                <c:pt idx="8616">
                  <c:v>40621.59652777778</c:v>
                </c:pt>
                <c:pt idx="8617">
                  <c:v>40621.602777777778</c:v>
                </c:pt>
                <c:pt idx="8618">
                  <c:v>40621.609722222216</c:v>
                </c:pt>
                <c:pt idx="8619">
                  <c:v>40621.616666666661</c:v>
                </c:pt>
                <c:pt idx="8620">
                  <c:v>40621.623611111107</c:v>
                </c:pt>
                <c:pt idx="8621">
                  <c:v>40621.631249999999</c:v>
                </c:pt>
                <c:pt idx="8622">
                  <c:v>40621.638194444451</c:v>
                </c:pt>
                <c:pt idx="8623">
                  <c:v>40621.645138888889</c:v>
                </c:pt>
                <c:pt idx="8624">
                  <c:v>40621.651388888888</c:v>
                </c:pt>
                <c:pt idx="8625">
                  <c:v>40621.65902777778</c:v>
                </c:pt>
                <c:pt idx="8626">
                  <c:v>40621.665972222225</c:v>
                </c:pt>
                <c:pt idx="8627">
                  <c:v>40621.67291666667</c:v>
                </c:pt>
                <c:pt idx="8628">
                  <c:v>40621.679861111101</c:v>
                </c:pt>
                <c:pt idx="8629">
                  <c:v>40621.686805555553</c:v>
                </c:pt>
                <c:pt idx="8630">
                  <c:v>40621.693749999991</c:v>
                </c:pt>
                <c:pt idx="8631">
                  <c:v>40621.700694444451</c:v>
                </c:pt>
                <c:pt idx="8632">
                  <c:v>40621.707638888889</c:v>
                </c:pt>
                <c:pt idx="8633">
                  <c:v>40621.714583333334</c:v>
                </c:pt>
                <c:pt idx="8634">
                  <c:v>40621.721527777772</c:v>
                </c:pt>
                <c:pt idx="8635">
                  <c:v>40621.727777777771</c:v>
                </c:pt>
                <c:pt idx="8636">
                  <c:v>40621.734722222216</c:v>
                </c:pt>
                <c:pt idx="8637">
                  <c:v>40621.741666666654</c:v>
                </c:pt>
                <c:pt idx="8638">
                  <c:v>40621.748611111114</c:v>
                </c:pt>
                <c:pt idx="8639">
                  <c:v>40621.756250000006</c:v>
                </c:pt>
                <c:pt idx="8640">
                  <c:v>40621.763194444444</c:v>
                </c:pt>
                <c:pt idx="8641">
                  <c:v>40621.770138888889</c:v>
                </c:pt>
                <c:pt idx="8642">
                  <c:v>40621.777083333327</c:v>
                </c:pt>
                <c:pt idx="8643">
                  <c:v>40621.78402777778</c:v>
                </c:pt>
                <c:pt idx="8644">
                  <c:v>40621.790277777778</c:v>
                </c:pt>
                <c:pt idx="8645">
                  <c:v>40621.797916666663</c:v>
                </c:pt>
                <c:pt idx="8646">
                  <c:v>40621.804861111108</c:v>
                </c:pt>
                <c:pt idx="8647">
                  <c:v>40621.811805555553</c:v>
                </c:pt>
                <c:pt idx="8648">
                  <c:v>40621.818750000006</c:v>
                </c:pt>
                <c:pt idx="8649">
                  <c:v>40621.825694444451</c:v>
                </c:pt>
                <c:pt idx="8650">
                  <c:v>40621.832638888896</c:v>
                </c:pt>
                <c:pt idx="8651">
                  <c:v>40621.839583333334</c:v>
                </c:pt>
                <c:pt idx="8652">
                  <c:v>40621.846527777787</c:v>
                </c:pt>
                <c:pt idx="8653">
                  <c:v>40621.853472222232</c:v>
                </c:pt>
                <c:pt idx="8654">
                  <c:v>40621.86041666667</c:v>
                </c:pt>
                <c:pt idx="8655">
                  <c:v>40621.867361111101</c:v>
                </c:pt>
                <c:pt idx="8656">
                  <c:v>40621.874305555553</c:v>
                </c:pt>
                <c:pt idx="8657">
                  <c:v>40621.881250000006</c:v>
                </c:pt>
                <c:pt idx="8658">
                  <c:v>40621.888194444458</c:v>
                </c:pt>
                <c:pt idx="8659">
                  <c:v>40621.895138888889</c:v>
                </c:pt>
                <c:pt idx="8660">
                  <c:v>40621.902083333334</c:v>
                </c:pt>
                <c:pt idx="8661">
                  <c:v>40621.90902777778</c:v>
                </c:pt>
                <c:pt idx="8662">
                  <c:v>40621.915972222232</c:v>
                </c:pt>
                <c:pt idx="8663">
                  <c:v>40621.92291666667</c:v>
                </c:pt>
                <c:pt idx="8664">
                  <c:v>40621.929861111101</c:v>
                </c:pt>
                <c:pt idx="8665">
                  <c:v>40621.936805555553</c:v>
                </c:pt>
                <c:pt idx="8666">
                  <c:v>40621.943749999999</c:v>
                </c:pt>
                <c:pt idx="8667">
                  <c:v>40621.950694444458</c:v>
                </c:pt>
                <c:pt idx="8668">
                  <c:v>40621.957638888896</c:v>
                </c:pt>
                <c:pt idx="8669">
                  <c:v>40621.964583333334</c:v>
                </c:pt>
                <c:pt idx="8670">
                  <c:v>40621.97152777778</c:v>
                </c:pt>
                <c:pt idx="8671">
                  <c:v>40621.978472222232</c:v>
                </c:pt>
                <c:pt idx="8672">
                  <c:v>40621.98541666667</c:v>
                </c:pt>
                <c:pt idx="8673">
                  <c:v>40621.992361111101</c:v>
                </c:pt>
                <c:pt idx="8674">
                  <c:v>40621.999305555546</c:v>
                </c:pt>
                <c:pt idx="8675">
                  <c:v>40622.006250000006</c:v>
                </c:pt>
                <c:pt idx="8676">
                  <c:v>40622.013194444451</c:v>
                </c:pt>
                <c:pt idx="8677">
                  <c:v>40622.020138888889</c:v>
                </c:pt>
                <c:pt idx="8678">
                  <c:v>40622.027083333327</c:v>
                </c:pt>
                <c:pt idx="8679">
                  <c:v>40622.03402777778</c:v>
                </c:pt>
                <c:pt idx="8680">
                  <c:v>40622.040972222232</c:v>
                </c:pt>
                <c:pt idx="8681">
                  <c:v>40622.04791666667</c:v>
                </c:pt>
                <c:pt idx="8682">
                  <c:v>40622.054861111108</c:v>
                </c:pt>
                <c:pt idx="8683">
                  <c:v>40622.068749999999</c:v>
                </c:pt>
                <c:pt idx="8684">
                  <c:v>40622.075694444451</c:v>
                </c:pt>
                <c:pt idx="8685">
                  <c:v>40622.082638888896</c:v>
                </c:pt>
                <c:pt idx="8686">
                  <c:v>40622.089583333334</c:v>
                </c:pt>
                <c:pt idx="8687">
                  <c:v>40622.09652777778</c:v>
                </c:pt>
                <c:pt idx="8688">
                  <c:v>40622.103472222225</c:v>
                </c:pt>
                <c:pt idx="8689">
                  <c:v>40622.11041666667</c:v>
                </c:pt>
                <c:pt idx="8690">
                  <c:v>40622.117361111101</c:v>
                </c:pt>
                <c:pt idx="8691">
                  <c:v>40622.124305555546</c:v>
                </c:pt>
                <c:pt idx="8692">
                  <c:v>40622.131249999999</c:v>
                </c:pt>
                <c:pt idx="8693">
                  <c:v>40622.138194444451</c:v>
                </c:pt>
                <c:pt idx="8694">
                  <c:v>40622.145138888889</c:v>
                </c:pt>
                <c:pt idx="8695">
                  <c:v>40622.152083333334</c:v>
                </c:pt>
                <c:pt idx="8696">
                  <c:v>40622.15902777778</c:v>
                </c:pt>
                <c:pt idx="8697">
                  <c:v>40622.165277777778</c:v>
                </c:pt>
                <c:pt idx="8698">
                  <c:v>40622.17291666667</c:v>
                </c:pt>
                <c:pt idx="8699">
                  <c:v>40622.179861111101</c:v>
                </c:pt>
                <c:pt idx="8700">
                  <c:v>40622.186805555553</c:v>
                </c:pt>
                <c:pt idx="8701">
                  <c:v>40622.193749999991</c:v>
                </c:pt>
                <c:pt idx="8702">
                  <c:v>40622.200694444451</c:v>
                </c:pt>
                <c:pt idx="8703">
                  <c:v>40622.207638888889</c:v>
                </c:pt>
                <c:pt idx="8704">
                  <c:v>40622.214583333334</c:v>
                </c:pt>
                <c:pt idx="8705">
                  <c:v>40622.220833333326</c:v>
                </c:pt>
                <c:pt idx="8706">
                  <c:v>40622.227777777771</c:v>
                </c:pt>
                <c:pt idx="8707">
                  <c:v>40622.234722222216</c:v>
                </c:pt>
                <c:pt idx="8708">
                  <c:v>40622.241666666654</c:v>
                </c:pt>
                <c:pt idx="8709">
                  <c:v>40622.248611111114</c:v>
                </c:pt>
                <c:pt idx="8710">
                  <c:v>40622.255555555559</c:v>
                </c:pt>
                <c:pt idx="8711">
                  <c:v>40622.263194444444</c:v>
                </c:pt>
                <c:pt idx="8712">
                  <c:v>40622.269444444435</c:v>
                </c:pt>
                <c:pt idx="8713">
                  <c:v>40622.276388888888</c:v>
                </c:pt>
                <c:pt idx="8714">
                  <c:v>40622.283333333326</c:v>
                </c:pt>
                <c:pt idx="8715">
                  <c:v>40622.290277777778</c:v>
                </c:pt>
                <c:pt idx="8716">
                  <c:v>40622.297222222216</c:v>
                </c:pt>
                <c:pt idx="8717">
                  <c:v>40622.304166666661</c:v>
                </c:pt>
                <c:pt idx="8718">
                  <c:v>40622.311111111114</c:v>
                </c:pt>
                <c:pt idx="8719">
                  <c:v>40622.318055555566</c:v>
                </c:pt>
                <c:pt idx="8720">
                  <c:v>40622.325000000004</c:v>
                </c:pt>
                <c:pt idx="8721">
                  <c:v>40622.331944444442</c:v>
                </c:pt>
                <c:pt idx="8722">
                  <c:v>40622.339583333334</c:v>
                </c:pt>
                <c:pt idx="8723">
                  <c:v>40622.345833333333</c:v>
                </c:pt>
                <c:pt idx="8724">
                  <c:v>40622.352777777785</c:v>
                </c:pt>
                <c:pt idx="8725">
                  <c:v>40622.359722222223</c:v>
                </c:pt>
                <c:pt idx="8726">
                  <c:v>40622.367361111101</c:v>
                </c:pt>
                <c:pt idx="8727">
                  <c:v>40622.373611111114</c:v>
                </c:pt>
                <c:pt idx="8728">
                  <c:v>40622.380555555566</c:v>
                </c:pt>
                <c:pt idx="8729">
                  <c:v>40622.387500000004</c:v>
                </c:pt>
                <c:pt idx="8730">
                  <c:v>40622.394444444442</c:v>
                </c:pt>
                <c:pt idx="8731">
                  <c:v>40622.401388888888</c:v>
                </c:pt>
                <c:pt idx="8732">
                  <c:v>40622.408333333333</c:v>
                </c:pt>
                <c:pt idx="8733">
                  <c:v>40622.415277777785</c:v>
                </c:pt>
                <c:pt idx="8734">
                  <c:v>40622.422222222223</c:v>
                </c:pt>
                <c:pt idx="8735">
                  <c:v>40622.429861111101</c:v>
                </c:pt>
                <c:pt idx="8736">
                  <c:v>40622.436111111114</c:v>
                </c:pt>
                <c:pt idx="8737">
                  <c:v>40622.443055555559</c:v>
                </c:pt>
                <c:pt idx="8738">
                  <c:v>40622.450000000004</c:v>
                </c:pt>
                <c:pt idx="8739">
                  <c:v>40622.45694444445</c:v>
                </c:pt>
                <c:pt idx="8740">
                  <c:v>40622.463888888888</c:v>
                </c:pt>
                <c:pt idx="8741">
                  <c:v>40622.470833333333</c:v>
                </c:pt>
                <c:pt idx="8742">
                  <c:v>40622.477777777778</c:v>
                </c:pt>
                <c:pt idx="8743">
                  <c:v>40622.492361111101</c:v>
                </c:pt>
                <c:pt idx="8744">
                  <c:v>40622.498611111114</c:v>
                </c:pt>
                <c:pt idx="8745">
                  <c:v>40622.505555555559</c:v>
                </c:pt>
                <c:pt idx="8746">
                  <c:v>40622.512500000004</c:v>
                </c:pt>
                <c:pt idx="8747">
                  <c:v>40622.519444444442</c:v>
                </c:pt>
                <c:pt idx="8748">
                  <c:v>40622.526388888888</c:v>
                </c:pt>
                <c:pt idx="8749">
                  <c:v>40622.533333333326</c:v>
                </c:pt>
                <c:pt idx="8750">
                  <c:v>40622.540277777785</c:v>
                </c:pt>
                <c:pt idx="8751">
                  <c:v>40622.547222222223</c:v>
                </c:pt>
                <c:pt idx="8752">
                  <c:v>40622.554166666661</c:v>
                </c:pt>
                <c:pt idx="8753">
                  <c:v>40622.568055555559</c:v>
                </c:pt>
                <c:pt idx="8754">
                  <c:v>40622.581944444442</c:v>
                </c:pt>
                <c:pt idx="8755">
                  <c:v>40622.588888888895</c:v>
                </c:pt>
                <c:pt idx="8756">
                  <c:v>40622.595833333326</c:v>
                </c:pt>
                <c:pt idx="8757">
                  <c:v>40622.602777777778</c:v>
                </c:pt>
                <c:pt idx="8758">
                  <c:v>40622.609722222216</c:v>
                </c:pt>
                <c:pt idx="8759">
                  <c:v>40622.616666666661</c:v>
                </c:pt>
                <c:pt idx="8760">
                  <c:v>40622.623611111107</c:v>
                </c:pt>
                <c:pt idx="8761">
                  <c:v>40622.630555555559</c:v>
                </c:pt>
                <c:pt idx="8762">
                  <c:v>40622.637499999997</c:v>
                </c:pt>
                <c:pt idx="8763">
                  <c:v>40622.644444444442</c:v>
                </c:pt>
                <c:pt idx="8764">
                  <c:v>40622.651388888888</c:v>
                </c:pt>
                <c:pt idx="8765">
                  <c:v>40622.65902777778</c:v>
                </c:pt>
                <c:pt idx="8766">
                  <c:v>40622.665277777778</c:v>
                </c:pt>
                <c:pt idx="8767">
                  <c:v>40622.67291666667</c:v>
                </c:pt>
                <c:pt idx="8768">
                  <c:v>40622.679166666654</c:v>
                </c:pt>
                <c:pt idx="8769">
                  <c:v>40622.686111111114</c:v>
                </c:pt>
                <c:pt idx="8770">
                  <c:v>40622.693055555552</c:v>
                </c:pt>
                <c:pt idx="8771">
                  <c:v>40622.699999999997</c:v>
                </c:pt>
                <c:pt idx="8772">
                  <c:v>40622.706944444442</c:v>
                </c:pt>
                <c:pt idx="8773">
                  <c:v>40622.713888888888</c:v>
                </c:pt>
                <c:pt idx="8774">
                  <c:v>40622.720833333326</c:v>
                </c:pt>
                <c:pt idx="8775">
                  <c:v>40622.727777777771</c:v>
                </c:pt>
                <c:pt idx="8776">
                  <c:v>40622.734722222216</c:v>
                </c:pt>
                <c:pt idx="8777">
                  <c:v>40622.741666666654</c:v>
                </c:pt>
                <c:pt idx="8778">
                  <c:v>40622.749305555546</c:v>
                </c:pt>
                <c:pt idx="8779">
                  <c:v>40622.756250000006</c:v>
                </c:pt>
                <c:pt idx="8780">
                  <c:v>40622.762499999997</c:v>
                </c:pt>
                <c:pt idx="8781">
                  <c:v>40622.769444444435</c:v>
                </c:pt>
                <c:pt idx="8782">
                  <c:v>40622.776388888888</c:v>
                </c:pt>
                <c:pt idx="8783">
                  <c:v>40622.783333333326</c:v>
                </c:pt>
                <c:pt idx="8784">
                  <c:v>40622.790277777778</c:v>
                </c:pt>
                <c:pt idx="8785">
                  <c:v>40622.797222222216</c:v>
                </c:pt>
                <c:pt idx="8786">
                  <c:v>40622.804166666661</c:v>
                </c:pt>
                <c:pt idx="8787">
                  <c:v>40622.811111111114</c:v>
                </c:pt>
                <c:pt idx="8788">
                  <c:v>40622.818055555566</c:v>
                </c:pt>
                <c:pt idx="8789">
                  <c:v>40622.825694444451</c:v>
                </c:pt>
                <c:pt idx="8790">
                  <c:v>40622.831944444442</c:v>
                </c:pt>
                <c:pt idx="8791">
                  <c:v>40622.839583333334</c:v>
                </c:pt>
                <c:pt idx="8792">
                  <c:v>40622.845833333333</c:v>
                </c:pt>
                <c:pt idx="8793">
                  <c:v>40622.852777777785</c:v>
                </c:pt>
                <c:pt idx="8794">
                  <c:v>40622.859722222223</c:v>
                </c:pt>
                <c:pt idx="8795">
                  <c:v>40622.867361111101</c:v>
                </c:pt>
                <c:pt idx="8796">
                  <c:v>40622.873611111114</c:v>
                </c:pt>
                <c:pt idx="8797">
                  <c:v>40622.881250000006</c:v>
                </c:pt>
                <c:pt idx="8798">
                  <c:v>40622.887500000004</c:v>
                </c:pt>
                <c:pt idx="8799">
                  <c:v>40622.894444444442</c:v>
                </c:pt>
                <c:pt idx="8800">
                  <c:v>40622.901388888888</c:v>
                </c:pt>
                <c:pt idx="8801">
                  <c:v>40622.908333333333</c:v>
                </c:pt>
                <c:pt idx="8802">
                  <c:v>40622.915277777785</c:v>
                </c:pt>
                <c:pt idx="8803">
                  <c:v>40622.922222222223</c:v>
                </c:pt>
                <c:pt idx="8804">
                  <c:v>40622.929166666654</c:v>
                </c:pt>
                <c:pt idx="8805">
                  <c:v>40622.936111111114</c:v>
                </c:pt>
                <c:pt idx="8806">
                  <c:v>40622.943055555559</c:v>
                </c:pt>
                <c:pt idx="8807">
                  <c:v>40622.950000000004</c:v>
                </c:pt>
                <c:pt idx="8808">
                  <c:v>40622.95694444445</c:v>
                </c:pt>
                <c:pt idx="8809">
                  <c:v>40622.963888888888</c:v>
                </c:pt>
                <c:pt idx="8810">
                  <c:v>40622.970833333333</c:v>
                </c:pt>
                <c:pt idx="8811">
                  <c:v>40622.977777777778</c:v>
                </c:pt>
                <c:pt idx="8812">
                  <c:v>40622.984722222223</c:v>
                </c:pt>
                <c:pt idx="8813">
                  <c:v>40622.991666666654</c:v>
                </c:pt>
                <c:pt idx="8814">
                  <c:v>40623.005555555559</c:v>
                </c:pt>
                <c:pt idx="8815">
                  <c:v>40623.013194444451</c:v>
                </c:pt>
                <c:pt idx="8816">
                  <c:v>40623.019444444442</c:v>
                </c:pt>
                <c:pt idx="8817">
                  <c:v>40623.026388888888</c:v>
                </c:pt>
                <c:pt idx="8818">
                  <c:v>40623.033333333326</c:v>
                </c:pt>
                <c:pt idx="8819">
                  <c:v>40623.040277777785</c:v>
                </c:pt>
                <c:pt idx="8820">
                  <c:v>40623.047222222223</c:v>
                </c:pt>
                <c:pt idx="8821">
                  <c:v>40623.054861111108</c:v>
                </c:pt>
                <c:pt idx="8822">
                  <c:v>40623.061111111107</c:v>
                </c:pt>
                <c:pt idx="8823">
                  <c:v>40623.068749999999</c:v>
                </c:pt>
                <c:pt idx="8824">
                  <c:v>40623.075000000004</c:v>
                </c:pt>
                <c:pt idx="8825">
                  <c:v>40623.081944444442</c:v>
                </c:pt>
                <c:pt idx="8826">
                  <c:v>40623.088888888895</c:v>
                </c:pt>
                <c:pt idx="8827">
                  <c:v>40623.095833333326</c:v>
                </c:pt>
                <c:pt idx="8828">
                  <c:v>40623.103472222225</c:v>
                </c:pt>
                <c:pt idx="8829">
                  <c:v>40623.109722222216</c:v>
                </c:pt>
                <c:pt idx="8830">
                  <c:v>40623.116666666661</c:v>
                </c:pt>
                <c:pt idx="8831">
                  <c:v>40623.123611111107</c:v>
                </c:pt>
                <c:pt idx="8832">
                  <c:v>40623.130555555559</c:v>
                </c:pt>
                <c:pt idx="8833">
                  <c:v>40623.137499999997</c:v>
                </c:pt>
                <c:pt idx="8834">
                  <c:v>40623.144444444442</c:v>
                </c:pt>
                <c:pt idx="8835">
                  <c:v>40623.151388888888</c:v>
                </c:pt>
                <c:pt idx="8836">
                  <c:v>40623.158333333333</c:v>
                </c:pt>
                <c:pt idx="8837">
                  <c:v>40623.165277777778</c:v>
                </c:pt>
                <c:pt idx="8838">
                  <c:v>40623.172222222223</c:v>
                </c:pt>
                <c:pt idx="8839">
                  <c:v>40623.179166666654</c:v>
                </c:pt>
                <c:pt idx="8840">
                  <c:v>40623.186111111114</c:v>
                </c:pt>
                <c:pt idx="8841">
                  <c:v>40623.193055555552</c:v>
                </c:pt>
                <c:pt idx="8842">
                  <c:v>40623.199999999997</c:v>
                </c:pt>
                <c:pt idx="8843">
                  <c:v>40623.206944444442</c:v>
                </c:pt>
                <c:pt idx="8844">
                  <c:v>40623.214583333334</c:v>
                </c:pt>
                <c:pt idx="8845">
                  <c:v>40623.220833333326</c:v>
                </c:pt>
                <c:pt idx="8846">
                  <c:v>40623.227777777771</c:v>
                </c:pt>
                <c:pt idx="8847">
                  <c:v>40623.234722222216</c:v>
                </c:pt>
                <c:pt idx="8848">
                  <c:v>40623.242361111101</c:v>
                </c:pt>
                <c:pt idx="8849">
                  <c:v>40623.248611111114</c:v>
                </c:pt>
                <c:pt idx="8850">
                  <c:v>40623.256250000006</c:v>
                </c:pt>
                <c:pt idx="8851">
                  <c:v>40623.262499999997</c:v>
                </c:pt>
                <c:pt idx="8852">
                  <c:v>40623.270138888889</c:v>
                </c:pt>
                <c:pt idx="8853">
                  <c:v>40623.276388888888</c:v>
                </c:pt>
                <c:pt idx="8854">
                  <c:v>40623.28402777778</c:v>
                </c:pt>
                <c:pt idx="8855">
                  <c:v>40623.290277777778</c:v>
                </c:pt>
                <c:pt idx="8856">
                  <c:v>40623.297222222216</c:v>
                </c:pt>
                <c:pt idx="8857">
                  <c:v>40623.304166666661</c:v>
                </c:pt>
                <c:pt idx="8858">
                  <c:v>40623.311111111114</c:v>
                </c:pt>
                <c:pt idx="8859">
                  <c:v>40623.318750000006</c:v>
                </c:pt>
                <c:pt idx="8860">
                  <c:v>40623.325000000004</c:v>
                </c:pt>
                <c:pt idx="8861">
                  <c:v>40623.331944444442</c:v>
                </c:pt>
                <c:pt idx="8862">
                  <c:v>40623.339583333334</c:v>
                </c:pt>
                <c:pt idx="8863">
                  <c:v>40623.345833333333</c:v>
                </c:pt>
                <c:pt idx="8864">
                  <c:v>40623.352777777785</c:v>
                </c:pt>
                <c:pt idx="8865">
                  <c:v>40623.36041666667</c:v>
                </c:pt>
                <c:pt idx="8866">
                  <c:v>40623.367361111101</c:v>
                </c:pt>
                <c:pt idx="8867">
                  <c:v>40623.373611111114</c:v>
                </c:pt>
                <c:pt idx="8868">
                  <c:v>40623.380555555566</c:v>
                </c:pt>
                <c:pt idx="8869">
                  <c:v>40623.387500000004</c:v>
                </c:pt>
                <c:pt idx="8870">
                  <c:v>40623.394444444442</c:v>
                </c:pt>
                <c:pt idx="8871">
                  <c:v>40623.401388888888</c:v>
                </c:pt>
                <c:pt idx="8872">
                  <c:v>40623.408333333333</c:v>
                </c:pt>
                <c:pt idx="8873">
                  <c:v>40623.415277777785</c:v>
                </c:pt>
                <c:pt idx="8874">
                  <c:v>40623.422222222223</c:v>
                </c:pt>
                <c:pt idx="8875">
                  <c:v>40623.429861111101</c:v>
                </c:pt>
                <c:pt idx="8876">
                  <c:v>40623.436805555553</c:v>
                </c:pt>
                <c:pt idx="8877">
                  <c:v>40623.443055555559</c:v>
                </c:pt>
                <c:pt idx="8878">
                  <c:v>40623.450000000004</c:v>
                </c:pt>
                <c:pt idx="8879">
                  <c:v>40623.45694444445</c:v>
                </c:pt>
                <c:pt idx="8880">
                  <c:v>40623.463888888888</c:v>
                </c:pt>
                <c:pt idx="8881">
                  <c:v>40623.470833333333</c:v>
                </c:pt>
                <c:pt idx="8882">
                  <c:v>40623.477777777778</c:v>
                </c:pt>
                <c:pt idx="8883">
                  <c:v>40623.484722222223</c:v>
                </c:pt>
                <c:pt idx="8884">
                  <c:v>40623.491666666654</c:v>
                </c:pt>
                <c:pt idx="8885">
                  <c:v>40623.498611111114</c:v>
                </c:pt>
                <c:pt idx="8886">
                  <c:v>40623.505555555559</c:v>
                </c:pt>
                <c:pt idx="8887">
                  <c:v>40623.519444444442</c:v>
                </c:pt>
                <c:pt idx="8888">
                  <c:v>40623.527083333327</c:v>
                </c:pt>
                <c:pt idx="8889">
                  <c:v>40623.53402777778</c:v>
                </c:pt>
                <c:pt idx="8890">
                  <c:v>40623.540277777785</c:v>
                </c:pt>
                <c:pt idx="8891">
                  <c:v>40623.54791666667</c:v>
                </c:pt>
                <c:pt idx="8892">
                  <c:v>40623.554166666661</c:v>
                </c:pt>
                <c:pt idx="8893">
                  <c:v>40623.561805555546</c:v>
                </c:pt>
                <c:pt idx="8894">
                  <c:v>40623.568055555559</c:v>
                </c:pt>
                <c:pt idx="8895">
                  <c:v>40623.575694444451</c:v>
                </c:pt>
                <c:pt idx="8896">
                  <c:v>40623.581944444442</c:v>
                </c:pt>
                <c:pt idx="8897">
                  <c:v>40623.589583333334</c:v>
                </c:pt>
                <c:pt idx="8898">
                  <c:v>40623.595833333326</c:v>
                </c:pt>
                <c:pt idx="8899">
                  <c:v>40623.602777777778</c:v>
                </c:pt>
                <c:pt idx="8900">
                  <c:v>40623.609722222216</c:v>
                </c:pt>
                <c:pt idx="8901">
                  <c:v>40623.616666666661</c:v>
                </c:pt>
                <c:pt idx="8902">
                  <c:v>40623.623611111107</c:v>
                </c:pt>
                <c:pt idx="8903">
                  <c:v>40623.631249999999</c:v>
                </c:pt>
                <c:pt idx="8904">
                  <c:v>40623.637499999997</c:v>
                </c:pt>
                <c:pt idx="8905">
                  <c:v>40623.645138888889</c:v>
                </c:pt>
                <c:pt idx="8906">
                  <c:v>40623.651388888888</c:v>
                </c:pt>
                <c:pt idx="8907">
                  <c:v>40623.658333333333</c:v>
                </c:pt>
                <c:pt idx="8908">
                  <c:v>40623.665972222225</c:v>
                </c:pt>
                <c:pt idx="8909">
                  <c:v>40623.672222222223</c:v>
                </c:pt>
                <c:pt idx="8910">
                  <c:v>40623.679166666654</c:v>
                </c:pt>
                <c:pt idx="8911">
                  <c:v>40623.686805555553</c:v>
                </c:pt>
                <c:pt idx="8912">
                  <c:v>40623.693749999991</c:v>
                </c:pt>
                <c:pt idx="8913">
                  <c:v>40623.699999999997</c:v>
                </c:pt>
                <c:pt idx="8914">
                  <c:v>40623.707638888889</c:v>
                </c:pt>
                <c:pt idx="8915">
                  <c:v>40623.714583333334</c:v>
                </c:pt>
                <c:pt idx="8916">
                  <c:v>40623.721527777772</c:v>
                </c:pt>
                <c:pt idx="8917">
                  <c:v>40623.727777777771</c:v>
                </c:pt>
                <c:pt idx="8918">
                  <c:v>40623.734722222216</c:v>
                </c:pt>
                <c:pt idx="8919">
                  <c:v>40623.741666666654</c:v>
                </c:pt>
                <c:pt idx="8920">
                  <c:v>40623.748611111114</c:v>
                </c:pt>
                <c:pt idx="8921">
                  <c:v>40623.756250000006</c:v>
                </c:pt>
                <c:pt idx="8922">
                  <c:v>40623.762499999997</c:v>
                </c:pt>
                <c:pt idx="8923">
                  <c:v>40623.769444444435</c:v>
                </c:pt>
                <c:pt idx="8924">
                  <c:v>40623.776388888888</c:v>
                </c:pt>
                <c:pt idx="8925">
                  <c:v>40623.78402777778</c:v>
                </c:pt>
                <c:pt idx="8926">
                  <c:v>40623.790972222225</c:v>
                </c:pt>
                <c:pt idx="8927">
                  <c:v>40623.797916666663</c:v>
                </c:pt>
                <c:pt idx="8928">
                  <c:v>40623.804166666661</c:v>
                </c:pt>
                <c:pt idx="8929">
                  <c:v>40623.811805555553</c:v>
                </c:pt>
                <c:pt idx="8930">
                  <c:v>40623.818055555566</c:v>
                </c:pt>
                <c:pt idx="8931">
                  <c:v>40623.825000000004</c:v>
                </c:pt>
                <c:pt idx="8932">
                  <c:v>40623.831944444442</c:v>
                </c:pt>
                <c:pt idx="8933">
                  <c:v>40623.839583333334</c:v>
                </c:pt>
                <c:pt idx="8934">
                  <c:v>40623.845833333333</c:v>
                </c:pt>
                <c:pt idx="8935">
                  <c:v>40623.852777777785</c:v>
                </c:pt>
                <c:pt idx="8936">
                  <c:v>40623.859722222223</c:v>
                </c:pt>
                <c:pt idx="8937">
                  <c:v>40623.866666666661</c:v>
                </c:pt>
                <c:pt idx="8938">
                  <c:v>40623.873611111114</c:v>
                </c:pt>
                <c:pt idx="8939">
                  <c:v>40623.880555555566</c:v>
                </c:pt>
                <c:pt idx="8940">
                  <c:v>40623.887500000004</c:v>
                </c:pt>
                <c:pt idx="8941">
                  <c:v>40623.894444444442</c:v>
                </c:pt>
                <c:pt idx="8942">
                  <c:v>40623.901388888888</c:v>
                </c:pt>
                <c:pt idx="8943">
                  <c:v>40623.90902777778</c:v>
                </c:pt>
                <c:pt idx="8944">
                  <c:v>40623.915972222232</c:v>
                </c:pt>
                <c:pt idx="8945">
                  <c:v>40623.922222222223</c:v>
                </c:pt>
                <c:pt idx="8946">
                  <c:v>40623.929166666654</c:v>
                </c:pt>
                <c:pt idx="8947">
                  <c:v>40623.936111111114</c:v>
                </c:pt>
                <c:pt idx="8948">
                  <c:v>40623.943749999999</c:v>
                </c:pt>
                <c:pt idx="8949">
                  <c:v>40623.950694444458</c:v>
                </c:pt>
                <c:pt idx="8950">
                  <c:v>40623.95694444445</c:v>
                </c:pt>
                <c:pt idx="8951">
                  <c:v>40623.963888888888</c:v>
                </c:pt>
                <c:pt idx="8952">
                  <c:v>40623.97152777778</c:v>
                </c:pt>
                <c:pt idx="8953">
                  <c:v>40623.977777777778</c:v>
                </c:pt>
                <c:pt idx="8954">
                  <c:v>40623.984722222223</c:v>
                </c:pt>
                <c:pt idx="8955">
                  <c:v>40623.991666666654</c:v>
                </c:pt>
                <c:pt idx="8956">
                  <c:v>40623.998611111114</c:v>
                </c:pt>
                <c:pt idx="8957">
                  <c:v>40624.005555555559</c:v>
                </c:pt>
                <c:pt idx="8958">
                  <c:v>40624.012500000004</c:v>
                </c:pt>
                <c:pt idx="8959">
                  <c:v>40624.019444444442</c:v>
                </c:pt>
                <c:pt idx="8960">
                  <c:v>40624.026388888888</c:v>
                </c:pt>
                <c:pt idx="8961">
                  <c:v>40624.033333333326</c:v>
                </c:pt>
                <c:pt idx="8962">
                  <c:v>40624.040277777785</c:v>
                </c:pt>
                <c:pt idx="8963">
                  <c:v>40624.04791666667</c:v>
                </c:pt>
                <c:pt idx="8964">
                  <c:v>40624.054861111108</c:v>
                </c:pt>
                <c:pt idx="8965">
                  <c:v>40624.061111111107</c:v>
                </c:pt>
                <c:pt idx="8966">
                  <c:v>40624.068055555559</c:v>
                </c:pt>
                <c:pt idx="8967">
                  <c:v>40624.075694444451</c:v>
                </c:pt>
                <c:pt idx="8968">
                  <c:v>40624.081944444442</c:v>
                </c:pt>
                <c:pt idx="8969">
                  <c:v>40624.089583333334</c:v>
                </c:pt>
                <c:pt idx="8970">
                  <c:v>40624.095833333326</c:v>
                </c:pt>
                <c:pt idx="8971">
                  <c:v>40624.102777777778</c:v>
                </c:pt>
                <c:pt idx="8972">
                  <c:v>40624.109722222216</c:v>
                </c:pt>
                <c:pt idx="8973">
                  <c:v>40624.116666666661</c:v>
                </c:pt>
                <c:pt idx="8974">
                  <c:v>40624.124305555546</c:v>
                </c:pt>
                <c:pt idx="8975">
                  <c:v>40624.131249999999</c:v>
                </c:pt>
                <c:pt idx="8976">
                  <c:v>40624.138194444451</c:v>
                </c:pt>
                <c:pt idx="8977">
                  <c:v>40624.144444444442</c:v>
                </c:pt>
                <c:pt idx="8978">
                  <c:v>40624.151388888888</c:v>
                </c:pt>
                <c:pt idx="8979">
                  <c:v>40624.15902777778</c:v>
                </c:pt>
                <c:pt idx="8980">
                  <c:v>40624.165277777778</c:v>
                </c:pt>
                <c:pt idx="8981">
                  <c:v>40624.172222222223</c:v>
                </c:pt>
                <c:pt idx="8982">
                  <c:v>40624.179166666654</c:v>
                </c:pt>
                <c:pt idx="8983">
                  <c:v>40624.186111111114</c:v>
                </c:pt>
                <c:pt idx="8984">
                  <c:v>40624.193055555552</c:v>
                </c:pt>
                <c:pt idx="8985">
                  <c:v>40624.199999999997</c:v>
                </c:pt>
                <c:pt idx="8986">
                  <c:v>40624.206944444442</c:v>
                </c:pt>
                <c:pt idx="8987">
                  <c:v>40624.214583333334</c:v>
                </c:pt>
                <c:pt idx="8988">
                  <c:v>40624.221527777772</c:v>
                </c:pt>
                <c:pt idx="8989">
                  <c:v>40624.227777777771</c:v>
                </c:pt>
                <c:pt idx="8990">
                  <c:v>40624.234722222216</c:v>
                </c:pt>
                <c:pt idx="8991">
                  <c:v>40624.241666666654</c:v>
                </c:pt>
                <c:pt idx="8992">
                  <c:v>40624.248611111114</c:v>
                </c:pt>
                <c:pt idx="8993">
                  <c:v>40624.256250000006</c:v>
                </c:pt>
                <c:pt idx="8994">
                  <c:v>40624.262499999997</c:v>
                </c:pt>
                <c:pt idx="8995">
                  <c:v>40624.269444444435</c:v>
                </c:pt>
                <c:pt idx="8996">
                  <c:v>40624.276388888888</c:v>
                </c:pt>
                <c:pt idx="8997">
                  <c:v>40624.283333333326</c:v>
                </c:pt>
                <c:pt idx="8998">
                  <c:v>40624.290972222225</c:v>
                </c:pt>
                <c:pt idx="8999">
                  <c:v>40624.297916666663</c:v>
                </c:pt>
                <c:pt idx="9000">
                  <c:v>40624.304166666661</c:v>
                </c:pt>
                <c:pt idx="9001">
                  <c:v>40624.311111111114</c:v>
                </c:pt>
                <c:pt idx="9002">
                  <c:v>40624.318055555566</c:v>
                </c:pt>
                <c:pt idx="9003">
                  <c:v>40624.325000000004</c:v>
                </c:pt>
                <c:pt idx="9004">
                  <c:v>40624.331944444442</c:v>
                </c:pt>
                <c:pt idx="9005">
                  <c:v>40624.338888888895</c:v>
                </c:pt>
                <c:pt idx="9006">
                  <c:v>40624.345833333333</c:v>
                </c:pt>
                <c:pt idx="9007">
                  <c:v>40624.352777777785</c:v>
                </c:pt>
                <c:pt idx="9008">
                  <c:v>40624.359722222223</c:v>
                </c:pt>
                <c:pt idx="9009">
                  <c:v>40624.366666666661</c:v>
                </c:pt>
                <c:pt idx="9010">
                  <c:v>40624.373611111114</c:v>
                </c:pt>
                <c:pt idx="9011">
                  <c:v>40624.380555555566</c:v>
                </c:pt>
                <c:pt idx="9012">
                  <c:v>40624.387500000004</c:v>
                </c:pt>
                <c:pt idx="9013">
                  <c:v>40624.394444444442</c:v>
                </c:pt>
                <c:pt idx="9014">
                  <c:v>40624.401388888888</c:v>
                </c:pt>
                <c:pt idx="9015">
                  <c:v>40624.408333333333</c:v>
                </c:pt>
                <c:pt idx="9016">
                  <c:v>40624.415277777785</c:v>
                </c:pt>
                <c:pt idx="9017">
                  <c:v>40624.422222222223</c:v>
                </c:pt>
                <c:pt idx="9018">
                  <c:v>40624.429861111101</c:v>
                </c:pt>
                <c:pt idx="9019">
                  <c:v>40624.436111111114</c:v>
                </c:pt>
                <c:pt idx="9020">
                  <c:v>40624.443055555559</c:v>
                </c:pt>
                <c:pt idx="9021">
                  <c:v>40624.450694444458</c:v>
                </c:pt>
                <c:pt idx="9022">
                  <c:v>40624.45694444445</c:v>
                </c:pt>
                <c:pt idx="9023">
                  <c:v>40624.464583333334</c:v>
                </c:pt>
                <c:pt idx="9024">
                  <c:v>40624.47152777778</c:v>
                </c:pt>
                <c:pt idx="9025">
                  <c:v>40624.477777777778</c:v>
                </c:pt>
                <c:pt idx="9026">
                  <c:v>40624.48541666667</c:v>
                </c:pt>
                <c:pt idx="9027">
                  <c:v>40624.492361111101</c:v>
                </c:pt>
                <c:pt idx="9028">
                  <c:v>40624.498611111114</c:v>
                </c:pt>
                <c:pt idx="9029">
                  <c:v>40624.506250000006</c:v>
                </c:pt>
                <c:pt idx="9030">
                  <c:v>40624.512500000004</c:v>
                </c:pt>
                <c:pt idx="9031">
                  <c:v>40624.519444444442</c:v>
                </c:pt>
                <c:pt idx="9032">
                  <c:v>40624.527083333327</c:v>
                </c:pt>
                <c:pt idx="9033">
                  <c:v>40624.533333333326</c:v>
                </c:pt>
                <c:pt idx="9034">
                  <c:v>40624.540972222232</c:v>
                </c:pt>
                <c:pt idx="9035">
                  <c:v>40624.54791666667</c:v>
                </c:pt>
                <c:pt idx="9036">
                  <c:v>40624.554861111108</c:v>
                </c:pt>
                <c:pt idx="9037">
                  <c:v>40624.561805555546</c:v>
                </c:pt>
                <c:pt idx="9038">
                  <c:v>40624.568055555559</c:v>
                </c:pt>
                <c:pt idx="9039">
                  <c:v>40624.582638888896</c:v>
                </c:pt>
                <c:pt idx="9040">
                  <c:v>40624.589583333334</c:v>
                </c:pt>
                <c:pt idx="9041">
                  <c:v>40624.59652777778</c:v>
                </c:pt>
                <c:pt idx="9042">
                  <c:v>40624.602777777778</c:v>
                </c:pt>
                <c:pt idx="9043">
                  <c:v>40624.61041666667</c:v>
                </c:pt>
                <c:pt idx="9044">
                  <c:v>40624.616666666661</c:v>
                </c:pt>
                <c:pt idx="9045">
                  <c:v>40624.624305555546</c:v>
                </c:pt>
                <c:pt idx="9046">
                  <c:v>40624.631249999999</c:v>
                </c:pt>
                <c:pt idx="9047">
                  <c:v>40624.638194444451</c:v>
                </c:pt>
                <c:pt idx="9048">
                  <c:v>40624.644444444442</c:v>
                </c:pt>
                <c:pt idx="9049">
                  <c:v>40624.651388888888</c:v>
                </c:pt>
                <c:pt idx="9050">
                  <c:v>40624.65902777778</c:v>
                </c:pt>
                <c:pt idx="9051">
                  <c:v>40624.665277777778</c:v>
                </c:pt>
                <c:pt idx="9052">
                  <c:v>40624.67291666667</c:v>
                </c:pt>
                <c:pt idx="9053">
                  <c:v>40624.679166666654</c:v>
                </c:pt>
                <c:pt idx="9054">
                  <c:v>40624.686111111114</c:v>
                </c:pt>
                <c:pt idx="9055">
                  <c:v>40624.693055555552</c:v>
                </c:pt>
                <c:pt idx="9056">
                  <c:v>40624.699999999997</c:v>
                </c:pt>
                <c:pt idx="9057">
                  <c:v>40624.706944444442</c:v>
                </c:pt>
                <c:pt idx="9058">
                  <c:v>40624.714583333334</c:v>
                </c:pt>
                <c:pt idx="9059">
                  <c:v>40624.720833333326</c:v>
                </c:pt>
                <c:pt idx="9060">
                  <c:v>40624.727777777771</c:v>
                </c:pt>
                <c:pt idx="9061">
                  <c:v>40624.735416666663</c:v>
                </c:pt>
                <c:pt idx="9062">
                  <c:v>40624.742361111101</c:v>
                </c:pt>
                <c:pt idx="9063">
                  <c:v>40624.748611111114</c:v>
                </c:pt>
                <c:pt idx="9064">
                  <c:v>40624.755555555559</c:v>
                </c:pt>
                <c:pt idx="9065">
                  <c:v>40624.763194444444</c:v>
                </c:pt>
                <c:pt idx="9066">
                  <c:v>40624.769444444435</c:v>
                </c:pt>
                <c:pt idx="9067">
                  <c:v>40624.776388888888</c:v>
                </c:pt>
                <c:pt idx="9068">
                  <c:v>40624.783333333326</c:v>
                </c:pt>
                <c:pt idx="9069">
                  <c:v>40624.790277777778</c:v>
                </c:pt>
                <c:pt idx="9070">
                  <c:v>40624.797916666663</c:v>
                </c:pt>
                <c:pt idx="9071">
                  <c:v>40624.804861111108</c:v>
                </c:pt>
                <c:pt idx="9072">
                  <c:v>40624.811805555553</c:v>
                </c:pt>
                <c:pt idx="9073">
                  <c:v>40624.818055555566</c:v>
                </c:pt>
                <c:pt idx="9074">
                  <c:v>40624.825000000004</c:v>
                </c:pt>
                <c:pt idx="9075">
                  <c:v>40624.832638888896</c:v>
                </c:pt>
                <c:pt idx="9076">
                  <c:v>40624.839583333334</c:v>
                </c:pt>
                <c:pt idx="9077">
                  <c:v>40624.845833333333</c:v>
                </c:pt>
                <c:pt idx="9078">
                  <c:v>40624.852777777785</c:v>
                </c:pt>
                <c:pt idx="9079">
                  <c:v>40624.859722222223</c:v>
                </c:pt>
                <c:pt idx="9080">
                  <c:v>40624.866666666661</c:v>
                </c:pt>
                <c:pt idx="9081">
                  <c:v>40624.873611111114</c:v>
                </c:pt>
                <c:pt idx="9082">
                  <c:v>40624.881250000006</c:v>
                </c:pt>
                <c:pt idx="9083">
                  <c:v>40624.887500000004</c:v>
                </c:pt>
                <c:pt idx="9084">
                  <c:v>40624.895138888889</c:v>
                </c:pt>
                <c:pt idx="9085">
                  <c:v>40624.901388888888</c:v>
                </c:pt>
                <c:pt idx="9086">
                  <c:v>40624.908333333333</c:v>
                </c:pt>
                <c:pt idx="9087">
                  <c:v>40624.915972222232</c:v>
                </c:pt>
                <c:pt idx="9088">
                  <c:v>40624.92291666667</c:v>
                </c:pt>
                <c:pt idx="9089">
                  <c:v>40624.929861111101</c:v>
                </c:pt>
                <c:pt idx="9090">
                  <c:v>40624.936805555553</c:v>
                </c:pt>
                <c:pt idx="9091">
                  <c:v>40624.943749999999</c:v>
                </c:pt>
                <c:pt idx="9092">
                  <c:v>40624.950694444458</c:v>
                </c:pt>
                <c:pt idx="9093">
                  <c:v>40624.95694444445</c:v>
                </c:pt>
                <c:pt idx="9094">
                  <c:v>40624.964583333334</c:v>
                </c:pt>
                <c:pt idx="9095">
                  <c:v>40624.970833333333</c:v>
                </c:pt>
                <c:pt idx="9096">
                  <c:v>40624.978472222232</c:v>
                </c:pt>
                <c:pt idx="9097">
                  <c:v>40624.98541666667</c:v>
                </c:pt>
                <c:pt idx="9098">
                  <c:v>40624.991666666654</c:v>
                </c:pt>
                <c:pt idx="9099">
                  <c:v>40624.999305555546</c:v>
                </c:pt>
                <c:pt idx="9100">
                  <c:v>40625.006250000006</c:v>
                </c:pt>
                <c:pt idx="9101">
                  <c:v>40625.013194444451</c:v>
                </c:pt>
                <c:pt idx="9102">
                  <c:v>40625.019444444442</c:v>
                </c:pt>
                <c:pt idx="9103">
                  <c:v>40625.026388888888</c:v>
                </c:pt>
                <c:pt idx="9104">
                  <c:v>40625.033333333326</c:v>
                </c:pt>
                <c:pt idx="9105">
                  <c:v>40625.040972222232</c:v>
                </c:pt>
                <c:pt idx="9106">
                  <c:v>40625.04791666667</c:v>
                </c:pt>
                <c:pt idx="9107">
                  <c:v>40625.054861111108</c:v>
                </c:pt>
                <c:pt idx="9108">
                  <c:v>40625.061805555546</c:v>
                </c:pt>
                <c:pt idx="9109">
                  <c:v>40625.068749999999</c:v>
                </c:pt>
                <c:pt idx="9110">
                  <c:v>40625.075000000004</c:v>
                </c:pt>
                <c:pt idx="9111">
                  <c:v>40625.082638888896</c:v>
                </c:pt>
                <c:pt idx="9112">
                  <c:v>40625.09652777778</c:v>
                </c:pt>
                <c:pt idx="9113">
                  <c:v>40625.103472222225</c:v>
                </c:pt>
                <c:pt idx="9114">
                  <c:v>40625.109722222216</c:v>
                </c:pt>
                <c:pt idx="9115">
                  <c:v>40625.116666666661</c:v>
                </c:pt>
                <c:pt idx="9116">
                  <c:v>40625.123611111107</c:v>
                </c:pt>
                <c:pt idx="9117">
                  <c:v>40625.130555555559</c:v>
                </c:pt>
                <c:pt idx="9118">
                  <c:v>40625.138194444451</c:v>
                </c:pt>
                <c:pt idx="9119">
                  <c:v>40625.144444444442</c:v>
                </c:pt>
                <c:pt idx="9120">
                  <c:v>40625.151388888888</c:v>
                </c:pt>
                <c:pt idx="9121">
                  <c:v>40625.158333333333</c:v>
                </c:pt>
                <c:pt idx="9122">
                  <c:v>40625.165972222225</c:v>
                </c:pt>
                <c:pt idx="9123">
                  <c:v>40625.17291666667</c:v>
                </c:pt>
                <c:pt idx="9124">
                  <c:v>40625.179861111101</c:v>
                </c:pt>
                <c:pt idx="9125">
                  <c:v>40625.186111111114</c:v>
                </c:pt>
                <c:pt idx="9126">
                  <c:v>40625.193055555552</c:v>
                </c:pt>
                <c:pt idx="9127">
                  <c:v>40625.199999999997</c:v>
                </c:pt>
                <c:pt idx="9128">
                  <c:v>40625.207638888889</c:v>
                </c:pt>
                <c:pt idx="9129">
                  <c:v>40625.213888888888</c:v>
                </c:pt>
                <c:pt idx="9130">
                  <c:v>40625.220833333326</c:v>
                </c:pt>
                <c:pt idx="9131">
                  <c:v>40625.228472222225</c:v>
                </c:pt>
                <c:pt idx="9132">
                  <c:v>40625.234722222216</c:v>
                </c:pt>
                <c:pt idx="9133">
                  <c:v>40625.241666666654</c:v>
                </c:pt>
                <c:pt idx="9134">
                  <c:v>40625.248611111114</c:v>
                </c:pt>
                <c:pt idx="9135">
                  <c:v>40625.255555555559</c:v>
                </c:pt>
                <c:pt idx="9136">
                  <c:v>40625.262499999997</c:v>
                </c:pt>
                <c:pt idx="9137">
                  <c:v>40625.269444444435</c:v>
                </c:pt>
                <c:pt idx="9138">
                  <c:v>40625.277083333327</c:v>
                </c:pt>
                <c:pt idx="9139">
                  <c:v>40625.283333333326</c:v>
                </c:pt>
                <c:pt idx="9140">
                  <c:v>40625.290277777778</c:v>
                </c:pt>
                <c:pt idx="9141">
                  <c:v>40625.297222222216</c:v>
                </c:pt>
                <c:pt idx="9142">
                  <c:v>40625.304166666661</c:v>
                </c:pt>
                <c:pt idx="9143">
                  <c:v>40625.311805555553</c:v>
                </c:pt>
                <c:pt idx="9144">
                  <c:v>40625.318055555566</c:v>
                </c:pt>
                <c:pt idx="9145">
                  <c:v>40625.331944444442</c:v>
                </c:pt>
                <c:pt idx="9146">
                  <c:v>40625.338888888895</c:v>
                </c:pt>
                <c:pt idx="9147">
                  <c:v>40625.346527777787</c:v>
                </c:pt>
                <c:pt idx="9148">
                  <c:v>40625.353472222232</c:v>
                </c:pt>
                <c:pt idx="9149">
                  <c:v>40625.359722222223</c:v>
                </c:pt>
                <c:pt idx="9150">
                  <c:v>40625.366666666661</c:v>
                </c:pt>
                <c:pt idx="9151">
                  <c:v>40625.373611111114</c:v>
                </c:pt>
                <c:pt idx="9152">
                  <c:v>40625.381250000006</c:v>
                </c:pt>
                <c:pt idx="9153">
                  <c:v>40625.387500000004</c:v>
                </c:pt>
                <c:pt idx="9154">
                  <c:v>40625.394444444442</c:v>
                </c:pt>
                <c:pt idx="9155">
                  <c:v>40625.401388888888</c:v>
                </c:pt>
                <c:pt idx="9156">
                  <c:v>40625.408333333333</c:v>
                </c:pt>
                <c:pt idx="9157">
                  <c:v>40625.415277777785</c:v>
                </c:pt>
                <c:pt idx="9158">
                  <c:v>40625.42291666667</c:v>
                </c:pt>
                <c:pt idx="9159">
                  <c:v>40625.429166666654</c:v>
                </c:pt>
                <c:pt idx="9160">
                  <c:v>40625.436805555553</c:v>
                </c:pt>
                <c:pt idx="9161">
                  <c:v>40625.443055555559</c:v>
                </c:pt>
                <c:pt idx="9162">
                  <c:v>40625.450000000004</c:v>
                </c:pt>
                <c:pt idx="9163">
                  <c:v>40625.45694444445</c:v>
                </c:pt>
                <c:pt idx="9164">
                  <c:v>40625.463888888888</c:v>
                </c:pt>
                <c:pt idx="9165">
                  <c:v>40625.470833333333</c:v>
                </c:pt>
                <c:pt idx="9166">
                  <c:v>40625.477777777778</c:v>
                </c:pt>
                <c:pt idx="9167">
                  <c:v>40625.484722222223</c:v>
                </c:pt>
                <c:pt idx="9168">
                  <c:v>40625.491666666654</c:v>
                </c:pt>
                <c:pt idx="9169">
                  <c:v>40625.498611111114</c:v>
                </c:pt>
                <c:pt idx="9170">
                  <c:v>40625.505555555559</c:v>
                </c:pt>
                <c:pt idx="9171">
                  <c:v>40625.512500000004</c:v>
                </c:pt>
                <c:pt idx="9172">
                  <c:v>40625.519444444442</c:v>
                </c:pt>
                <c:pt idx="9173">
                  <c:v>40625.526388888888</c:v>
                </c:pt>
                <c:pt idx="9174">
                  <c:v>40625.53402777778</c:v>
                </c:pt>
                <c:pt idx="9175">
                  <c:v>40625.540972222232</c:v>
                </c:pt>
                <c:pt idx="9176">
                  <c:v>40625.547222222223</c:v>
                </c:pt>
                <c:pt idx="9177">
                  <c:v>40625.554166666661</c:v>
                </c:pt>
                <c:pt idx="9178">
                  <c:v>40625.561805555546</c:v>
                </c:pt>
                <c:pt idx="9179">
                  <c:v>40625.568055555559</c:v>
                </c:pt>
                <c:pt idx="9180">
                  <c:v>40625.575694444451</c:v>
                </c:pt>
                <c:pt idx="9181">
                  <c:v>40625.581944444442</c:v>
                </c:pt>
                <c:pt idx="9182">
                  <c:v>40625.59652777778</c:v>
                </c:pt>
                <c:pt idx="9183">
                  <c:v>40625.602777777778</c:v>
                </c:pt>
                <c:pt idx="9184">
                  <c:v>40625.609722222216</c:v>
                </c:pt>
                <c:pt idx="9185">
                  <c:v>40625.624305555546</c:v>
                </c:pt>
                <c:pt idx="9186">
                  <c:v>40625.631249999999</c:v>
                </c:pt>
                <c:pt idx="9187">
                  <c:v>40625.637499999997</c:v>
                </c:pt>
                <c:pt idx="9188">
                  <c:v>40625.645138888889</c:v>
                </c:pt>
                <c:pt idx="9189">
                  <c:v>40625.651388888888</c:v>
                </c:pt>
                <c:pt idx="9190">
                  <c:v>40625.658333333333</c:v>
                </c:pt>
                <c:pt idx="9191">
                  <c:v>40625.665277777778</c:v>
                </c:pt>
                <c:pt idx="9192">
                  <c:v>40625.672222222223</c:v>
                </c:pt>
                <c:pt idx="9193">
                  <c:v>40625.679166666654</c:v>
                </c:pt>
                <c:pt idx="9194">
                  <c:v>40625.686111111114</c:v>
                </c:pt>
                <c:pt idx="9195">
                  <c:v>40625.693055555552</c:v>
                </c:pt>
                <c:pt idx="9196">
                  <c:v>40625.699999999997</c:v>
                </c:pt>
                <c:pt idx="9197">
                  <c:v>40625.706944444442</c:v>
                </c:pt>
                <c:pt idx="9198">
                  <c:v>40625.714583333334</c:v>
                </c:pt>
                <c:pt idx="9199">
                  <c:v>40625.721527777772</c:v>
                </c:pt>
                <c:pt idx="9200">
                  <c:v>40625.727777777771</c:v>
                </c:pt>
                <c:pt idx="9201">
                  <c:v>40625.734722222216</c:v>
                </c:pt>
                <c:pt idx="9202">
                  <c:v>40625.742361111101</c:v>
                </c:pt>
                <c:pt idx="9203">
                  <c:v>40625.748611111114</c:v>
                </c:pt>
                <c:pt idx="9204">
                  <c:v>40625.755555555559</c:v>
                </c:pt>
                <c:pt idx="9205">
                  <c:v>40625.762499999997</c:v>
                </c:pt>
                <c:pt idx="9206">
                  <c:v>40625.769444444435</c:v>
                </c:pt>
                <c:pt idx="9207">
                  <c:v>40625.777083333327</c:v>
                </c:pt>
                <c:pt idx="9208">
                  <c:v>40625.783333333326</c:v>
                </c:pt>
                <c:pt idx="9209">
                  <c:v>40625.790277777778</c:v>
                </c:pt>
                <c:pt idx="9210">
                  <c:v>40625.797222222216</c:v>
                </c:pt>
                <c:pt idx="9211">
                  <c:v>40625.804166666661</c:v>
                </c:pt>
                <c:pt idx="9212">
                  <c:v>40625.811111111114</c:v>
                </c:pt>
                <c:pt idx="9213">
                  <c:v>40625.818055555566</c:v>
                </c:pt>
                <c:pt idx="9214">
                  <c:v>40625.825694444451</c:v>
                </c:pt>
                <c:pt idx="9215">
                  <c:v>40625.832638888896</c:v>
                </c:pt>
                <c:pt idx="9216">
                  <c:v>40625.839583333334</c:v>
                </c:pt>
                <c:pt idx="9217">
                  <c:v>40625.846527777787</c:v>
                </c:pt>
                <c:pt idx="9218">
                  <c:v>40625.852777777785</c:v>
                </c:pt>
                <c:pt idx="9219">
                  <c:v>40625.859722222223</c:v>
                </c:pt>
                <c:pt idx="9220">
                  <c:v>40625.866666666661</c:v>
                </c:pt>
                <c:pt idx="9221">
                  <c:v>40625.873611111114</c:v>
                </c:pt>
                <c:pt idx="9222">
                  <c:v>40625.880555555566</c:v>
                </c:pt>
                <c:pt idx="9223">
                  <c:v>40625.888194444458</c:v>
                </c:pt>
                <c:pt idx="9224">
                  <c:v>40625.894444444442</c:v>
                </c:pt>
                <c:pt idx="9225">
                  <c:v>40625.901388888888</c:v>
                </c:pt>
                <c:pt idx="9226">
                  <c:v>40625.908333333333</c:v>
                </c:pt>
                <c:pt idx="9227">
                  <c:v>40625.915277777785</c:v>
                </c:pt>
                <c:pt idx="9228">
                  <c:v>40625.92291666667</c:v>
                </c:pt>
                <c:pt idx="9229">
                  <c:v>40625.929166666654</c:v>
                </c:pt>
                <c:pt idx="9230">
                  <c:v>40625.936111111114</c:v>
                </c:pt>
                <c:pt idx="9231">
                  <c:v>40625.943055555559</c:v>
                </c:pt>
                <c:pt idx="9232">
                  <c:v>40625.950000000004</c:v>
                </c:pt>
                <c:pt idx="9233">
                  <c:v>40625.957638888896</c:v>
                </c:pt>
                <c:pt idx="9234">
                  <c:v>40625.963888888888</c:v>
                </c:pt>
                <c:pt idx="9235">
                  <c:v>40625.97152777778</c:v>
                </c:pt>
                <c:pt idx="9236">
                  <c:v>40625.977777777778</c:v>
                </c:pt>
                <c:pt idx="9237">
                  <c:v>40625.984722222223</c:v>
                </c:pt>
                <c:pt idx="9238">
                  <c:v>40625.991666666654</c:v>
                </c:pt>
                <c:pt idx="9239">
                  <c:v>40625.999305555546</c:v>
                </c:pt>
                <c:pt idx="9240">
                  <c:v>40626.005555555559</c:v>
                </c:pt>
                <c:pt idx="9241">
                  <c:v>40626.012500000004</c:v>
                </c:pt>
                <c:pt idx="9242">
                  <c:v>40626.019444444442</c:v>
                </c:pt>
                <c:pt idx="9243">
                  <c:v>40626.026388888888</c:v>
                </c:pt>
                <c:pt idx="9244">
                  <c:v>40626.033333333326</c:v>
                </c:pt>
                <c:pt idx="9245">
                  <c:v>40626.040277777785</c:v>
                </c:pt>
                <c:pt idx="9246">
                  <c:v>40626.047222222223</c:v>
                </c:pt>
                <c:pt idx="9247">
                  <c:v>40626.054166666661</c:v>
                </c:pt>
                <c:pt idx="9248">
                  <c:v>40626.061111111107</c:v>
                </c:pt>
                <c:pt idx="9249">
                  <c:v>40626.068055555559</c:v>
                </c:pt>
                <c:pt idx="9250">
                  <c:v>40626.075694444451</c:v>
                </c:pt>
                <c:pt idx="9251">
                  <c:v>40626.082638888896</c:v>
                </c:pt>
                <c:pt idx="9252">
                  <c:v>40626.088888888895</c:v>
                </c:pt>
                <c:pt idx="9253">
                  <c:v>40626.095833333326</c:v>
                </c:pt>
                <c:pt idx="9254">
                  <c:v>40626.102777777778</c:v>
                </c:pt>
                <c:pt idx="9255">
                  <c:v>40626.109722222216</c:v>
                </c:pt>
                <c:pt idx="9256">
                  <c:v>40626.116666666661</c:v>
                </c:pt>
                <c:pt idx="9257">
                  <c:v>40626.123611111107</c:v>
                </c:pt>
                <c:pt idx="9258">
                  <c:v>40626.131249999999</c:v>
                </c:pt>
                <c:pt idx="9259">
                  <c:v>40626.137499999997</c:v>
                </c:pt>
                <c:pt idx="9260">
                  <c:v>40626.145138888889</c:v>
                </c:pt>
                <c:pt idx="9261">
                  <c:v>40626.151388888888</c:v>
                </c:pt>
                <c:pt idx="9262">
                  <c:v>40626.158333333333</c:v>
                </c:pt>
                <c:pt idx="9263">
                  <c:v>40626.165972222225</c:v>
                </c:pt>
                <c:pt idx="9264">
                  <c:v>40626.17291666667</c:v>
                </c:pt>
                <c:pt idx="9265">
                  <c:v>40626.179166666654</c:v>
                </c:pt>
                <c:pt idx="9266">
                  <c:v>40626.186111111114</c:v>
                </c:pt>
                <c:pt idx="9267">
                  <c:v>40626.193749999991</c:v>
                </c:pt>
                <c:pt idx="9268">
                  <c:v>40626.200694444451</c:v>
                </c:pt>
                <c:pt idx="9269">
                  <c:v>40626.206944444442</c:v>
                </c:pt>
                <c:pt idx="9270">
                  <c:v>40626.214583333334</c:v>
                </c:pt>
                <c:pt idx="9271">
                  <c:v>40626.220833333326</c:v>
                </c:pt>
                <c:pt idx="9272">
                  <c:v>40626.227777777771</c:v>
                </c:pt>
                <c:pt idx="9273">
                  <c:v>40626.234722222216</c:v>
                </c:pt>
                <c:pt idx="9274">
                  <c:v>40626.241666666654</c:v>
                </c:pt>
                <c:pt idx="9275">
                  <c:v>40626.248611111114</c:v>
                </c:pt>
                <c:pt idx="9276">
                  <c:v>40626.255555555559</c:v>
                </c:pt>
                <c:pt idx="9277">
                  <c:v>40626.262499999997</c:v>
                </c:pt>
                <c:pt idx="9278">
                  <c:v>40626.270138888889</c:v>
                </c:pt>
                <c:pt idx="9279">
                  <c:v>40626.276388888888</c:v>
                </c:pt>
                <c:pt idx="9280">
                  <c:v>40626.283333333326</c:v>
                </c:pt>
                <c:pt idx="9281">
                  <c:v>40626.290972222225</c:v>
                </c:pt>
                <c:pt idx="9282">
                  <c:v>40626.297222222216</c:v>
                </c:pt>
                <c:pt idx="9283">
                  <c:v>40626.304166666661</c:v>
                </c:pt>
                <c:pt idx="9284">
                  <c:v>40626.311805555553</c:v>
                </c:pt>
                <c:pt idx="9285">
                  <c:v>40626.318055555566</c:v>
                </c:pt>
                <c:pt idx="9286">
                  <c:v>40626.325694444451</c:v>
                </c:pt>
                <c:pt idx="9287">
                  <c:v>40626.331944444442</c:v>
                </c:pt>
                <c:pt idx="9288">
                  <c:v>40626.339583333334</c:v>
                </c:pt>
                <c:pt idx="9289">
                  <c:v>40626.345833333333</c:v>
                </c:pt>
                <c:pt idx="9290">
                  <c:v>40626.352777777785</c:v>
                </c:pt>
                <c:pt idx="9291">
                  <c:v>40626.359722222223</c:v>
                </c:pt>
                <c:pt idx="9292">
                  <c:v>40626.366666666661</c:v>
                </c:pt>
                <c:pt idx="9293">
                  <c:v>40626.373611111114</c:v>
                </c:pt>
                <c:pt idx="9294">
                  <c:v>40626.380555555566</c:v>
                </c:pt>
                <c:pt idx="9295">
                  <c:v>40626.387500000004</c:v>
                </c:pt>
                <c:pt idx="9296">
                  <c:v>40626.394444444442</c:v>
                </c:pt>
                <c:pt idx="9297">
                  <c:v>40626.401388888888</c:v>
                </c:pt>
                <c:pt idx="9298">
                  <c:v>40626.408333333333</c:v>
                </c:pt>
                <c:pt idx="9299">
                  <c:v>40626.415277777785</c:v>
                </c:pt>
                <c:pt idx="9300">
                  <c:v>40626.422222222223</c:v>
                </c:pt>
                <c:pt idx="9301">
                  <c:v>40626.429861111101</c:v>
                </c:pt>
                <c:pt idx="9302">
                  <c:v>40626.436805555553</c:v>
                </c:pt>
                <c:pt idx="9303">
                  <c:v>40626.443055555559</c:v>
                </c:pt>
                <c:pt idx="9304">
                  <c:v>40626.450000000004</c:v>
                </c:pt>
                <c:pt idx="9305">
                  <c:v>40626.457638888896</c:v>
                </c:pt>
                <c:pt idx="9306">
                  <c:v>40626.464583333334</c:v>
                </c:pt>
                <c:pt idx="9307">
                  <c:v>40626.47152777778</c:v>
                </c:pt>
                <c:pt idx="9308">
                  <c:v>40626.477777777778</c:v>
                </c:pt>
                <c:pt idx="9309">
                  <c:v>40626.484722222223</c:v>
                </c:pt>
                <c:pt idx="9310">
                  <c:v>40626.491666666654</c:v>
                </c:pt>
                <c:pt idx="9311">
                  <c:v>40626.498611111114</c:v>
                </c:pt>
                <c:pt idx="9312">
                  <c:v>40626.505555555559</c:v>
                </c:pt>
                <c:pt idx="9313">
                  <c:v>40626.513194444451</c:v>
                </c:pt>
                <c:pt idx="9314">
                  <c:v>40626.525694444441</c:v>
                </c:pt>
                <c:pt idx="9315">
                  <c:v>40626.532638888893</c:v>
                </c:pt>
                <c:pt idx="9316">
                  <c:v>40626.539583333324</c:v>
                </c:pt>
                <c:pt idx="9317">
                  <c:v>40626.547222222223</c:v>
                </c:pt>
                <c:pt idx="9318">
                  <c:v>40626.554166666661</c:v>
                </c:pt>
                <c:pt idx="9319">
                  <c:v>40626.56041666666</c:v>
                </c:pt>
                <c:pt idx="9320">
                  <c:v>40626.567361111098</c:v>
                </c:pt>
                <c:pt idx="9321">
                  <c:v>40626.581250000003</c:v>
                </c:pt>
                <c:pt idx="9322">
                  <c:v>40626.588194444448</c:v>
                </c:pt>
                <c:pt idx="9323">
                  <c:v>40626.595138888886</c:v>
                </c:pt>
                <c:pt idx="9324">
                  <c:v>40626.602083333324</c:v>
                </c:pt>
                <c:pt idx="9325">
                  <c:v>40626.609027777777</c:v>
                </c:pt>
                <c:pt idx="9326">
                  <c:v>40626.615972222222</c:v>
                </c:pt>
                <c:pt idx="9327">
                  <c:v>40626.62291666666</c:v>
                </c:pt>
                <c:pt idx="9328">
                  <c:v>40626.630555555559</c:v>
                </c:pt>
                <c:pt idx="9329">
                  <c:v>40626.636805555558</c:v>
                </c:pt>
                <c:pt idx="9330">
                  <c:v>40626.643749999996</c:v>
                </c:pt>
                <c:pt idx="9331">
                  <c:v>40626.650694444448</c:v>
                </c:pt>
                <c:pt idx="9332">
                  <c:v>40626.657638888893</c:v>
                </c:pt>
                <c:pt idx="9333">
                  <c:v>40626.665277777778</c:v>
                </c:pt>
                <c:pt idx="9334">
                  <c:v>40626.671527777777</c:v>
                </c:pt>
                <c:pt idx="9335">
                  <c:v>40626.679166666654</c:v>
                </c:pt>
                <c:pt idx="9336">
                  <c:v>40626.68541666666</c:v>
                </c:pt>
                <c:pt idx="9337">
                  <c:v>40626.692361111098</c:v>
                </c:pt>
                <c:pt idx="9338">
                  <c:v>40626.699999999997</c:v>
                </c:pt>
                <c:pt idx="9339">
                  <c:v>40626.706250000003</c:v>
                </c:pt>
                <c:pt idx="9340">
                  <c:v>40626.713888888888</c:v>
                </c:pt>
                <c:pt idx="9341">
                  <c:v>40626.720833333326</c:v>
                </c:pt>
                <c:pt idx="9342">
                  <c:v>40626.727777777771</c:v>
                </c:pt>
                <c:pt idx="9343">
                  <c:v>40626.734722222216</c:v>
                </c:pt>
                <c:pt idx="9344">
                  <c:v>40626.740972222222</c:v>
                </c:pt>
                <c:pt idx="9345">
                  <c:v>40626.74791666666</c:v>
                </c:pt>
                <c:pt idx="9346">
                  <c:v>40626.754861111105</c:v>
                </c:pt>
                <c:pt idx="9347">
                  <c:v>40626.762499999997</c:v>
                </c:pt>
                <c:pt idx="9348">
                  <c:v>40626.768749999996</c:v>
                </c:pt>
                <c:pt idx="9349">
                  <c:v>40626.775694444441</c:v>
                </c:pt>
                <c:pt idx="9350">
                  <c:v>40626.782638888893</c:v>
                </c:pt>
                <c:pt idx="9351">
                  <c:v>40626.789583333324</c:v>
                </c:pt>
                <c:pt idx="9352">
                  <c:v>40626.797222222216</c:v>
                </c:pt>
                <c:pt idx="9353">
                  <c:v>40626.803472222222</c:v>
                </c:pt>
                <c:pt idx="9354">
                  <c:v>40626.811111111114</c:v>
                </c:pt>
                <c:pt idx="9355">
                  <c:v>40626.817361111105</c:v>
                </c:pt>
                <c:pt idx="9356">
                  <c:v>40626.825000000004</c:v>
                </c:pt>
                <c:pt idx="9357">
                  <c:v>40626.831944444442</c:v>
                </c:pt>
                <c:pt idx="9358">
                  <c:v>40626.838194444448</c:v>
                </c:pt>
                <c:pt idx="9359">
                  <c:v>40626.845833333333</c:v>
                </c:pt>
                <c:pt idx="9360">
                  <c:v>40626.852777777785</c:v>
                </c:pt>
                <c:pt idx="9361">
                  <c:v>40626.859722222223</c:v>
                </c:pt>
                <c:pt idx="9362">
                  <c:v>40626.865972222222</c:v>
                </c:pt>
                <c:pt idx="9363">
                  <c:v>40626.872916666667</c:v>
                </c:pt>
                <c:pt idx="9364">
                  <c:v>40626.879861111105</c:v>
                </c:pt>
                <c:pt idx="9365">
                  <c:v>40626.887500000004</c:v>
                </c:pt>
                <c:pt idx="9366">
                  <c:v>40626.893749999996</c:v>
                </c:pt>
                <c:pt idx="9367">
                  <c:v>40626.900694444448</c:v>
                </c:pt>
                <c:pt idx="9368">
                  <c:v>40626.908333333333</c:v>
                </c:pt>
                <c:pt idx="9369">
                  <c:v>40626.914583333331</c:v>
                </c:pt>
                <c:pt idx="9370">
                  <c:v>40626.922222222223</c:v>
                </c:pt>
                <c:pt idx="9371">
                  <c:v>40626.929166666654</c:v>
                </c:pt>
                <c:pt idx="9372">
                  <c:v>40626.93541666666</c:v>
                </c:pt>
                <c:pt idx="9373">
                  <c:v>40626.943055555559</c:v>
                </c:pt>
                <c:pt idx="9374">
                  <c:v>40626.949305555558</c:v>
                </c:pt>
                <c:pt idx="9375">
                  <c:v>40626.95625000001</c:v>
                </c:pt>
                <c:pt idx="9376">
                  <c:v>40626.963888888888</c:v>
                </c:pt>
                <c:pt idx="9377">
                  <c:v>40626.970833333333</c:v>
                </c:pt>
                <c:pt idx="9378">
                  <c:v>40626.977083333324</c:v>
                </c:pt>
                <c:pt idx="9379">
                  <c:v>40626.984027777784</c:v>
                </c:pt>
                <c:pt idx="9380">
                  <c:v>40626.991666666654</c:v>
                </c:pt>
                <c:pt idx="9381">
                  <c:v>40626.998611111114</c:v>
                </c:pt>
                <c:pt idx="9382">
                  <c:v>40627.012500000004</c:v>
                </c:pt>
                <c:pt idx="9383">
                  <c:v>40627.018750000003</c:v>
                </c:pt>
                <c:pt idx="9384">
                  <c:v>40627.025694444441</c:v>
                </c:pt>
                <c:pt idx="9385">
                  <c:v>40627.032638888893</c:v>
                </c:pt>
                <c:pt idx="9386">
                  <c:v>40627.039583333324</c:v>
                </c:pt>
                <c:pt idx="9387">
                  <c:v>40627.046527777784</c:v>
                </c:pt>
                <c:pt idx="9388">
                  <c:v>40627.053472222222</c:v>
                </c:pt>
                <c:pt idx="9389">
                  <c:v>40627.061111111107</c:v>
                </c:pt>
                <c:pt idx="9390">
                  <c:v>40627.067361111098</c:v>
                </c:pt>
                <c:pt idx="9391">
                  <c:v>40627.075000000004</c:v>
                </c:pt>
                <c:pt idx="9392">
                  <c:v>40627.081944444442</c:v>
                </c:pt>
                <c:pt idx="9393">
                  <c:v>40627.088888888895</c:v>
                </c:pt>
                <c:pt idx="9394">
                  <c:v>40627.095138888886</c:v>
                </c:pt>
                <c:pt idx="9395">
                  <c:v>40627.102083333324</c:v>
                </c:pt>
                <c:pt idx="9396">
                  <c:v>40627.116666666661</c:v>
                </c:pt>
                <c:pt idx="9397">
                  <c:v>40627.123611111107</c:v>
                </c:pt>
                <c:pt idx="9398">
                  <c:v>40627.130555555559</c:v>
                </c:pt>
                <c:pt idx="9399">
                  <c:v>40627.137499999997</c:v>
                </c:pt>
                <c:pt idx="9400">
                  <c:v>40627.144444444442</c:v>
                </c:pt>
                <c:pt idx="9401">
                  <c:v>40627.150694444448</c:v>
                </c:pt>
                <c:pt idx="9402">
                  <c:v>40627.158333333333</c:v>
                </c:pt>
                <c:pt idx="9403">
                  <c:v>40627.165277777778</c:v>
                </c:pt>
                <c:pt idx="9404">
                  <c:v>40627.172222222223</c:v>
                </c:pt>
                <c:pt idx="9405">
                  <c:v>40627.179166666654</c:v>
                </c:pt>
                <c:pt idx="9406">
                  <c:v>40627.18541666666</c:v>
                </c:pt>
                <c:pt idx="9407">
                  <c:v>40627.192361111098</c:v>
                </c:pt>
                <c:pt idx="9408">
                  <c:v>40627.199999999997</c:v>
                </c:pt>
                <c:pt idx="9409">
                  <c:v>40627.206944444442</c:v>
                </c:pt>
                <c:pt idx="9410">
                  <c:v>40627.213888888888</c:v>
                </c:pt>
                <c:pt idx="9411">
                  <c:v>40627.220833333326</c:v>
                </c:pt>
                <c:pt idx="9412">
                  <c:v>40627.227777777771</c:v>
                </c:pt>
                <c:pt idx="9413">
                  <c:v>40627.234722222216</c:v>
                </c:pt>
                <c:pt idx="9414">
                  <c:v>40627.241666666654</c:v>
                </c:pt>
                <c:pt idx="9415">
                  <c:v>40627.248611111114</c:v>
                </c:pt>
                <c:pt idx="9416">
                  <c:v>40627.255555555559</c:v>
                </c:pt>
                <c:pt idx="9417">
                  <c:v>40627.263194444444</c:v>
                </c:pt>
                <c:pt idx="9418">
                  <c:v>40627.269444444435</c:v>
                </c:pt>
                <c:pt idx="9419">
                  <c:v>40627.276388888888</c:v>
                </c:pt>
                <c:pt idx="9420">
                  <c:v>40627.283333333326</c:v>
                </c:pt>
                <c:pt idx="9421">
                  <c:v>40627.290972222225</c:v>
                </c:pt>
                <c:pt idx="9422">
                  <c:v>40627.297222222216</c:v>
                </c:pt>
                <c:pt idx="9423">
                  <c:v>40627.304861111108</c:v>
                </c:pt>
                <c:pt idx="9424">
                  <c:v>40627.311111111114</c:v>
                </c:pt>
                <c:pt idx="9425">
                  <c:v>40627.318750000006</c:v>
                </c:pt>
                <c:pt idx="9426">
                  <c:v>40627.325694444451</c:v>
                </c:pt>
                <c:pt idx="9427">
                  <c:v>40627.331944444442</c:v>
                </c:pt>
                <c:pt idx="9428">
                  <c:v>40627.339583333334</c:v>
                </c:pt>
                <c:pt idx="9429">
                  <c:v>40627.345833333333</c:v>
                </c:pt>
                <c:pt idx="9430">
                  <c:v>40627.352777777785</c:v>
                </c:pt>
                <c:pt idx="9431">
                  <c:v>40627.359722222223</c:v>
                </c:pt>
                <c:pt idx="9432">
                  <c:v>40627.366666666661</c:v>
                </c:pt>
                <c:pt idx="9433">
                  <c:v>40627.374305555553</c:v>
                </c:pt>
                <c:pt idx="9434">
                  <c:v>40627.380555555566</c:v>
                </c:pt>
                <c:pt idx="9435">
                  <c:v>40627.395138888889</c:v>
                </c:pt>
                <c:pt idx="9436">
                  <c:v>40627.401388888888</c:v>
                </c:pt>
                <c:pt idx="9437">
                  <c:v>40627.408333333333</c:v>
                </c:pt>
                <c:pt idx="9438">
                  <c:v>40627.415972222232</c:v>
                </c:pt>
                <c:pt idx="9439">
                  <c:v>40627.422222222223</c:v>
                </c:pt>
                <c:pt idx="9440">
                  <c:v>40627.429861111101</c:v>
                </c:pt>
                <c:pt idx="9441">
                  <c:v>40627.436111111114</c:v>
                </c:pt>
                <c:pt idx="9442">
                  <c:v>40627.443055555559</c:v>
                </c:pt>
                <c:pt idx="9443">
                  <c:v>40627.450000000004</c:v>
                </c:pt>
                <c:pt idx="9444">
                  <c:v>40627.45694444445</c:v>
                </c:pt>
                <c:pt idx="9445">
                  <c:v>40627.464583333334</c:v>
                </c:pt>
                <c:pt idx="9446">
                  <c:v>40627.47152777778</c:v>
                </c:pt>
                <c:pt idx="9447">
                  <c:v>40627.478472222232</c:v>
                </c:pt>
                <c:pt idx="9448">
                  <c:v>40627.484722222223</c:v>
                </c:pt>
                <c:pt idx="9449">
                  <c:v>40627.492361111101</c:v>
                </c:pt>
                <c:pt idx="9450">
                  <c:v>40627.498611111114</c:v>
                </c:pt>
                <c:pt idx="9451">
                  <c:v>40627.506250000006</c:v>
                </c:pt>
                <c:pt idx="9452">
                  <c:v>40627.513194444451</c:v>
                </c:pt>
                <c:pt idx="9453">
                  <c:v>40627.520138888889</c:v>
                </c:pt>
                <c:pt idx="9454">
                  <c:v>40627.527083333327</c:v>
                </c:pt>
                <c:pt idx="9455">
                  <c:v>40627.533333333326</c:v>
                </c:pt>
                <c:pt idx="9456">
                  <c:v>40627.540277777785</c:v>
                </c:pt>
                <c:pt idx="9457">
                  <c:v>40627.547222222223</c:v>
                </c:pt>
                <c:pt idx="9458">
                  <c:v>40627.554861111108</c:v>
                </c:pt>
                <c:pt idx="9459">
                  <c:v>40627.561805555546</c:v>
                </c:pt>
                <c:pt idx="9460">
                  <c:v>40627.568055555559</c:v>
                </c:pt>
                <c:pt idx="9461">
                  <c:v>40627.575000000004</c:v>
                </c:pt>
                <c:pt idx="9462">
                  <c:v>40627.582638888896</c:v>
                </c:pt>
                <c:pt idx="9463">
                  <c:v>40627.588888888895</c:v>
                </c:pt>
                <c:pt idx="9464">
                  <c:v>40627.59652777778</c:v>
                </c:pt>
                <c:pt idx="9465">
                  <c:v>40627.602777777778</c:v>
                </c:pt>
                <c:pt idx="9466">
                  <c:v>40627.609722222216</c:v>
                </c:pt>
                <c:pt idx="9467">
                  <c:v>40627.616666666661</c:v>
                </c:pt>
                <c:pt idx="9468">
                  <c:v>40627.624305555546</c:v>
                </c:pt>
                <c:pt idx="9469">
                  <c:v>40627.631249999999</c:v>
                </c:pt>
                <c:pt idx="9470">
                  <c:v>40627.637499999997</c:v>
                </c:pt>
                <c:pt idx="9471">
                  <c:v>40627.644444444442</c:v>
                </c:pt>
                <c:pt idx="9472">
                  <c:v>40627.651388888888</c:v>
                </c:pt>
                <c:pt idx="9473">
                  <c:v>40627.65902777778</c:v>
                </c:pt>
                <c:pt idx="9474">
                  <c:v>40627.665972222225</c:v>
                </c:pt>
                <c:pt idx="9475">
                  <c:v>40627.67291666667</c:v>
                </c:pt>
                <c:pt idx="9476">
                  <c:v>40627.679166666654</c:v>
                </c:pt>
                <c:pt idx="9477">
                  <c:v>40627.686111111114</c:v>
                </c:pt>
                <c:pt idx="9478">
                  <c:v>40628.214583333334</c:v>
                </c:pt>
                <c:pt idx="9479">
                  <c:v>40628.221527777772</c:v>
                </c:pt>
                <c:pt idx="9480">
                  <c:v>40628.228472222225</c:v>
                </c:pt>
                <c:pt idx="9481">
                  <c:v>40628.235416666663</c:v>
                </c:pt>
                <c:pt idx="9482">
                  <c:v>40628.242361111101</c:v>
                </c:pt>
                <c:pt idx="9483">
                  <c:v>40628.249305555546</c:v>
                </c:pt>
                <c:pt idx="9484">
                  <c:v>40628.256250000006</c:v>
                </c:pt>
                <c:pt idx="9485">
                  <c:v>40628.263194444444</c:v>
                </c:pt>
                <c:pt idx="9486">
                  <c:v>40628.270138888889</c:v>
                </c:pt>
                <c:pt idx="9487">
                  <c:v>40628.277083333327</c:v>
                </c:pt>
                <c:pt idx="9488">
                  <c:v>40628.28402777778</c:v>
                </c:pt>
                <c:pt idx="9489">
                  <c:v>40628.290972222225</c:v>
                </c:pt>
                <c:pt idx="9490">
                  <c:v>40628.297916666663</c:v>
                </c:pt>
                <c:pt idx="9491">
                  <c:v>40628.304861111108</c:v>
                </c:pt>
                <c:pt idx="9492">
                  <c:v>40628.311805555553</c:v>
                </c:pt>
                <c:pt idx="9493">
                  <c:v>40628.318750000006</c:v>
                </c:pt>
                <c:pt idx="9494">
                  <c:v>40628.325694444451</c:v>
                </c:pt>
                <c:pt idx="9495">
                  <c:v>40628.331944444442</c:v>
                </c:pt>
                <c:pt idx="9496">
                  <c:v>40628.339583333334</c:v>
                </c:pt>
                <c:pt idx="9497">
                  <c:v>40628.346527777787</c:v>
                </c:pt>
                <c:pt idx="9498">
                  <c:v>40628.353472222232</c:v>
                </c:pt>
                <c:pt idx="9499">
                  <c:v>40628.36041666667</c:v>
                </c:pt>
                <c:pt idx="9500">
                  <c:v>40628.367361111101</c:v>
                </c:pt>
                <c:pt idx="9501">
                  <c:v>40628.374305555553</c:v>
                </c:pt>
                <c:pt idx="9502">
                  <c:v>40628.381250000006</c:v>
                </c:pt>
                <c:pt idx="9503">
                  <c:v>40628.388194444458</c:v>
                </c:pt>
                <c:pt idx="9504">
                  <c:v>40628.395138888889</c:v>
                </c:pt>
                <c:pt idx="9505">
                  <c:v>40628.402083333334</c:v>
                </c:pt>
                <c:pt idx="9506">
                  <c:v>40628.40902777778</c:v>
                </c:pt>
                <c:pt idx="9507">
                  <c:v>40628.415972222232</c:v>
                </c:pt>
                <c:pt idx="9508">
                  <c:v>40628.42291666667</c:v>
                </c:pt>
                <c:pt idx="9509">
                  <c:v>40628.429861111101</c:v>
                </c:pt>
                <c:pt idx="9510">
                  <c:v>40628.436805555553</c:v>
                </c:pt>
                <c:pt idx="9511">
                  <c:v>40628.443749999999</c:v>
                </c:pt>
                <c:pt idx="9512">
                  <c:v>40628.450694444458</c:v>
                </c:pt>
                <c:pt idx="9513">
                  <c:v>40628.457638888896</c:v>
                </c:pt>
                <c:pt idx="9514">
                  <c:v>40628.464583333334</c:v>
                </c:pt>
                <c:pt idx="9515">
                  <c:v>40628.47152777778</c:v>
                </c:pt>
                <c:pt idx="9516">
                  <c:v>40628.478472222232</c:v>
                </c:pt>
                <c:pt idx="9517">
                  <c:v>40628.48541666667</c:v>
                </c:pt>
                <c:pt idx="9518">
                  <c:v>40628.492361111101</c:v>
                </c:pt>
                <c:pt idx="9519">
                  <c:v>40628.499305555546</c:v>
                </c:pt>
                <c:pt idx="9520">
                  <c:v>40628.506250000006</c:v>
                </c:pt>
                <c:pt idx="9521">
                  <c:v>40628.513194444451</c:v>
                </c:pt>
                <c:pt idx="9522">
                  <c:v>40628.520138888889</c:v>
                </c:pt>
                <c:pt idx="9523">
                  <c:v>40628.527083333327</c:v>
                </c:pt>
                <c:pt idx="9524">
                  <c:v>40628.53402777778</c:v>
                </c:pt>
                <c:pt idx="9525">
                  <c:v>40628.540972222232</c:v>
                </c:pt>
                <c:pt idx="9526">
                  <c:v>40628.54791666667</c:v>
                </c:pt>
                <c:pt idx="9527">
                  <c:v>40628.554861111108</c:v>
                </c:pt>
                <c:pt idx="9528">
                  <c:v>40628.561805555546</c:v>
                </c:pt>
                <c:pt idx="9529">
                  <c:v>40628.568749999999</c:v>
                </c:pt>
                <c:pt idx="9530">
                  <c:v>40628.575694444451</c:v>
                </c:pt>
                <c:pt idx="9531">
                  <c:v>40628.582638888896</c:v>
                </c:pt>
                <c:pt idx="9532">
                  <c:v>40628.589583333334</c:v>
                </c:pt>
                <c:pt idx="9533">
                  <c:v>40628.59652777778</c:v>
                </c:pt>
                <c:pt idx="9534">
                  <c:v>40628.603472222225</c:v>
                </c:pt>
                <c:pt idx="9535">
                  <c:v>40628.61041666667</c:v>
                </c:pt>
                <c:pt idx="9536">
                  <c:v>40628.617361111101</c:v>
                </c:pt>
                <c:pt idx="9537">
                  <c:v>40628.624305555546</c:v>
                </c:pt>
                <c:pt idx="9538">
                  <c:v>40628.631249999999</c:v>
                </c:pt>
                <c:pt idx="9539">
                  <c:v>40628.638194444451</c:v>
                </c:pt>
                <c:pt idx="9540">
                  <c:v>40628.645138888889</c:v>
                </c:pt>
                <c:pt idx="9541">
                  <c:v>40628.652083333334</c:v>
                </c:pt>
                <c:pt idx="9542">
                  <c:v>40628.65902777778</c:v>
                </c:pt>
                <c:pt idx="9543">
                  <c:v>40628.665972222225</c:v>
                </c:pt>
                <c:pt idx="9544">
                  <c:v>40628.67291666667</c:v>
                </c:pt>
                <c:pt idx="9545">
                  <c:v>40628.679861111101</c:v>
                </c:pt>
                <c:pt idx="9546">
                  <c:v>40628.686805555553</c:v>
                </c:pt>
                <c:pt idx="9547">
                  <c:v>40628.693749999991</c:v>
                </c:pt>
                <c:pt idx="9548">
                  <c:v>40628.700694444451</c:v>
                </c:pt>
                <c:pt idx="9549">
                  <c:v>40628.707638888889</c:v>
                </c:pt>
                <c:pt idx="9550">
                  <c:v>40628.714583333334</c:v>
                </c:pt>
                <c:pt idx="9551">
                  <c:v>40628.721527777772</c:v>
                </c:pt>
                <c:pt idx="9552">
                  <c:v>40628.728472222225</c:v>
                </c:pt>
                <c:pt idx="9553">
                  <c:v>40628.735416666663</c:v>
                </c:pt>
                <c:pt idx="9554">
                  <c:v>40628.742361111101</c:v>
                </c:pt>
                <c:pt idx="9555">
                  <c:v>40628.749305555546</c:v>
                </c:pt>
                <c:pt idx="9556">
                  <c:v>40628.756250000006</c:v>
                </c:pt>
                <c:pt idx="9557">
                  <c:v>40628.763194444444</c:v>
                </c:pt>
                <c:pt idx="9558">
                  <c:v>40628.770138888889</c:v>
                </c:pt>
                <c:pt idx="9559">
                  <c:v>40628.777083333327</c:v>
                </c:pt>
                <c:pt idx="9560">
                  <c:v>40628.78402777778</c:v>
                </c:pt>
                <c:pt idx="9561">
                  <c:v>40628.790972222225</c:v>
                </c:pt>
                <c:pt idx="9562">
                  <c:v>40628.797916666663</c:v>
                </c:pt>
                <c:pt idx="9563">
                  <c:v>40628.804861111108</c:v>
                </c:pt>
                <c:pt idx="9564">
                  <c:v>40628.811805555553</c:v>
                </c:pt>
                <c:pt idx="9565">
                  <c:v>40628.818750000006</c:v>
                </c:pt>
                <c:pt idx="9566">
                  <c:v>40628.825694444451</c:v>
                </c:pt>
                <c:pt idx="9567">
                  <c:v>40628.832638888896</c:v>
                </c:pt>
                <c:pt idx="9568">
                  <c:v>40628.839583333334</c:v>
                </c:pt>
                <c:pt idx="9569">
                  <c:v>40628.846527777787</c:v>
                </c:pt>
                <c:pt idx="9570">
                  <c:v>40628.853472222232</c:v>
                </c:pt>
                <c:pt idx="9571">
                  <c:v>40628.86041666667</c:v>
                </c:pt>
                <c:pt idx="9572">
                  <c:v>40628.867361111101</c:v>
                </c:pt>
                <c:pt idx="9573">
                  <c:v>40628.874305555553</c:v>
                </c:pt>
                <c:pt idx="9574">
                  <c:v>40628.881250000006</c:v>
                </c:pt>
                <c:pt idx="9575">
                  <c:v>40628.888194444458</c:v>
                </c:pt>
                <c:pt idx="9576">
                  <c:v>40628.895138888889</c:v>
                </c:pt>
                <c:pt idx="9577">
                  <c:v>40628.902083333334</c:v>
                </c:pt>
                <c:pt idx="9578">
                  <c:v>40628.90902777778</c:v>
                </c:pt>
                <c:pt idx="9579">
                  <c:v>40628.915972222232</c:v>
                </c:pt>
                <c:pt idx="9580">
                  <c:v>40628.92291666667</c:v>
                </c:pt>
                <c:pt idx="9581">
                  <c:v>40628.929861111101</c:v>
                </c:pt>
                <c:pt idx="9582">
                  <c:v>40628.936805555553</c:v>
                </c:pt>
                <c:pt idx="9583">
                  <c:v>40628.943749999999</c:v>
                </c:pt>
                <c:pt idx="9584">
                  <c:v>40628.950694444458</c:v>
                </c:pt>
                <c:pt idx="9585">
                  <c:v>40628.957638888896</c:v>
                </c:pt>
                <c:pt idx="9586">
                  <c:v>40628.964583333334</c:v>
                </c:pt>
                <c:pt idx="9587">
                  <c:v>40628.97152777778</c:v>
                </c:pt>
                <c:pt idx="9588">
                  <c:v>40628.978472222232</c:v>
                </c:pt>
                <c:pt idx="9589">
                  <c:v>40628.98541666667</c:v>
                </c:pt>
                <c:pt idx="9590">
                  <c:v>40628.992361111101</c:v>
                </c:pt>
                <c:pt idx="9591">
                  <c:v>40628.999305555546</c:v>
                </c:pt>
                <c:pt idx="9592">
                  <c:v>40629.006250000006</c:v>
                </c:pt>
                <c:pt idx="9593">
                  <c:v>40629.013194444451</c:v>
                </c:pt>
                <c:pt idx="9594">
                  <c:v>40629.020138888889</c:v>
                </c:pt>
                <c:pt idx="9595">
                  <c:v>40629.027083333327</c:v>
                </c:pt>
                <c:pt idx="9596">
                  <c:v>40629.03402777778</c:v>
                </c:pt>
                <c:pt idx="9597">
                  <c:v>40629.040972222232</c:v>
                </c:pt>
                <c:pt idx="9598">
                  <c:v>40629.04791666667</c:v>
                </c:pt>
                <c:pt idx="9599">
                  <c:v>40629.054861111108</c:v>
                </c:pt>
                <c:pt idx="9600">
                  <c:v>40629.061805555546</c:v>
                </c:pt>
                <c:pt idx="9601">
                  <c:v>40629.068749999999</c:v>
                </c:pt>
                <c:pt idx="9602">
                  <c:v>40629.075694444451</c:v>
                </c:pt>
                <c:pt idx="9603">
                  <c:v>40629.082638888896</c:v>
                </c:pt>
                <c:pt idx="9604">
                  <c:v>40629.089583333334</c:v>
                </c:pt>
                <c:pt idx="9605">
                  <c:v>40629.09652777778</c:v>
                </c:pt>
                <c:pt idx="9606">
                  <c:v>40629.103472222225</c:v>
                </c:pt>
                <c:pt idx="9607">
                  <c:v>40629.11041666667</c:v>
                </c:pt>
                <c:pt idx="9608">
                  <c:v>40629.117361111101</c:v>
                </c:pt>
                <c:pt idx="9609">
                  <c:v>40629.124305555546</c:v>
                </c:pt>
                <c:pt idx="9610">
                  <c:v>40629.131249999999</c:v>
                </c:pt>
                <c:pt idx="9611">
                  <c:v>40629.138194444451</c:v>
                </c:pt>
                <c:pt idx="9612">
                  <c:v>40629.145138888889</c:v>
                </c:pt>
                <c:pt idx="9613">
                  <c:v>40629.152083333334</c:v>
                </c:pt>
                <c:pt idx="9614">
                  <c:v>40629.15902777778</c:v>
                </c:pt>
                <c:pt idx="9615">
                  <c:v>40629.165972222225</c:v>
                </c:pt>
                <c:pt idx="9616">
                  <c:v>40629.17291666667</c:v>
                </c:pt>
                <c:pt idx="9617">
                  <c:v>40629.179861111101</c:v>
                </c:pt>
                <c:pt idx="9618">
                  <c:v>40629.186805555553</c:v>
                </c:pt>
                <c:pt idx="9619">
                  <c:v>40629.193749999991</c:v>
                </c:pt>
                <c:pt idx="9620">
                  <c:v>40629.200694444451</c:v>
                </c:pt>
                <c:pt idx="9621">
                  <c:v>40629.207638888889</c:v>
                </c:pt>
                <c:pt idx="9622">
                  <c:v>40629.214583333334</c:v>
                </c:pt>
                <c:pt idx="9623">
                  <c:v>40629.221527777772</c:v>
                </c:pt>
                <c:pt idx="9624">
                  <c:v>40629.228472222225</c:v>
                </c:pt>
                <c:pt idx="9625">
                  <c:v>40629.234722222216</c:v>
                </c:pt>
                <c:pt idx="9626">
                  <c:v>40629.242361111101</c:v>
                </c:pt>
                <c:pt idx="9627">
                  <c:v>40629.248611111114</c:v>
                </c:pt>
                <c:pt idx="9628">
                  <c:v>40629.256250000006</c:v>
                </c:pt>
                <c:pt idx="9629">
                  <c:v>40629.263194444444</c:v>
                </c:pt>
                <c:pt idx="9630">
                  <c:v>40629.270138888889</c:v>
                </c:pt>
                <c:pt idx="9631">
                  <c:v>40629.276388888888</c:v>
                </c:pt>
                <c:pt idx="9632">
                  <c:v>40629.28402777778</c:v>
                </c:pt>
                <c:pt idx="9633">
                  <c:v>40629.290972222225</c:v>
                </c:pt>
                <c:pt idx="9634">
                  <c:v>40629.297916666663</c:v>
                </c:pt>
                <c:pt idx="9635">
                  <c:v>40629.304861111108</c:v>
                </c:pt>
                <c:pt idx="9636">
                  <c:v>40629.311805555553</c:v>
                </c:pt>
                <c:pt idx="9637">
                  <c:v>40629.318055555566</c:v>
                </c:pt>
                <c:pt idx="9638">
                  <c:v>40629.325000000004</c:v>
                </c:pt>
                <c:pt idx="9639">
                  <c:v>40629.332638888896</c:v>
                </c:pt>
                <c:pt idx="9640">
                  <c:v>40629.339583333334</c:v>
                </c:pt>
                <c:pt idx="9641">
                  <c:v>40629.346527777787</c:v>
                </c:pt>
                <c:pt idx="9642">
                  <c:v>40629.353472222232</c:v>
                </c:pt>
                <c:pt idx="9643">
                  <c:v>40629.359722222223</c:v>
                </c:pt>
                <c:pt idx="9644">
                  <c:v>40629.366666666661</c:v>
                </c:pt>
                <c:pt idx="9645">
                  <c:v>40629.373611111114</c:v>
                </c:pt>
                <c:pt idx="9646">
                  <c:v>40629.381250000006</c:v>
                </c:pt>
                <c:pt idx="9647">
                  <c:v>40629.388194444458</c:v>
                </c:pt>
                <c:pt idx="9648">
                  <c:v>40629.395138888889</c:v>
                </c:pt>
                <c:pt idx="9649">
                  <c:v>40629.401388888888</c:v>
                </c:pt>
                <c:pt idx="9650">
                  <c:v>40629.40902777778</c:v>
                </c:pt>
                <c:pt idx="9651">
                  <c:v>40629.415277777785</c:v>
                </c:pt>
                <c:pt idx="9652">
                  <c:v>40629.42291666667</c:v>
                </c:pt>
                <c:pt idx="9653">
                  <c:v>40629.429861111101</c:v>
                </c:pt>
                <c:pt idx="9654">
                  <c:v>40629.436805555553</c:v>
                </c:pt>
                <c:pt idx="9655">
                  <c:v>40629.443749999999</c:v>
                </c:pt>
                <c:pt idx="9656">
                  <c:v>40629.450694444458</c:v>
                </c:pt>
                <c:pt idx="9657">
                  <c:v>40629.45694444445</c:v>
                </c:pt>
                <c:pt idx="9658">
                  <c:v>40629.464583333334</c:v>
                </c:pt>
                <c:pt idx="9659">
                  <c:v>40629.47152777778</c:v>
                </c:pt>
                <c:pt idx="9660">
                  <c:v>40629.478472222232</c:v>
                </c:pt>
                <c:pt idx="9661">
                  <c:v>40629.48541666667</c:v>
                </c:pt>
                <c:pt idx="9662">
                  <c:v>40629.492361111101</c:v>
                </c:pt>
                <c:pt idx="9663">
                  <c:v>40629.498611111114</c:v>
                </c:pt>
                <c:pt idx="9664">
                  <c:v>40629.506250000006</c:v>
                </c:pt>
                <c:pt idx="9665">
                  <c:v>40629.513194444451</c:v>
                </c:pt>
                <c:pt idx="9666">
                  <c:v>40629.520138888889</c:v>
                </c:pt>
                <c:pt idx="9667">
                  <c:v>40629.527083333327</c:v>
                </c:pt>
                <c:pt idx="9668">
                  <c:v>40629.53402777778</c:v>
                </c:pt>
                <c:pt idx="9669">
                  <c:v>40629.540277777785</c:v>
                </c:pt>
                <c:pt idx="9670">
                  <c:v>40629.54791666667</c:v>
                </c:pt>
                <c:pt idx="9671">
                  <c:v>40629.554861111108</c:v>
                </c:pt>
                <c:pt idx="9672">
                  <c:v>40629.561805555546</c:v>
                </c:pt>
                <c:pt idx="9673">
                  <c:v>40629.568749999999</c:v>
                </c:pt>
                <c:pt idx="9674">
                  <c:v>40629.575694444451</c:v>
                </c:pt>
                <c:pt idx="9675">
                  <c:v>40629.581944444442</c:v>
                </c:pt>
                <c:pt idx="9676">
                  <c:v>40629.589583333334</c:v>
                </c:pt>
                <c:pt idx="9677">
                  <c:v>40629.59652777778</c:v>
                </c:pt>
                <c:pt idx="9678">
                  <c:v>40629.603472222225</c:v>
                </c:pt>
                <c:pt idx="9679">
                  <c:v>40629.609722222216</c:v>
                </c:pt>
                <c:pt idx="9680">
                  <c:v>40629.616666666661</c:v>
                </c:pt>
                <c:pt idx="9681">
                  <c:v>40629.623611111107</c:v>
                </c:pt>
                <c:pt idx="9682">
                  <c:v>40629.631249999999</c:v>
                </c:pt>
                <c:pt idx="9683">
                  <c:v>40629.638194444451</c:v>
                </c:pt>
                <c:pt idx="9684">
                  <c:v>40629.645138888889</c:v>
                </c:pt>
                <c:pt idx="9685">
                  <c:v>40629.652083333334</c:v>
                </c:pt>
                <c:pt idx="9686">
                  <c:v>40629.65902777778</c:v>
                </c:pt>
                <c:pt idx="9687">
                  <c:v>40629.665972222225</c:v>
                </c:pt>
                <c:pt idx="9688">
                  <c:v>40629.67291666667</c:v>
                </c:pt>
                <c:pt idx="9689">
                  <c:v>40629.679861111101</c:v>
                </c:pt>
                <c:pt idx="9690">
                  <c:v>40629.686805555553</c:v>
                </c:pt>
                <c:pt idx="9691">
                  <c:v>40629.693749999991</c:v>
                </c:pt>
                <c:pt idx="9692">
                  <c:v>40629.700694444451</c:v>
                </c:pt>
                <c:pt idx="9693">
                  <c:v>40629.706944444442</c:v>
                </c:pt>
                <c:pt idx="9694">
                  <c:v>40629.714583333334</c:v>
                </c:pt>
                <c:pt idx="9695">
                  <c:v>40629.721527777772</c:v>
                </c:pt>
                <c:pt idx="9696">
                  <c:v>40629.728472222225</c:v>
                </c:pt>
                <c:pt idx="9697">
                  <c:v>40629.735416666663</c:v>
                </c:pt>
                <c:pt idx="9698">
                  <c:v>40629.742361111101</c:v>
                </c:pt>
                <c:pt idx="9699">
                  <c:v>40629.749305555546</c:v>
                </c:pt>
                <c:pt idx="9700">
                  <c:v>40629.756250000006</c:v>
                </c:pt>
                <c:pt idx="9701">
                  <c:v>40629.763194444444</c:v>
                </c:pt>
                <c:pt idx="9702">
                  <c:v>40629.770138888889</c:v>
                </c:pt>
                <c:pt idx="9703">
                  <c:v>40629.777083333327</c:v>
                </c:pt>
                <c:pt idx="9704">
                  <c:v>40629.78402777778</c:v>
                </c:pt>
                <c:pt idx="9705">
                  <c:v>40629.790972222225</c:v>
                </c:pt>
                <c:pt idx="9706">
                  <c:v>40629.797916666663</c:v>
                </c:pt>
                <c:pt idx="9707">
                  <c:v>40629.804861111108</c:v>
                </c:pt>
                <c:pt idx="9708">
                  <c:v>40629.811805555553</c:v>
                </c:pt>
                <c:pt idx="9709">
                  <c:v>40629.818750000006</c:v>
                </c:pt>
                <c:pt idx="9710">
                  <c:v>40629.825694444451</c:v>
                </c:pt>
                <c:pt idx="9711">
                  <c:v>40629.832638888896</c:v>
                </c:pt>
                <c:pt idx="9712">
                  <c:v>40629.839583333334</c:v>
                </c:pt>
                <c:pt idx="9713">
                  <c:v>40629.846527777787</c:v>
                </c:pt>
                <c:pt idx="9714">
                  <c:v>40629.853472222232</c:v>
                </c:pt>
                <c:pt idx="9715">
                  <c:v>40629.86041666667</c:v>
                </c:pt>
                <c:pt idx="9716">
                  <c:v>40629.866666666661</c:v>
                </c:pt>
                <c:pt idx="9717">
                  <c:v>40629.873611111114</c:v>
                </c:pt>
                <c:pt idx="9718">
                  <c:v>40629.881250000006</c:v>
                </c:pt>
                <c:pt idx="9719">
                  <c:v>40629.888194444458</c:v>
                </c:pt>
                <c:pt idx="9720">
                  <c:v>40629.895138888889</c:v>
                </c:pt>
                <c:pt idx="9721">
                  <c:v>40629.902083333334</c:v>
                </c:pt>
                <c:pt idx="9722">
                  <c:v>40629.90902777778</c:v>
                </c:pt>
                <c:pt idx="9723">
                  <c:v>40629.915972222232</c:v>
                </c:pt>
                <c:pt idx="9724">
                  <c:v>40629.92291666667</c:v>
                </c:pt>
                <c:pt idx="9725">
                  <c:v>40629.929861111101</c:v>
                </c:pt>
                <c:pt idx="9726">
                  <c:v>40629.936805555553</c:v>
                </c:pt>
                <c:pt idx="9727">
                  <c:v>40629.943749999999</c:v>
                </c:pt>
                <c:pt idx="9728">
                  <c:v>40629.950694444458</c:v>
                </c:pt>
                <c:pt idx="9729">
                  <c:v>40629.957638888896</c:v>
                </c:pt>
                <c:pt idx="9730">
                  <c:v>40629.964583333334</c:v>
                </c:pt>
                <c:pt idx="9731">
                  <c:v>40629.97152777778</c:v>
                </c:pt>
                <c:pt idx="9732">
                  <c:v>40629.978472222232</c:v>
                </c:pt>
                <c:pt idx="9733">
                  <c:v>40629.98541666667</c:v>
                </c:pt>
                <c:pt idx="9734">
                  <c:v>40629.992361111101</c:v>
                </c:pt>
                <c:pt idx="9735">
                  <c:v>40629.999305555546</c:v>
                </c:pt>
                <c:pt idx="9736">
                  <c:v>40630.006250000006</c:v>
                </c:pt>
                <c:pt idx="9737">
                  <c:v>40630.013194444451</c:v>
                </c:pt>
                <c:pt idx="9738">
                  <c:v>40630.020138888889</c:v>
                </c:pt>
                <c:pt idx="9739">
                  <c:v>40630.027083333327</c:v>
                </c:pt>
                <c:pt idx="9740">
                  <c:v>40630.03402777778</c:v>
                </c:pt>
                <c:pt idx="9741">
                  <c:v>40630.040972222232</c:v>
                </c:pt>
                <c:pt idx="9742">
                  <c:v>40630.04791666667</c:v>
                </c:pt>
                <c:pt idx="9743">
                  <c:v>40630.054861111108</c:v>
                </c:pt>
                <c:pt idx="9744">
                  <c:v>40630.061805555546</c:v>
                </c:pt>
                <c:pt idx="9745">
                  <c:v>40630.068749999999</c:v>
                </c:pt>
                <c:pt idx="9746">
                  <c:v>40630.075694444451</c:v>
                </c:pt>
                <c:pt idx="9747">
                  <c:v>40630.082638888896</c:v>
                </c:pt>
                <c:pt idx="9748">
                  <c:v>40630.089583333334</c:v>
                </c:pt>
                <c:pt idx="9749">
                  <c:v>40630.09652777778</c:v>
                </c:pt>
                <c:pt idx="9750">
                  <c:v>40630.103472222225</c:v>
                </c:pt>
                <c:pt idx="9751">
                  <c:v>40630.11041666667</c:v>
                </c:pt>
                <c:pt idx="9752">
                  <c:v>40630.117361111101</c:v>
                </c:pt>
                <c:pt idx="9753">
                  <c:v>40630.124305555546</c:v>
                </c:pt>
                <c:pt idx="9754">
                  <c:v>40630.131249999999</c:v>
                </c:pt>
                <c:pt idx="9755">
                  <c:v>40630.138194444451</c:v>
                </c:pt>
                <c:pt idx="9756">
                  <c:v>40630.145138888889</c:v>
                </c:pt>
                <c:pt idx="9757">
                  <c:v>40630.152083333334</c:v>
                </c:pt>
                <c:pt idx="9758">
                  <c:v>40630.15902777778</c:v>
                </c:pt>
                <c:pt idx="9759">
                  <c:v>40630.165277777778</c:v>
                </c:pt>
                <c:pt idx="9760">
                  <c:v>40630.17291666667</c:v>
                </c:pt>
                <c:pt idx="9761">
                  <c:v>40630.179861111101</c:v>
                </c:pt>
                <c:pt idx="9762">
                  <c:v>40630.186805555553</c:v>
                </c:pt>
                <c:pt idx="9763">
                  <c:v>40630.193749999991</c:v>
                </c:pt>
                <c:pt idx="9764">
                  <c:v>40630.200694444451</c:v>
                </c:pt>
                <c:pt idx="9765">
                  <c:v>40630.207638888889</c:v>
                </c:pt>
                <c:pt idx="9766">
                  <c:v>40630.214583333334</c:v>
                </c:pt>
                <c:pt idx="9767">
                  <c:v>40630.221527777772</c:v>
                </c:pt>
                <c:pt idx="9768">
                  <c:v>40630.228472222225</c:v>
                </c:pt>
                <c:pt idx="9769">
                  <c:v>40630.234722222216</c:v>
                </c:pt>
                <c:pt idx="9770">
                  <c:v>40630.241666666654</c:v>
                </c:pt>
                <c:pt idx="9771">
                  <c:v>40630.248611111114</c:v>
                </c:pt>
                <c:pt idx="9772">
                  <c:v>40630.256250000006</c:v>
                </c:pt>
                <c:pt idx="9773">
                  <c:v>40630.263194444444</c:v>
                </c:pt>
                <c:pt idx="9774">
                  <c:v>40630.269444444435</c:v>
                </c:pt>
                <c:pt idx="9775">
                  <c:v>40630.276388888888</c:v>
                </c:pt>
                <c:pt idx="9776">
                  <c:v>40630.28402777778</c:v>
                </c:pt>
                <c:pt idx="9777">
                  <c:v>40630.290277777778</c:v>
                </c:pt>
                <c:pt idx="9778">
                  <c:v>40630.297916666663</c:v>
                </c:pt>
                <c:pt idx="9779">
                  <c:v>40630.304861111108</c:v>
                </c:pt>
                <c:pt idx="9780">
                  <c:v>40630.311805555553</c:v>
                </c:pt>
                <c:pt idx="9781">
                  <c:v>40630.318750000006</c:v>
                </c:pt>
                <c:pt idx="9782">
                  <c:v>40630.325694444451</c:v>
                </c:pt>
                <c:pt idx="9783">
                  <c:v>40630.331944444442</c:v>
                </c:pt>
                <c:pt idx="9784">
                  <c:v>40630.338888888895</c:v>
                </c:pt>
                <c:pt idx="9785">
                  <c:v>40630.346527777787</c:v>
                </c:pt>
                <c:pt idx="9786">
                  <c:v>40630.353472222232</c:v>
                </c:pt>
                <c:pt idx="9787">
                  <c:v>40630.359722222223</c:v>
                </c:pt>
                <c:pt idx="9788">
                  <c:v>40630.366666666661</c:v>
                </c:pt>
                <c:pt idx="9789">
                  <c:v>40630.373611111114</c:v>
                </c:pt>
                <c:pt idx="9790">
                  <c:v>40630.381250000006</c:v>
                </c:pt>
                <c:pt idx="9791">
                  <c:v>40630.387500000004</c:v>
                </c:pt>
                <c:pt idx="9792">
                  <c:v>40630.395138888889</c:v>
                </c:pt>
                <c:pt idx="9793">
                  <c:v>40630.401388888888</c:v>
                </c:pt>
                <c:pt idx="9794">
                  <c:v>40630.408333333333</c:v>
                </c:pt>
                <c:pt idx="9795">
                  <c:v>40630.415277777785</c:v>
                </c:pt>
                <c:pt idx="9796">
                  <c:v>40630.422222222223</c:v>
                </c:pt>
                <c:pt idx="9797">
                  <c:v>40630.429166666654</c:v>
                </c:pt>
                <c:pt idx="9798">
                  <c:v>40630.436111111114</c:v>
                </c:pt>
                <c:pt idx="9799">
                  <c:v>40630.443055555559</c:v>
                </c:pt>
                <c:pt idx="9800">
                  <c:v>40630.450000000004</c:v>
                </c:pt>
                <c:pt idx="9801">
                  <c:v>40630.45694444445</c:v>
                </c:pt>
                <c:pt idx="9802">
                  <c:v>40630.463888888888</c:v>
                </c:pt>
                <c:pt idx="9803">
                  <c:v>40630.470833333333</c:v>
                </c:pt>
                <c:pt idx="9804">
                  <c:v>40630.477777777778</c:v>
                </c:pt>
                <c:pt idx="9805">
                  <c:v>40630.484722222223</c:v>
                </c:pt>
                <c:pt idx="9806">
                  <c:v>40630.491666666654</c:v>
                </c:pt>
                <c:pt idx="9807">
                  <c:v>40630.498611111114</c:v>
                </c:pt>
                <c:pt idx="9808">
                  <c:v>40630.505555555559</c:v>
                </c:pt>
                <c:pt idx="9809">
                  <c:v>40630.512500000004</c:v>
                </c:pt>
                <c:pt idx="9810">
                  <c:v>40630.519444444442</c:v>
                </c:pt>
                <c:pt idx="9811">
                  <c:v>40630.526388888888</c:v>
                </c:pt>
                <c:pt idx="9812">
                  <c:v>40630.533333333326</c:v>
                </c:pt>
                <c:pt idx="9813">
                  <c:v>40630.540277777785</c:v>
                </c:pt>
                <c:pt idx="9814">
                  <c:v>40630.547222222223</c:v>
                </c:pt>
                <c:pt idx="9815">
                  <c:v>40630.554166666661</c:v>
                </c:pt>
                <c:pt idx="9816">
                  <c:v>40630.561111111107</c:v>
                </c:pt>
                <c:pt idx="9817">
                  <c:v>40630.568749999999</c:v>
                </c:pt>
                <c:pt idx="9818">
                  <c:v>40630.575000000004</c:v>
                </c:pt>
                <c:pt idx="9819">
                  <c:v>40630.581944444442</c:v>
                </c:pt>
                <c:pt idx="9820">
                  <c:v>40630.588888888895</c:v>
                </c:pt>
                <c:pt idx="9821">
                  <c:v>40630.595833333326</c:v>
                </c:pt>
                <c:pt idx="9822">
                  <c:v>40630.602777777778</c:v>
                </c:pt>
                <c:pt idx="9823">
                  <c:v>40630.61041666667</c:v>
                </c:pt>
                <c:pt idx="9824">
                  <c:v>40630.616666666661</c:v>
                </c:pt>
                <c:pt idx="9825">
                  <c:v>40630.624305555546</c:v>
                </c:pt>
                <c:pt idx="9826">
                  <c:v>40630.630555555559</c:v>
                </c:pt>
                <c:pt idx="9827">
                  <c:v>40630.637499999997</c:v>
                </c:pt>
                <c:pt idx="9828">
                  <c:v>40630.644444444442</c:v>
                </c:pt>
                <c:pt idx="9829">
                  <c:v>40630.651388888888</c:v>
                </c:pt>
                <c:pt idx="9830">
                  <c:v>40630.658333333333</c:v>
                </c:pt>
                <c:pt idx="9831">
                  <c:v>40630.665277777778</c:v>
                </c:pt>
                <c:pt idx="9832">
                  <c:v>40630.672222222223</c:v>
                </c:pt>
                <c:pt idx="9833">
                  <c:v>40630.679861111101</c:v>
                </c:pt>
                <c:pt idx="9834">
                  <c:v>40630.686111111114</c:v>
                </c:pt>
                <c:pt idx="9835">
                  <c:v>40630.693055555552</c:v>
                </c:pt>
                <c:pt idx="9836">
                  <c:v>40630.699999999997</c:v>
                </c:pt>
                <c:pt idx="9837">
                  <c:v>40630.706944444442</c:v>
                </c:pt>
                <c:pt idx="9838">
                  <c:v>40630.713888888888</c:v>
                </c:pt>
                <c:pt idx="9839">
                  <c:v>40630.720833333326</c:v>
                </c:pt>
                <c:pt idx="9840">
                  <c:v>40630.727777777771</c:v>
                </c:pt>
                <c:pt idx="9841">
                  <c:v>40630.734722222216</c:v>
                </c:pt>
                <c:pt idx="9842">
                  <c:v>40630.741666666654</c:v>
                </c:pt>
                <c:pt idx="9843">
                  <c:v>40630.748611111114</c:v>
                </c:pt>
                <c:pt idx="9844">
                  <c:v>40630.755555555559</c:v>
                </c:pt>
                <c:pt idx="9845">
                  <c:v>40630.762499999997</c:v>
                </c:pt>
                <c:pt idx="9846">
                  <c:v>40630.769444444435</c:v>
                </c:pt>
                <c:pt idx="9847">
                  <c:v>40630.776388888888</c:v>
                </c:pt>
                <c:pt idx="9848">
                  <c:v>40630.783333333326</c:v>
                </c:pt>
                <c:pt idx="9849">
                  <c:v>40630.790277777778</c:v>
                </c:pt>
                <c:pt idx="9850">
                  <c:v>40630.797222222216</c:v>
                </c:pt>
                <c:pt idx="9851">
                  <c:v>40630.804166666661</c:v>
                </c:pt>
                <c:pt idx="9852">
                  <c:v>40630.811111111114</c:v>
                </c:pt>
                <c:pt idx="9853">
                  <c:v>40630.818055555566</c:v>
                </c:pt>
                <c:pt idx="9854">
                  <c:v>40630.825000000004</c:v>
                </c:pt>
                <c:pt idx="9855">
                  <c:v>40630.831944444442</c:v>
                </c:pt>
                <c:pt idx="9856">
                  <c:v>40630.838888888895</c:v>
                </c:pt>
                <c:pt idx="9857">
                  <c:v>40630.845833333333</c:v>
                </c:pt>
                <c:pt idx="9858">
                  <c:v>40630.852777777785</c:v>
                </c:pt>
                <c:pt idx="9859">
                  <c:v>40630.859722222223</c:v>
                </c:pt>
                <c:pt idx="9860">
                  <c:v>40630.866666666661</c:v>
                </c:pt>
                <c:pt idx="9861">
                  <c:v>40630.873611111114</c:v>
                </c:pt>
                <c:pt idx="9862">
                  <c:v>40630.880555555566</c:v>
                </c:pt>
                <c:pt idx="9863">
                  <c:v>40630.887500000004</c:v>
                </c:pt>
                <c:pt idx="9864">
                  <c:v>40630.894444444442</c:v>
                </c:pt>
                <c:pt idx="9865">
                  <c:v>40630.901388888888</c:v>
                </c:pt>
                <c:pt idx="9866">
                  <c:v>40630.908333333333</c:v>
                </c:pt>
                <c:pt idx="9867">
                  <c:v>40630.915277777785</c:v>
                </c:pt>
                <c:pt idx="9868">
                  <c:v>40630.922222222223</c:v>
                </c:pt>
                <c:pt idx="9869">
                  <c:v>40630.929166666654</c:v>
                </c:pt>
                <c:pt idx="9870">
                  <c:v>40630.936111111114</c:v>
                </c:pt>
                <c:pt idx="9871">
                  <c:v>40630.943055555559</c:v>
                </c:pt>
                <c:pt idx="9872">
                  <c:v>40630.950000000004</c:v>
                </c:pt>
                <c:pt idx="9873">
                  <c:v>40630.957638888896</c:v>
                </c:pt>
                <c:pt idx="9874">
                  <c:v>40630.963888888888</c:v>
                </c:pt>
                <c:pt idx="9875">
                  <c:v>40630.970833333333</c:v>
                </c:pt>
                <c:pt idx="9876">
                  <c:v>40630.978472222232</c:v>
                </c:pt>
                <c:pt idx="9877">
                  <c:v>40630.984722222223</c:v>
                </c:pt>
                <c:pt idx="9878">
                  <c:v>40630.991666666654</c:v>
                </c:pt>
                <c:pt idx="9879">
                  <c:v>40630.998611111114</c:v>
                </c:pt>
                <c:pt idx="9880">
                  <c:v>40631.005555555559</c:v>
                </c:pt>
                <c:pt idx="9881">
                  <c:v>40631.012500000004</c:v>
                </c:pt>
                <c:pt idx="9882">
                  <c:v>40631.019444444442</c:v>
                </c:pt>
                <c:pt idx="9883">
                  <c:v>40631.026388888888</c:v>
                </c:pt>
                <c:pt idx="9884">
                  <c:v>40631.033333333326</c:v>
                </c:pt>
                <c:pt idx="9885">
                  <c:v>40631.040277777785</c:v>
                </c:pt>
                <c:pt idx="9886">
                  <c:v>40631.04791666667</c:v>
                </c:pt>
                <c:pt idx="9887">
                  <c:v>40631.054166666661</c:v>
                </c:pt>
                <c:pt idx="9888">
                  <c:v>40631.061111111107</c:v>
                </c:pt>
                <c:pt idx="9889">
                  <c:v>40631.068749999999</c:v>
                </c:pt>
                <c:pt idx="9890">
                  <c:v>40631.075000000004</c:v>
                </c:pt>
                <c:pt idx="9891">
                  <c:v>40631.088888888895</c:v>
                </c:pt>
                <c:pt idx="9892">
                  <c:v>40631.095833333326</c:v>
                </c:pt>
                <c:pt idx="9893">
                  <c:v>40631.102777777778</c:v>
                </c:pt>
                <c:pt idx="9894">
                  <c:v>40631.109722222216</c:v>
                </c:pt>
                <c:pt idx="9895">
                  <c:v>40631.116666666661</c:v>
                </c:pt>
                <c:pt idx="9896">
                  <c:v>40631.123611111107</c:v>
                </c:pt>
                <c:pt idx="9897">
                  <c:v>40631.130555555559</c:v>
                </c:pt>
                <c:pt idx="9898">
                  <c:v>40631.138194444451</c:v>
                </c:pt>
                <c:pt idx="9899">
                  <c:v>40631.144444444442</c:v>
                </c:pt>
                <c:pt idx="9900">
                  <c:v>40631.151388888888</c:v>
                </c:pt>
                <c:pt idx="9901">
                  <c:v>40631.158333333333</c:v>
                </c:pt>
                <c:pt idx="9902">
                  <c:v>40631.165972222225</c:v>
                </c:pt>
                <c:pt idx="9903">
                  <c:v>40631.172222222223</c:v>
                </c:pt>
                <c:pt idx="9904">
                  <c:v>40631.179166666654</c:v>
                </c:pt>
                <c:pt idx="9905">
                  <c:v>40631.186111111114</c:v>
                </c:pt>
                <c:pt idx="9906">
                  <c:v>40631.193055555552</c:v>
                </c:pt>
                <c:pt idx="9907">
                  <c:v>40631.199999999997</c:v>
                </c:pt>
                <c:pt idx="9908">
                  <c:v>40631.206944444442</c:v>
                </c:pt>
                <c:pt idx="9909">
                  <c:v>40631.214583333334</c:v>
                </c:pt>
                <c:pt idx="9910">
                  <c:v>40631.220833333326</c:v>
                </c:pt>
                <c:pt idx="9911">
                  <c:v>40631.227777777771</c:v>
                </c:pt>
                <c:pt idx="9912">
                  <c:v>40631.234722222216</c:v>
                </c:pt>
                <c:pt idx="9913">
                  <c:v>40631.241666666654</c:v>
                </c:pt>
                <c:pt idx="9914">
                  <c:v>40631.248611111114</c:v>
                </c:pt>
                <c:pt idx="9915">
                  <c:v>40631.255555555559</c:v>
                </c:pt>
                <c:pt idx="9916">
                  <c:v>40631.262499999997</c:v>
                </c:pt>
                <c:pt idx="9917">
                  <c:v>40631.269444444435</c:v>
                </c:pt>
                <c:pt idx="9918">
                  <c:v>40631.276388888888</c:v>
                </c:pt>
                <c:pt idx="9919">
                  <c:v>40631.283333333326</c:v>
                </c:pt>
                <c:pt idx="9920">
                  <c:v>40631.290277777778</c:v>
                </c:pt>
                <c:pt idx="9921">
                  <c:v>40631.297222222216</c:v>
                </c:pt>
                <c:pt idx="9922">
                  <c:v>40631.304166666661</c:v>
                </c:pt>
                <c:pt idx="9923">
                  <c:v>40631.311111111114</c:v>
                </c:pt>
                <c:pt idx="9924">
                  <c:v>40631.318055555566</c:v>
                </c:pt>
                <c:pt idx="9925">
                  <c:v>40631.325000000004</c:v>
                </c:pt>
                <c:pt idx="9926">
                  <c:v>40631.331944444442</c:v>
                </c:pt>
                <c:pt idx="9927">
                  <c:v>40631.338888888895</c:v>
                </c:pt>
                <c:pt idx="9928">
                  <c:v>40631.345833333333</c:v>
                </c:pt>
                <c:pt idx="9929">
                  <c:v>40631.353472222232</c:v>
                </c:pt>
                <c:pt idx="9930">
                  <c:v>40631.359722222223</c:v>
                </c:pt>
                <c:pt idx="9931">
                  <c:v>40631.366666666661</c:v>
                </c:pt>
                <c:pt idx="9932">
                  <c:v>40631.373611111114</c:v>
                </c:pt>
                <c:pt idx="9933">
                  <c:v>40631.380555555566</c:v>
                </c:pt>
                <c:pt idx="9934">
                  <c:v>40631.387500000004</c:v>
                </c:pt>
                <c:pt idx="9935">
                  <c:v>40631.394444444442</c:v>
                </c:pt>
                <c:pt idx="9936">
                  <c:v>40631.401388888888</c:v>
                </c:pt>
                <c:pt idx="9937">
                  <c:v>40631.408333333333</c:v>
                </c:pt>
                <c:pt idx="9938">
                  <c:v>40631.415277777785</c:v>
                </c:pt>
                <c:pt idx="9939">
                  <c:v>40631.42291666667</c:v>
                </c:pt>
                <c:pt idx="9940">
                  <c:v>40631.429166666654</c:v>
                </c:pt>
                <c:pt idx="9941">
                  <c:v>40631.436111111114</c:v>
                </c:pt>
                <c:pt idx="9942">
                  <c:v>40631.443055555559</c:v>
                </c:pt>
                <c:pt idx="9943">
                  <c:v>40631.450000000004</c:v>
                </c:pt>
                <c:pt idx="9944">
                  <c:v>40631.45694444445</c:v>
                </c:pt>
                <c:pt idx="9945">
                  <c:v>40631.463888888888</c:v>
                </c:pt>
                <c:pt idx="9946">
                  <c:v>40631.470833333333</c:v>
                </c:pt>
                <c:pt idx="9947">
                  <c:v>40631.477777777778</c:v>
                </c:pt>
                <c:pt idx="9948">
                  <c:v>40631.484722222223</c:v>
                </c:pt>
                <c:pt idx="9949">
                  <c:v>40631.491666666654</c:v>
                </c:pt>
                <c:pt idx="9950">
                  <c:v>40631.498611111114</c:v>
                </c:pt>
                <c:pt idx="9951">
                  <c:v>40631.505555555559</c:v>
                </c:pt>
                <c:pt idx="9952">
                  <c:v>40631.512500000004</c:v>
                </c:pt>
                <c:pt idx="9953">
                  <c:v>40631.520138888889</c:v>
                </c:pt>
                <c:pt idx="9954">
                  <c:v>40631.526388888888</c:v>
                </c:pt>
                <c:pt idx="9955">
                  <c:v>40631.533333333326</c:v>
                </c:pt>
                <c:pt idx="9956">
                  <c:v>40631.540277777785</c:v>
                </c:pt>
                <c:pt idx="9957">
                  <c:v>40631.547222222223</c:v>
                </c:pt>
                <c:pt idx="9958">
                  <c:v>40631.575694444451</c:v>
                </c:pt>
                <c:pt idx="9959">
                  <c:v>40631.581944444442</c:v>
                </c:pt>
                <c:pt idx="9960">
                  <c:v>40631.588888888895</c:v>
                </c:pt>
                <c:pt idx="9961">
                  <c:v>40631.595833333326</c:v>
                </c:pt>
                <c:pt idx="9962">
                  <c:v>40631.603472222225</c:v>
                </c:pt>
                <c:pt idx="9963">
                  <c:v>40631.61041666667</c:v>
                </c:pt>
                <c:pt idx="9964">
                  <c:v>40631.616666666661</c:v>
                </c:pt>
                <c:pt idx="9965">
                  <c:v>40631.624305555546</c:v>
                </c:pt>
                <c:pt idx="9966">
                  <c:v>40631.630555555559</c:v>
                </c:pt>
                <c:pt idx="9967">
                  <c:v>40631.637499999997</c:v>
                </c:pt>
                <c:pt idx="9968">
                  <c:v>40631.644444444442</c:v>
                </c:pt>
                <c:pt idx="9969">
                  <c:v>40631.652083333334</c:v>
                </c:pt>
                <c:pt idx="9970">
                  <c:v>40631.658333333333</c:v>
                </c:pt>
                <c:pt idx="9971">
                  <c:v>40631.665277777778</c:v>
                </c:pt>
                <c:pt idx="9972">
                  <c:v>40631.672222222223</c:v>
                </c:pt>
                <c:pt idx="9973">
                  <c:v>40631.679166666654</c:v>
                </c:pt>
                <c:pt idx="9974">
                  <c:v>40631.686111111114</c:v>
                </c:pt>
                <c:pt idx="9975">
                  <c:v>40631.693055555552</c:v>
                </c:pt>
                <c:pt idx="9976">
                  <c:v>40631.700694444451</c:v>
                </c:pt>
                <c:pt idx="9977">
                  <c:v>40631.706944444442</c:v>
                </c:pt>
                <c:pt idx="9978">
                  <c:v>40631.713888888888</c:v>
                </c:pt>
                <c:pt idx="9979">
                  <c:v>40631.721527777772</c:v>
                </c:pt>
                <c:pt idx="9980">
                  <c:v>40631.727777777771</c:v>
                </c:pt>
                <c:pt idx="9981">
                  <c:v>40631.734722222216</c:v>
                </c:pt>
                <c:pt idx="9982">
                  <c:v>40631.741666666654</c:v>
                </c:pt>
                <c:pt idx="9983">
                  <c:v>40631.748611111114</c:v>
                </c:pt>
                <c:pt idx="9984">
                  <c:v>40631.755555555559</c:v>
                </c:pt>
                <c:pt idx="9985">
                  <c:v>40631.762499999997</c:v>
                </c:pt>
                <c:pt idx="9986">
                  <c:v>40631.769444444435</c:v>
                </c:pt>
                <c:pt idx="9987">
                  <c:v>40631.776388888888</c:v>
                </c:pt>
                <c:pt idx="9988">
                  <c:v>40631.783333333326</c:v>
                </c:pt>
                <c:pt idx="9989">
                  <c:v>40631.790972222225</c:v>
                </c:pt>
                <c:pt idx="9990">
                  <c:v>40631.797222222216</c:v>
                </c:pt>
                <c:pt idx="9991">
                  <c:v>40631.804166666661</c:v>
                </c:pt>
                <c:pt idx="9992">
                  <c:v>40631.811111111114</c:v>
                </c:pt>
                <c:pt idx="9993">
                  <c:v>40631.818055555566</c:v>
                </c:pt>
                <c:pt idx="9994">
                  <c:v>40631.825000000004</c:v>
                </c:pt>
                <c:pt idx="9995">
                  <c:v>40631.831944444442</c:v>
                </c:pt>
                <c:pt idx="9996">
                  <c:v>40631.838888888895</c:v>
                </c:pt>
                <c:pt idx="9997">
                  <c:v>40631.845833333333</c:v>
                </c:pt>
                <c:pt idx="9998">
                  <c:v>40631.852777777785</c:v>
                </c:pt>
                <c:pt idx="9999">
                  <c:v>40631.86041666667</c:v>
                </c:pt>
                <c:pt idx="10000">
                  <c:v>40631.867361111101</c:v>
                </c:pt>
                <c:pt idx="10001">
                  <c:v>40631.874305555553</c:v>
                </c:pt>
                <c:pt idx="10002">
                  <c:v>40631.881250000006</c:v>
                </c:pt>
                <c:pt idx="10003">
                  <c:v>40631.888194444458</c:v>
                </c:pt>
                <c:pt idx="10004">
                  <c:v>40631.894444444442</c:v>
                </c:pt>
                <c:pt idx="10005">
                  <c:v>40631.901388888888</c:v>
                </c:pt>
                <c:pt idx="10006">
                  <c:v>40631.908333333333</c:v>
                </c:pt>
                <c:pt idx="10007">
                  <c:v>40631.915972222232</c:v>
                </c:pt>
                <c:pt idx="10008">
                  <c:v>40631.92291666667</c:v>
                </c:pt>
                <c:pt idx="10009">
                  <c:v>40631.929166666654</c:v>
                </c:pt>
                <c:pt idx="10010">
                  <c:v>40631.936111111114</c:v>
                </c:pt>
                <c:pt idx="10011">
                  <c:v>40631.943055555559</c:v>
                </c:pt>
                <c:pt idx="10012">
                  <c:v>40631.950694444458</c:v>
                </c:pt>
                <c:pt idx="10013">
                  <c:v>40631.95694444445</c:v>
                </c:pt>
                <c:pt idx="10014">
                  <c:v>40631.963888888888</c:v>
                </c:pt>
                <c:pt idx="10015">
                  <c:v>40631.970833333333</c:v>
                </c:pt>
                <c:pt idx="10016">
                  <c:v>40631.978472222232</c:v>
                </c:pt>
                <c:pt idx="10017">
                  <c:v>40631.984722222223</c:v>
                </c:pt>
                <c:pt idx="10018">
                  <c:v>40631.992361111101</c:v>
                </c:pt>
                <c:pt idx="10019">
                  <c:v>40631.998611111114</c:v>
                </c:pt>
                <c:pt idx="10020">
                  <c:v>40632.005555555559</c:v>
                </c:pt>
                <c:pt idx="10021">
                  <c:v>40632.012500000004</c:v>
                </c:pt>
                <c:pt idx="10022">
                  <c:v>40632.019444444442</c:v>
                </c:pt>
                <c:pt idx="10023">
                  <c:v>40632.026388888888</c:v>
                </c:pt>
                <c:pt idx="10024">
                  <c:v>40632.033333333326</c:v>
                </c:pt>
                <c:pt idx="10025">
                  <c:v>40632.040277777785</c:v>
                </c:pt>
                <c:pt idx="10026">
                  <c:v>40632.047222222223</c:v>
                </c:pt>
                <c:pt idx="10027">
                  <c:v>40632.054166666661</c:v>
                </c:pt>
                <c:pt idx="10028">
                  <c:v>40632.061111111107</c:v>
                </c:pt>
                <c:pt idx="10029">
                  <c:v>40632.068055555559</c:v>
                </c:pt>
                <c:pt idx="10030">
                  <c:v>40632.075000000004</c:v>
                </c:pt>
                <c:pt idx="10031">
                  <c:v>40632.081944444442</c:v>
                </c:pt>
                <c:pt idx="10032">
                  <c:v>40632.088888888895</c:v>
                </c:pt>
                <c:pt idx="10033">
                  <c:v>40632.09652777778</c:v>
                </c:pt>
                <c:pt idx="10034">
                  <c:v>40632.102777777778</c:v>
                </c:pt>
                <c:pt idx="10035">
                  <c:v>40632.109722222216</c:v>
                </c:pt>
                <c:pt idx="10036">
                  <c:v>40632.116666666661</c:v>
                </c:pt>
                <c:pt idx="10037">
                  <c:v>40632.123611111107</c:v>
                </c:pt>
                <c:pt idx="10038">
                  <c:v>40632.131249999999</c:v>
                </c:pt>
                <c:pt idx="10039">
                  <c:v>40632.137499999997</c:v>
                </c:pt>
                <c:pt idx="10040">
                  <c:v>40632.144444444442</c:v>
                </c:pt>
                <c:pt idx="10041">
                  <c:v>40632.151388888888</c:v>
                </c:pt>
                <c:pt idx="10042">
                  <c:v>40632.165277777778</c:v>
                </c:pt>
                <c:pt idx="10043">
                  <c:v>40632.193749999991</c:v>
                </c:pt>
                <c:pt idx="10044">
                  <c:v>40632.200694444451</c:v>
                </c:pt>
                <c:pt idx="10045">
                  <c:v>40632.207638888889</c:v>
                </c:pt>
                <c:pt idx="10046">
                  <c:v>40632.213888888888</c:v>
                </c:pt>
                <c:pt idx="10047">
                  <c:v>40632.220833333326</c:v>
                </c:pt>
                <c:pt idx="10048">
                  <c:v>40632.227777777771</c:v>
                </c:pt>
                <c:pt idx="10049">
                  <c:v>40632.235416666663</c:v>
                </c:pt>
                <c:pt idx="10050">
                  <c:v>40632.241666666654</c:v>
                </c:pt>
                <c:pt idx="10051">
                  <c:v>40632.248611111114</c:v>
                </c:pt>
                <c:pt idx="10052">
                  <c:v>40632.255555555559</c:v>
                </c:pt>
                <c:pt idx="10053">
                  <c:v>40632.262499999997</c:v>
                </c:pt>
                <c:pt idx="10054">
                  <c:v>40632.269444444435</c:v>
                </c:pt>
                <c:pt idx="10055">
                  <c:v>40632.276388888888</c:v>
                </c:pt>
                <c:pt idx="10056">
                  <c:v>40632.283333333326</c:v>
                </c:pt>
                <c:pt idx="10057">
                  <c:v>40632.290277777778</c:v>
                </c:pt>
                <c:pt idx="10058">
                  <c:v>40632.297222222216</c:v>
                </c:pt>
                <c:pt idx="10059">
                  <c:v>40632.304166666661</c:v>
                </c:pt>
                <c:pt idx="10060">
                  <c:v>40632.311111111114</c:v>
                </c:pt>
                <c:pt idx="10061">
                  <c:v>40632.318055555566</c:v>
                </c:pt>
                <c:pt idx="10062">
                  <c:v>40632.325000000004</c:v>
                </c:pt>
                <c:pt idx="10063">
                  <c:v>40632.331944444442</c:v>
                </c:pt>
                <c:pt idx="10064">
                  <c:v>40632.338888888895</c:v>
                </c:pt>
                <c:pt idx="10065">
                  <c:v>40632.346527777787</c:v>
                </c:pt>
                <c:pt idx="10066">
                  <c:v>40632.352777777785</c:v>
                </c:pt>
                <c:pt idx="10067">
                  <c:v>40632.36041666667</c:v>
                </c:pt>
                <c:pt idx="10068">
                  <c:v>40632.366666666661</c:v>
                </c:pt>
                <c:pt idx="10069">
                  <c:v>40632.373611111114</c:v>
                </c:pt>
                <c:pt idx="10070">
                  <c:v>40632.380555555566</c:v>
                </c:pt>
                <c:pt idx="10071">
                  <c:v>40632.387500000004</c:v>
                </c:pt>
                <c:pt idx="10072">
                  <c:v>40632.394444444442</c:v>
                </c:pt>
                <c:pt idx="10073">
                  <c:v>40632.401388888888</c:v>
                </c:pt>
                <c:pt idx="10074">
                  <c:v>40632.408333333333</c:v>
                </c:pt>
                <c:pt idx="10075">
                  <c:v>40632.415277777785</c:v>
                </c:pt>
                <c:pt idx="10076">
                  <c:v>40632.422222222223</c:v>
                </c:pt>
                <c:pt idx="10077">
                  <c:v>40632.429166666654</c:v>
                </c:pt>
                <c:pt idx="10078">
                  <c:v>40632.436111111114</c:v>
                </c:pt>
                <c:pt idx="10079">
                  <c:v>40632.443749999999</c:v>
                </c:pt>
                <c:pt idx="10080">
                  <c:v>40632.450000000004</c:v>
                </c:pt>
                <c:pt idx="10081">
                  <c:v>40632.45694444445</c:v>
                </c:pt>
                <c:pt idx="10082">
                  <c:v>40632.463888888888</c:v>
                </c:pt>
                <c:pt idx="10083">
                  <c:v>40632.470833333333</c:v>
                </c:pt>
                <c:pt idx="10084">
                  <c:v>40632.477777777778</c:v>
                </c:pt>
                <c:pt idx="10085">
                  <c:v>40632.484722222223</c:v>
                </c:pt>
                <c:pt idx="10086">
                  <c:v>40632.491666666654</c:v>
                </c:pt>
                <c:pt idx="10087">
                  <c:v>40632.498611111114</c:v>
                </c:pt>
                <c:pt idx="10088">
                  <c:v>40632.505555555559</c:v>
                </c:pt>
                <c:pt idx="10089">
                  <c:v>40632.512500000004</c:v>
                </c:pt>
                <c:pt idx="10090">
                  <c:v>40632.519444444442</c:v>
                </c:pt>
                <c:pt idx="10091">
                  <c:v>40632.526388888888</c:v>
                </c:pt>
                <c:pt idx="10092">
                  <c:v>40632.533333333326</c:v>
                </c:pt>
                <c:pt idx="10093">
                  <c:v>40632.540277777785</c:v>
                </c:pt>
                <c:pt idx="10094">
                  <c:v>40632.547222222223</c:v>
                </c:pt>
                <c:pt idx="10095">
                  <c:v>40632.554166666661</c:v>
                </c:pt>
                <c:pt idx="10096">
                  <c:v>40632.561111111107</c:v>
                </c:pt>
                <c:pt idx="10097">
                  <c:v>40632.568055555559</c:v>
                </c:pt>
                <c:pt idx="10098">
                  <c:v>40632.575000000004</c:v>
                </c:pt>
                <c:pt idx="10099">
                  <c:v>40632.581944444442</c:v>
                </c:pt>
                <c:pt idx="10100">
                  <c:v>40632.589583333334</c:v>
                </c:pt>
                <c:pt idx="10101">
                  <c:v>40632.59652777778</c:v>
                </c:pt>
                <c:pt idx="10102">
                  <c:v>40632.602777777778</c:v>
                </c:pt>
                <c:pt idx="10103">
                  <c:v>40632.609722222216</c:v>
                </c:pt>
                <c:pt idx="10104">
                  <c:v>40632.616666666661</c:v>
                </c:pt>
                <c:pt idx="10105">
                  <c:v>40632.623611111107</c:v>
                </c:pt>
                <c:pt idx="10106">
                  <c:v>40632.630555555559</c:v>
                </c:pt>
                <c:pt idx="10107">
                  <c:v>40632.637499999997</c:v>
                </c:pt>
                <c:pt idx="10108">
                  <c:v>40632.644444444442</c:v>
                </c:pt>
                <c:pt idx="10109">
                  <c:v>40632.652083333334</c:v>
                </c:pt>
                <c:pt idx="10110">
                  <c:v>40632.658333333333</c:v>
                </c:pt>
                <c:pt idx="10111">
                  <c:v>40632.665277777778</c:v>
                </c:pt>
                <c:pt idx="10112">
                  <c:v>40632.672222222223</c:v>
                </c:pt>
                <c:pt idx="10113">
                  <c:v>40632.679166666654</c:v>
                </c:pt>
                <c:pt idx="10114">
                  <c:v>40632.686111111114</c:v>
                </c:pt>
                <c:pt idx="10115">
                  <c:v>40632.693055555552</c:v>
                </c:pt>
                <c:pt idx="10116">
                  <c:v>40632.699999999997</c:v>
                </c:pt>
                <c:pt idx="10117">
                  <c:v>40632.776388888888</c:v>
                </c:pt>
                <c:pt idx="10118">
                  <c:v>40632.78402777778</c:v>
                </c:pt>
                <c:pt idx="10119">
                  <c:v>40632.790277777778</c:v>
                </c:pt>
                <c:pt idx="10120">
                  <c:v>40632.797222222216</c:v>
                </c:pt>
                <c:pt idx="10121">
                  <c:v>40632.804861111108</c:v>
                </c:pt>
                <c:pt idx="10122">
                  <c:v>40632.811111111114</c:v>
                </c:pt>
                <c:pt idx="10123">
                  <c:v>40632.818055555566</c:v>
                </c:pt>
                <c:pt idx="10124">
                  <c:v>40632.825000000004</c:v>
                </c:pt>
                <c:pt idx="10125">
                  <c:v>40632.86041666667</c:v>
                </c:pt>
                <c:pt idx="10126">
                  <c:v>40632.866666666661</c:v>
                </c:pt>
                <c:pt idx="10127">
                  <c:v>40632.873611111114</c:v>
                </c:pt>
                <c:pt idx="10128">
                  <c:v>40632.880555555566</c:v>
                </c:pt>
                <c:pt idx="10129">
                  <c:v>40632.887500000004</c:v>
                </c:pt>
                <c:pt idx="10130">
                  <c:v>40632.894444444442</c:v>
                </c:pt>
                <c:pt idx="10131">
                  <c:v>40632.901388888888</c:v>
                </c:pt>
                <c:pt idx="10132">
                  <c:v>40632.908333333333</c:v>
                </c:pt>
                <c:pt idx="10133">
                  <c:v>40632.915277777785</c:v>
                </c:pt>
                <c:pt idx="10134">
                  <c:v>40632.922222222223</c:v>
                </c:pt>
                <c:pt idx="10135">
                  <c:v>40632.929166666654</c:v>
                </c:pt>
                <c:pt idx="10136">
                  <c:v>40632.936111111114</c:v>
                </c:pt>
                <c:pt idx="10137">
                  <c:v>40632.943055555559</c:v>
                </c:pt>
                <c:pt idx="10138">
                  <c:v>40632.950694444458</c:v>
                </c:pt>
                <c:pt idx="10139">
                  <c:v>40632.95694444445</c:v>
                </c:pt>
                <c:pt idx="10140">
                  <c:v>40632.963888888888</c:v>
                </c:pt>
                <c:pt idx="10141">
                  <c:v>40632.970833333333</c:v>
                </c:pt>
                <c:pt idx="10142">
                  <c:v>40632.977777777778</c:v>
                </c:pt>
                <c:pt idx="10143">
                  <c:v>40632.98541666667</c:v>
                </c:pt>
                <c:pt idx="10144">
                  <c:v>40632.991666666654</c:v>
                </c:pt>
                <c:pt idx="10145">
                  <c:v>40632.998611111114</c:v>
                </c:pt>
                <c:pt idx="10146">
                  <c:v>40633.005555555559</c:v>
                </c:pt>
                <c:pt idx="10147">
                  <c:v>40633.012500000004</c:v>
                </c:pt>
                <c:pt idx="10148">
                  <c:v>40633.019444444442</c:v>
                </c:pt>
                <c:pt idx="10149">
                  <c:v>40633.026388888888</c:v>
                </c:pt>
                <c:pt idx="10150">
                  <c:v>40633.033333333326</c:v>
                </c:pt>
                <c:pt idx="10151">
                  <c:v>40633.040277777785</c:v>
                </c:pt>
                <c:pt idx="10152">
                  <c:v>40633.047222222223</c:v>
                </c:pt>
                <c:pt idx="10153">
                  <c:v>40633.054166666661</c:v>
                </c:pt>
                <c:pt idx="10154">
                  <c:v>40633.061111111107</c:v>
                </c:pt>
                <c:pt idx="10155">
                  <c:v>40633.540277777785</c:v>
                </c:pt>
                <c:pt idx="10156">
                  <c:v>40633.547222222223</c:v>
                </c:pt>
                <c:pt idx="10157">
                  <c:v>40633.554166666661</c:v>
                </c:pt>
                <c:pt idx="10158">
                  <c:v>40633.561111111107</c:v>
                </c:pt>
                <c:pt idx="10159">
                  <c:v>40633.568055555559</c:v>
                </c:pt>
                <c:pt idx="10160">
                  <c:v>40633.575000000004</c:v>
                </c:pt>
                <c:pt idx="10161">
                  <c:v>40633.581944444442</c:v>
                </c:pt>
                <c:pt idx="10162">
                  <c:v>40633.588888888895</c:v>
                </c:pt>
                <c:pt idx="10163">
                  <c:v>40633.595833333326</c:v>
                </c:pt>
                <c:pt idx="10164">
                  <c:v>40633.602777777778</c:v>
                </c:pt>
                <c:pt idx="10165">
                  <c:v>40633.609722222216</c:v>
                </c:pt>
                <c:pt idx="10166">
                  <c:v>40633.617361111101</c:v>
                </c:pt>
                <c:pt idx="10167">
                  <c:v>40633.623611111107</c:v>
                </c:pt>
                <c:pt idx="10168">
                  <c:v>40633.630555555559</c:v>
                </c:pt>
                <c:pt idx="10169">
                  <c:v>40633.638194444451</c:v>
                </c:pt>
                <c:pt idx="10170">
                  <c:v>40633.644444444442</c:v>
                </c:pt>
                <c:pt idx="10171">
                  <c:v>40633.652083333334</c:v>
                </c:pt>
                <c:pt idx="10172">
                  <c:v>40633.658333333333</c:v>
                </c:pt>
                <c:pt idx="10173">
                  <c:v>40633.665972222225</c:v>
                </c:pt>
                <c:pt idx="10174">
                  <c:v>40633.672222222223</c:v>
                </c:pt>
                <c:pt idx="10175">
                  <c:v>40633.679166666654</c:v>
                </c:pt>
                <c:pt idx="10176">
                  <c:v>40633.686111111114</c:v>
                </c:pt>
                <c:pt idx="10177">
                  <c:v>40633.693749999991</c:v>
                </c:pt>
                <c:pt idx="10178">
                  <c:v>40633.699999999997</c:v>
                </c:pt>
                <c:pt idx="10179">
                  <c:v>40633.706944444442</c:v>
                </c:pt>
                <c:pt idx="10180">
                  <c:v>40633.713888888888</c:v>
                </c:pt>
                <c:pt idx="10181">
                  <c:v>40633.721527777772</c:v>
                </c:pt>
                <c:pt idx="10182">
                  <c:v>40633.728472222225</c:v>
                </c:pt>
                <c:pt idx="10183">
                  <c:v>40633.734722222216</c:v>
                </c:pt>
                <c:pt idx="10184">
                  <c:v>40633.741666666654</c:v>
                </c:pt>
                <c:pt idx="10185">
                  <c:v>40633.748611111114</c:v>
                </c:pt>
                <c:pt idx="10186">
                  <c:v>40633.755555555559</c:v>
                </c:pt>
                <c:pt idx="10187">
                  <c:v>40633.762499999997</c:v>
                </c:pt>
                <c:pt idx="10188">
                  <c:v>40633.769444444435</c:v>
                </c:pt>
                <c:pt idx="10189">
                  <c:v>40633.776388888888</c:v>
                </c:pt>
                <c:pt idx="10190">
                  <c:v>40633.783333333326</c:v>
                </c:pt>
                <c:pt idx="10191">
                  <c:v>40633.790277777778</c:v>
                </c:pt>
                <c:pt idx="10192">
                  <c:v>40633.797222222216</c:v>
                </c:pt>
                <c:pt idx="10193">
                  <c:v>40633.804861111108</c:v>
                </c:pt>
                <c:pt idx="10194">
                  <c:v>40633.811805555553</c:v>
                </c:pt>
                <c:pt idx="10195">
                  <c:v>40633.818750000006</c:v>
                </c:pt>
                <c:pt idx="10196">
                  <c:v>40633.825694444451</c:v>
                </c:pt>
                <c:pt idx="10197">
                  <c:v>40633.86041666667</c:v>
                </c:pt>
                <c:pt idx="10198">
                  <c:v>40633.866666666661</c:v>
                </c:pt>
                <c:pt idx="10199">
                  <c:v>40633.873611111114</c:v>
                </c:pt>
                <c:pt idx="10200">
                  <c:v>40633.880555555566</c:v>
                </c:pt>
                <c:pt idx="10201">
                  <c:v>40633.887500000004</c:v>
                </c:pt>
                <c:pt idx="10202">
                  <c:v>40633.894444444442</c:v>
                </c:pt>
                <c:pt idx="10203">
                  <c:v>40633.902083333334</c:v>
                </c:pt>
                <c:pt idx="10204">
                  <c:v>40633.908333333333</c:v>
                </c:pt>
                <c:pt idx="10205">
                  <c:v>40633.915972222232</c:v>
                </c:pt>
                <c:pt idx="10206">
                  <c:v>40633.922222222223</c:v>
                </c:pt>
                <c:pt idx="10207">
                  <c:v>40633.929166666654</c:v>
                </c:pt>
                <c:pt idx="10208">
                  <c:v>40633.936111111114</c:v>
                </c:pt>
                <c:pt idx="10209">
                  <c:v>40633.943055555559</c:v>
                </c:pt>
                <c:pt idx="10210">
                  <c:v>40633.950000000004</c:v>
                </c:pt>
                <c:pt idx="10211">
                  <c:v>40633.95694444445</c:v>
                </c:pt>
                <c:pt idx="10212">
                  <c:v>40633.963888888888</c:v>
                </c:pt>
                <c:pt idx="10213">
                  <c:v>40633.97152777778</c:v>
                </c:pt>
                <c:pt idx="10214">
                  <c:v>40633.978472222232</c:v>
                </c:pt>
                <c:pt idx="10215">
                  <c:v>40633.984722222223</c:v>
                </c:pt>
                <c:pt idx="10216">
                  <c:v>40633.991666666654</c:v>
                </c:pt>
                <c:pt idx="10217">
                  <c:v>40633.998611111114</c:v>
                </c:pt>
              </c:numCache>
            </c:numRef>
          </c:xVal>
          <c:yVal>
            <c:numRef>
              <c:f>'2011'!$Q$2:$Q$10219</c:f>
              <c:numCache>
                <c:formatCode>General</c:formatCode>
                <c:ptCount val="10218"/>
                <c:pt idx="0">
                  <c:v>33.4</c:v>
                </c:pt>
                <c:pt idx="1">
                  <c:v>34.300000000000011</c:v>
                </c:pt>
                <c:pt idx="2">
                  <c:v>35.1</c:v>
                </c:pt>
                <c:pt idx="3">
                  <c:v>35.800000000000011</c:v>
                </c:pt>
                <c:pt idx="4">
                  <c:v>36.300000000000011</c:v>
                </c:pt>
                <c:pt idx="5">
                  <c:v>37</c:v>
                </c:pt>
                <c:pt idx="6">
                  <c:v>37.800000000000011</c:v>
                </c:pt>
                <c:pt idx="7">
                  <c:v>38.800000000000011</c:v>
                </c:pt>
                <c:pt idx="8">
                  <c:v>39.9</c:v>
                </c:pt>
                <c:pt idx="9">
                  <c:v>40.300000000000011</c:v>
                </c:pt>
                <c:pt idx="10">
                  <c:v>41</c:v>
                </c:pt>
                <c:pt idx="11">
                  <c:v>41.9</c:v>
                </c:pt>
                <c:pt idx="12">
                  <c:v>42.8</c:v>
                </c:pt>
                <c:pt idx="13">
                  <c:v>43.2</c:v>
                </c:pt>
                <c:pt idx="14">
                  <c:v>43.9</c:v>
                </c:pt>
                <c:pt idx="15">
                  <c:v>44.2</c:v>
                </c:pt>
                <c:pt idx="16">
                  <c:v>44.6</c:v>
                </c:pt>
                <c:pt idx="17">
                  <c:v>45</c:v>
                </c:pt>
                <c:pt idx="18">
                  <c:v>45.3</c:v>
                </c:pt>
                <c:pt idx="19">
                  <c:v>45.9</c:v>
                </c:pt>
                <c:pt idx="20">
                  <c:v>46.9</c:v>
                </c:pt>
                <c:pt idx="21">
                  <c:v>47.3</c:v>
                </c:pt>
                <c:pt idx="22">
                  <c:v>47.3</c:v>
                </c:pt>
                <c:pt idx="23">
                  <c:v>48</c:v>
                </c:pt>
                <c:pt idx="24">
                  <c:v>48</c:v>
                </c:pt>
                <c:pt idx="25">
                  <c:v>47.8</c:v>
                </c:pt>
                <c:pt idx="26">
                  <c:v>47.8</c:v>
                </c:pt>
                <c:pt idx="27">
                  <c:v>47.3</c:v>
                </c:pt>
                <c:pt idx="28">
                  <c:v>46.4</c:v>
                </c:pt>
                <c:pt idx="29">
                  <c:v>46</c:v>
                </c:pt>
                <c:pt idx="30">
                  <c:v>45.5</c:v>
                </c:pt>
                <c:pt idx="31">
                  <c:v>45.1</c:v>
                </c:pt>
                <c:pt idx="32">
                  <c:v>44.8</c:v>
                </c:pt>
                <c:pt idx="33">
                  <c:v>44.1</c:v>
                </c:pt>
                <c:pt idx="34">
                  <c:v>43.9</c:v>
                </c:pt>
                <c:pt idx="35">
                  <c:v>43.3</c:v>
                </c:pt>
                <c:pt idx="36">
                  <c:v>42.6</c:v>
                </c:pt>
                <c:pt idx="37">
                  <c:v>41.9</c:v>
                </c:pt>
                <c:pt idx="38">
                  <c:v>41.4</c:v>
                </c:pt>
                <c:pt idx="39">
                  <c:v>40.800000000000011</c:v>
                </c:pt>
                <c:pt idx="40">
                  <c:v>39.9</c:v>
                </c:pt>
                <c:pt idx="41">
                  <c:v>39</c:v>
                </c:pt>
                <c:pt idx="42">
                  <c:v>38.1</c:v>
                </c:pt>
                <c:pt idx="43">
                  <c:v>36.9</c:v>
                </c:pt>
                <c:pt idx="44">
                  <c:v>36</c:v>
                </c:pt>
                <c:pt idx="45">
                  <c:v>26.6</c:v>
                </c:pt>
                <c:pt idx="46">
                  <c:v>26.4</c:v>
                </c:pt>
                <c:pt idx="47">
                  <c:v>26.2</c:v>
                </c:pt>
                <c:pt idx="48">
                  <c:v>26.2</c:v>
                </c:pt>
                <c:pt idx="49">
                  <c:v>25.9</c:v>
                </c:pt>
                <c:pt idx="50">
                  <c:v>25.2</c:v>
                </c:pt>
                <c:pt idx="51">
                  <c:v>25.2</c:v>
                </c:pt>
                <c:pt idx="52">
                  <c:v>17.399999999999999</c:v>
                </c:pt>
                <c:pt idx="53">
                  <c:v>17.399999999999999</c:v>
                </c:pt>
                <c:pt idx="54">
                  <c:v>17.600000000000001</c:v>
                </c:pt>
                <c:pt idx="55">
                  <c:v>18.3</c:v>
                </c:pt>
                <c:pt idx="56">
                  <c:v>18.5</c:v>
                </c:pt>
                <c:pt idx="57">
                  <c:v>19.399999999999999</c:v>
                </c:pt>
                <c:pt idx="58">
                  <c:v>19.899999999999999</c:v>
                </c:pt>
                <c:pt idx="59">
                  <c:v>20.8</c:v>
                </c:pt>
                <c:pt idx="60">
                  <c:v>21.9</c:v>
                </c:pt>
                <c:pt idx="61">
                  <c:v>23.2</c:v>
                </c:pt>
                <c:pt idx="62">
                  <c:v>24.6</c:v>
                </c:pt>
                <c:pt idx="63">
                  <c:v>25.7</c:v>
                </c:pt>
                <c:pt idx="64">
                  <c:v>27.1</c:v>
                </c:pt>
                <c:pt idx="65">
                  <c:v>28.4</c:v>
                </c:pt>
                <c:pt idx="66">
                  <c:v>29.7</c:v>
                </c:pt>
                <c:pt idx="67">
                  <c:v>31.1</c:v>
                </c:pt>
                <c:pt idx="68">
                  <c:v>32.4</c:v>
                </c:pt>
                <c:pt idx="69">
                  <c:v>33.4</c:v>
                </c:pt>
                <c:pt idx="70">
                  <c:v>34.5</c:v>
                </c:pt>
                <c:pt idx="71">
                  <c:v>35.6</c:v>
                </c:pt>
                <c:pt idx="72">
                  <c:v>37</c:v>
                </c:pt>
                <c:pt idx="73">
                  <c:v>38.1</c:v>
                </c:pt>
                <c:pt idx="74">
                  <c:v>39.200000000000003</c:v>
                </c:pt>
                <c:pt idx="75">
                  <c:v>40.6</c:v>
                </c:pt>
                <c:pt idx="76">
                  <c:v>41.9</c:v>
                </c:pt>
                <c:pt idx="77">
                  <c:v>42.8</c:v>
                </c:pt>
                <c:pt idx="78">
                  <c:v>43.9</c:v>
                </c:pt>
                <c:pt idx="79">
                  <c:v>45</c:v>
                </c:pt>
                <c:pt idx="80">
                  <c:v>46</c:v>
                </c:pt>
                <c:pt idx="81">
                  <c:v>46.6</c:v>
                </c:pt>
                <c:pt idx="82">
                  <c:v>47.1</c:v>
                </c:pt>
                <c:pt idx="83">
                  <c:v>47.8</c:v>
                </c:pt>
                <c:pt idx="84">
                  <c:v>48.6</c:v>
                </c:pt>
                <c:pt idx="85">
                  <c:v>49.1</c:v>
                </c:pt>
                <c:pt idx="86">
                  <c:v>49.3</c:v>
                </c:pt>
                <c:pt idx="87">
                  <c:v>49.5</c:v>
                </c:pt>
                <c:pt idx="88">
                  <c:v>49.8</c:v>
                </c:pt>
                <c:pt idx="89">
                  <c:v>50</c:v>
                </c:pt>
                <c:pt idx="90">
                  <c:v>50</c:v>
                </c:pt>
                <c:pt idx="91">
                  <c:v>49.8</c:v>
                </c:pt>
                <c:pt idx="92">
                  <c:v>49.1</c:v>
                </c:pt>
                <c:pt idx="93">
                  <c:v>48.9</c:v>
                </c:pt>
                <c:pt idx="94">
                  <c:v>48.7</c:v>
                </c:pt>
                <c:pt idx="95">
                  <c:v>48</c:v>
                </c:pt>
                <c:pt idx="96">
                  <c:v>47.8</c:v>
                </c:pt>
                <c:pt idx="97">
                  <c:v>47.1</c:v>
                </c:pt>
                <c:pt idx="98">
                  <c:v>46.6</c:v>
                </c:pt>
                <c:pt idx="99">
                  <c:v>45.7</c:v>
                </c:pt>
                <c:pt idx="100">
                  <c:v>45</c:v>
                </c:pt>
                <c:pt idx="101">
                  <c:v>44.2</c:v>
                </c:pt>
                <c:pt idx="102">
                  <c:v>43.2</c:v>
                </c:pt>
                <c:pt idx="103">
                  <c:v>42.3</c:v>
                </c:pt>
                <c:pt idx="104">
                  <c:v>41.4</c:v>
                </c:pt>
                <c:pt idx="105">
                  <c:v>40.1</c:v>
                </c:pt>
                <c:pt idx="106">
                  <c:v>38.800000000000011</c:v>
                </c:pt>
                <c:pt idx="107">
                  <c:v>37.9</c:v>
                </c:pt>
                <c:pt idx="108">
                  <c:v>37</c:v>
                </c:pt>
                <c:pt idx="109">
                  <c:v>36.300000000000011</c:v>
                </c:pt>
                <c:pt idx="110">
                  <c:v>32.5</c:v>
                </c:pt>
                <c:pt idx="111">
                  <c:v>32</c:v>
                </c:pt>
                <c:pt idx="112">
                  <c:v>31.5</c:v>
                </c:pt>
                <c:pt idx="113">
                  <c:v>30.9</c:v>
                </c:pt>
                <c:pt idx="114">
                  <c:v>30.6</c:v>
                </c:pt>
                <c:pt idx="115">
                  <c:v>30.2</c:v>
                </c:pt>
                <c:pt idx="116">
                  <c:v>29.8</c:v>
                </c:pt>
                <c:pt idx="117">
                  <c:v>29.3</c:v>
                </c:pt>
                <c:pt idx="118">
                  <c:v>29.1</c:v>
                </c:pt>
                <c:pt idx="119">
                  <c:v>28.9</c:v>
                </c:pt>
                <c:pt idx="120">
                  <c:v>28.2</c:v>
                </c:pt>
                <c:pt idx="121">
                  <c:v>28</c:v>
                </c:pt>
                <c:pt idx="122">
                  <c:v>27.7</c:v>
                </c:pt>
                <c:pt idx="123">
                  <c:v>26.6</c:v>
                </c:pt>
                <c:pt idx="124">
                  <c:v>26.6</c:v>
                </c:pt>
                <c:pt idx="125">
                  <c:v>26.2</c:v>
                </c:pt>
                <c:pt idx="126">
                  <c:v>25.9</c:v>
                </c:pt>
                <c:pt idx="127">
                  <c:v>25.7</c:v>
                </c:pt>
                <c:pt idx="128">
                  <c:v>25.3</c:v>
                </c:pt>
                <c:pt idx="129">
                  <c:v>25.2</c:v>
                </c:pt>
                <c:pt idx="130">
                  <c:v>24.8</c:v>
                </c:pt>
                <c:pt idx="131">
                  <c:v>24.8</c:v>
                </c:pt>
                <c:pt idx="132">
                  <c:v>24.6</c:v>
                </c:pt>
                <c:pt idx="133">
                  <c:v>24.4</c:v>
                </c:pt>
                <c:pt idx="134">
                  <c:v>24.1</c:v>
                </c:pt>
                <c:pt idx="135">
                  <c:v>23.9</c:v>
                </c:pt>
                <c:pt idx="136">
                  <c:v>23.9</c:v>
                </c:pt>
                <c:pt idx="137">
                  <c:v>23.5</c:v>
                </c:pt>
                <c:pt idx="138">
                  <c:v>23.2</c:v>
                </c:pt>
                <c:pt idx="139">
                  <c:v>22.8</c:v>
                </c:pt>
                <c:pt idx="140">
                  <c:v>22.6</c:v>
                </c:pt>
                <c:pt idx="141">
                  <c:v>22.3</c:v>
                </c:pt>
                <c:pt idx="142">
                  <c:v>21.9</c:v>
                </c:pt>
                <c:pt idx="143">
                  <c:v>21.7</c:v>
                </c:pt>
                <c:pt idx="144">
                  <c:v>21.6</c:v>
                </c:pt>
                <c:pt idx="145">
                  <c:v>21.4</c:v>
                </c:pt>
                <c:pt idx="146">
                  <c:v>21.4</c:v>
                </c:pt>
                <c:pt idx="147">
                  <c:v>21</c:v>
                </c:pt>
                <c:pt idx="148">
                  <c:v>20.8</c:v>
                </c:pt>
                <c:pt idx="149">
                  <c:v>20.5</c:v>
                </c:pt>
                <c:pt idx="150">
                  <c:v>20.5</c:v>
                </c:pt>
                <c:pt idx="151">
                  <c:v>20.3</c:v>
                </c:pt>
                <c:pt idx="152">
                  <c:v>19.899999999999999</c:v>
                </c:pt>
                <c:pt idx="153">
                  <c:v>19.8</c:v>
                </c:pt>
                <c:pt idx="154">
                  <c:v>19.600000000000001</c:v>
                </c:pt>
                <c:pt idx="155">
                  <c:v>19.600000000000001</c:v>
                </c:pt>
                <c:pt idx="156">
                  <c:v>19.2</c:v>
                </c:pt>
                <c:pt idx="157">
                  <c:v>19</c:v>
                </c:pt>
                <c:pt idx="158">
                  <c:v>18.899999999999999</c:v>
                </c:pt>
                <c:pt idx="159">
                  <c:v>18.7</c:v>
                </c:pt>
                <c:pt idx="160">
                  <c:v>18.7</c:v>
                </c:pt>
                <c:pt idx="161">
                  <c:v>18.5</c:v>
                </c:pt>
                <c:pt idx="162">
                  <c:v>18.5</c:v>
                </c:pt>
                <c:pt idx="163">
                  <c:v>18.3</c:v>
                </c:pt>
                <c:pt idx="164">
                  <c:v>18.100000000000001</c:v>
                </c:pt>
                <c:pt idx="165">
                  <c:v>18.100000000000001</c:v>
                </c:pt>
                <c:pt idx="166">
                  <c:v>18</c:v>
                </c:pt>
                <c:pt idx="167">
                  <c:v>18</c:v>
                </c:pt>
                <c:pt idx="168">
                  <c:v>18</c:v>
                </c:pt>
                <c:pt idx="169">
                  <c:v>18.100000000000001</c:v>
                </c:pt>
                <c:pt idx="170">
                  <c:v>18.100000000000001</c:v>
                </c:pt>
                <c:pt idx="171">
                  <c:v>18.100000000000001</c:v>
                </c:pt>
                <c:pt idx="172">
                  <c:v>18.100000000000001</c:v>
                </c:pt>
                <c:pt idx="173">
                  <c:v>18.3</c:v>
                </c:pt>
                <c:pt idx="174">
                  <c:v>18.3</c:v>
                </c:pt>
                <c:pt idx="175">
                  <c:v>18.3</c:v>
                </c:pt>
                <c:pt idx="176">
                  <c:v>18.5</c:v>
                </c:pt>
                <c:pt idx="177">
                  <c:v>18</c:v>
                </c:pt>
                <c:pt idx="178">
                  <c:v>17.600000000000001</c:v>
                </c:pt>
                <c:pt idx="179">
                  <c:v>17.600000000000001</c:v>
                </c:pt>
                <c:pt idx="180">
                  <c:v>17.399999999999999</c:v>
                </c:pt>
                <c:pt idx="181">
                  <c:v>17.600000000000001</c:v>
                </c:pt>
                <c:pt idx="182">
                  <c:v>18.100000000000001</c:v>
                </c:pt>
                <c:pt idx="183">
                  <c:v>19</c:v>
                </c:pt>
                <c:pt idx="184">
                  <c:v>41.5</c:v>
                </c:pt>
                <c:pt idx="185">
                  <c:v>42.8</c:v>
                </c:pt>
                <c:pt idx="186">
                  <c:v>43.2</c:v>
                </c:pt>
                <c:pt idx="187">
                  <c:v>44.1</c:v>
                </c:pt>
                <c:pt idx="188">
                  <c:v>45.1</c:v>
                </c:pt>
                <c:pt idx="189">
                  <c:v>46.4</c:v>
                </c:pt>
                <c:pt idx="190">
                  <c:v>46.6</c:v>
                </c:pt>
                <c:pt idx="191">
                  <c:v>46.9</c:v>
                </c:pt>
                <c:pt idx="192">
                  <c:v>47.3</c:v>
                </c:pt>
                <c:pt idx="193">
                  <c:v>46.8</c:v>
                </c:pt>
                <c:pt idx="194">
                  <c:v>47.1</c:v>
                </c:pt>
                <c:pt idx="195">
                  <c:v>47.5</c:v>
                </c:pt>
                <c:pt idx="196">
                  <c:v>47.7</c:v>
                </c:pt>
                <c:pt idx="197">
                  <c:v>48</c:v>
                </c:pt>
                <c:pt idx="198">
                  <c:v>48</c:v>
                </c:pt>
                <c:pt idx="199">
                  <c:v>48.2</c:v>
                </c:pt>
                <c:pt idx="200">
                  <c:v>48.2</c:v>
                </c:pt>
                <c:pt idx="201">
                  <c:v>48</c:v>
                </c:pt>
                <c:pt idx="202">
                  <c:v>47.3</c:v>
                </c:pt>
                <c:pt idx="203">
                  <c:v>46.9</c:v>
                </c:pt>
                <c:pt idx="204">
                  <c:v>46.6</c:v>
                </c:pt>
                <c:pt idx="205">
                  <c:v>45.9</c:v>
                </c:pt>
                <c:pt idx="206">
                  <c:v>45.1</c:v>
                </c:pt>
                <c:pt idx="207">
                  <c:v>44.4</c:v>
                </c:pt>
                <c:pt idx="208">
                  <c:v>43.7</c:v>
                </c:pt>
                <c:pt idx="209">
                  <c:v>41.7</c:v>
                </c:pt>
                <c:pt idx="210">
                  <c:v>40.800000000000011</c:v>
                </c:pt>
                <c:pt idx="211">
                  <c:v>39.700000000000003</c:v>
                </c:pt>
                <c:pt idx="212">
                  <c:v>38.800000000000011</c:v>
                </c:pt>
                <c:pt idx="213">
                  <c:v>37.800000000000011</c:v>
                </c:pt>
                <c:pt idx="214">
                  <c:v>36.700000000000003</c:v>
                </c:pt>
                <c:pt idx="215">
                  <c:v>35.6</c:v>
                </c:pt>
                <c:pt idx="216">
                  <c:v>34.9</c:v>
                </c:pt>
                <c:pt idx="217">
                  <c:v>34.200000000000003</c:v>
                </c:pt>
                <c:pt idx="218">
                  <c:v>33.6</c:v>
                </c:pt>
                <c:pt idx="219">
                  <c:v>33.300000000000011</c:v>
                </c:pt>
                <c:pt idx="220">
                  <c:v>32.700000000000003</c:v>
                </c:pt>
                <c:pt idx="221">
                  <c:v>32.200000000000003</c:v>
                </c:pt>
                <c:pt idx="222">
                  <c:v>31.8</c:v>
                </c:pt>
                <c:pt idx="223">
                  <c:v>31.5</c:v>
                </c:pt>
                <c:pt idx="224">
                  <c:v>30.9</c:v>
                </c:pt>
                <c:pt idx="225">
                  <c:v>30.6</c:v>
                </c:pt>
                <c:pt idx="226">
                  <c:v>30.2</c:v>
                </c:pt>
                <c:pt idx="227">
                  <c:v>29.7</c:v>
                </c:pt>
                <c:pt idx="228">
                  <c:v>29.1</c:v>
                </c:pt>
                <c:pt idx="229">
                  <c:v>28.8</c:v>
                </c:pt>
                <c:pt idx="230">
                  <c:v>28.6</c:v>
                </c:pt>
                <c:pt idx="231">
                  <c:v>28.4</c:v>
                </c:pt>
                <c:pt idx="232">
                  <c:v>28.2</c:v>
                </c:pt>
                <c:pt idx="233">
                  <c:v>27.7</c:v>
                </c:pt>
                <c:pt idx="234">
                  <c:v>27</c:v>
                </c:pt>
                <c:pt idx="235">
                  <c:v>26.8</c:v>
                </c:pt>
                <c:pt idx="236">
                  <c:v>26.6</c:v>
                </c:pt>
                <c:pt idx="237">
                  <c:v>26.2</c:v>
                </c:pt>
                <c:pt idx="238">
                  <c:v>26.1</c:v>
                </c:pt>
                <c:pt idx="239">
                  <c:v>26.1</c:v>
                </c:pt>
                <c:pt idx="240">
                  <c:v>25.9</c:v>
                </c:pt>
                <c:pt idx="241">
                  <c:v>25.5</c:v>
                </c:pt>
                <c:pt idx="242">
                  <c:v>25.3</c:v>
                </c:pt>
                <c:pt idx="243">
                  <c:v>25.3</c:v>
                </c:pt>
                <c:pt idx="244">
                  <c:v>25.2</c:v>
                </c:pt>
                <c:pt idx="245">
                  <c:v>25</c:v>
                </c:pt>
                <c:pt idx="246">
                  <c:v>25</c:v>
                </c:pt>
                <c:pt idx="247">
                  <c:v>24.8</c:v>
                </c:pt>
                <c:pt idx="248">
                  <c:v>24.4</c:v>
                </c:pt>
                <c:pt idx="249">
                  <c:v>24.3</c:v>
                </c:pt>
                <c:pt idx="250">
                  <c:v>24.1</c:v>
                </c:pt>
                <c:pt idx="251">
                  <c:v>23.9</c:v>
                </c:pt>
                <c:pt idx="252">
                  <c:v>23.7</c:v>
                </c:pt>
                <c:pt idx="253">
                  <c:v>23.5</c:v>
                </c:pt>
                <c:pt idx="254">
                  <c:v>23.2</c:v>
                </c:pt>
                <c:pt idx="255">
                  <c:v>23.4</c:v>
                </c:pt>
                <c:pt idx="256">
                  <c:v>22.8</c:v>
                </c:pt>
                <c:pt idx="257">
                  <c:v>22.6</c:v>
                </c:pt>
                <c:pt idx="258">
                  <c:v>22.6</c:v>
                </c:pt>
                <c:pt idx="259">
                  <c:v>22.3</c:v>
                </c:pt>
                <c:pt idx="260">
                  <c:v>22.1</c:v>
                </c:pt>
                <c:pt idx="261">
                  <c:v>21.9</c:v>
                </c:pt>
                <c:pt idx="262">
                  <c:v>21.7</c:v>
                </c:pt>
                <c:pt idx="263">
                  <c:v>21.6</c:v>
                </c:pt>
                <c:pt idx="264">
                  <c:v>21.4</c:v>
                </c:pt>
                <c:pt idx="265">
                  <c:v>21.2</c:v>
                </c:pt>
                <c:pt idx="266">
                  <c:v>21</c:v>
                </c:pt>
                <c:pt idx="267">
                  <c:v>20.8</c:v>
                </c:pt>
                <c:pt idx="268">
                  <c:v>21.2</c:v>
                </c:pt>
                <c:pt idx="269">
                  <c:v>21.6</c:v>
                </c:pt>
                <c:pt idx="270">
                  <c:v>21.4</c:v>
                </c:pt>
                <c:pt idx="271">
                  <c:v>21.9</c:v>
                </c:pt>
                <c:pt idx="272">
                  <c:v>22.6</c:v>
                </c:pt>
                <c:pt idx="273">
                  <c:v>23.2</c:v>
                </c:pt>
                <c:pt idx="274">
                  <c:v>23.5</c:v>
                </c:pt>
                <c:pt idx="275">
                  <c:v>23.7</c:v>
                </c:pt>
                <c:pt idx="276">
                  <c:v>24.1</c:v>
                </c:pt>
                <c:pt idx="277">
                  <c:v>24.4</c:v>
                </c:pt>
                <c:pt idx="278">
                  <c:v>24.6</c:v>
                </c:pt>
                <c:pt idx="279">
                  <c:v>24.8</c:v>
                </c:pt>
                <c:pt idx="280">
                  <c:v>24.8</c:v>
                </c:pt>
                <c:pt idx="281">
                  <c:v>25</c:v>
                </c:pt>
                <c:pt idx="282">
                  <c:v>25</c:v>
                </c:pt>
                <c:pt idx="283">
                  <c:v>25.2</c:v>
                </c:pt>
                <c:pt idx="284">
                  <c:v>25.3</c:v>
                </c:pt>
                <c:pt idx="285">
                  <c:v>25.3</c:v>
                </c:pt>
                <c:pt idx="286">
                  <c:v>25.3</c:v>
                </c:pt>
                <c:pt idx="287">
                  <c:v>25.3</c:v>
                </c:pt>
                <c:pt idx="288">
                  <c:v>25.3</c:v>
                </c:pt>
                <c:pt idx="289">
                  <c:v>25.5</c:v>
                </c:pt>
                <c:pt idx="290">
                  <c:v>25.7</c:v>
                </c:pt>
                <c:pt idx="291">
                  <c:v>25.7</c:v>
                </c:pt>
                <c:pt idx="292">
                  <c:v>25.7</c:v>
                </c:pt>
                <c:pt idx="293">
                  <c:v>25.9</c:v>
                </c:pt>
                <c:pt idx="294">
                  <c:v>25.9</c:v>
                </c:pt>
                <c:pt idx="295">
                  <c:v>25.9</c:v>
                </c:pt>
                <c:pt idx="296">
                  <c:v>26.1</c:v>
                </c:pt>
                <c:pt idx="297">
                  <c:v>26.1</c:v>
                </c:pt>
                <c:pt idx="298">
                  <c:v>26.1</c:v>
                </c:pt>
                <c:pt idx="299">
                  <c:v>26.2</c:v>
                </c:pt>
                <c:pt idx="300">
                  <c:v>26.2</c:v>
                </c:pt>
                <c:pt idx="301">
                  <c:v>26.2</c:v>
                </c:pt>
                <c:pt idx="302">
                  <c:v>26.2</c:v>
                </c:pt>
                <c:pt idx="303">
                  <c:v>26.4</c:v>
                </c:pt>
                <c:pt idx="304">
                  <c:v>26.6</c:v>
                </c:pt>
                <c:pt idx="305">
                  <c:v>27</c:v>
                </c:pt>
                <c:pt idx="306">
                  <c:v>27</c:v>
                </c:pt>
                <c:pt idx="307">
                  <c:v>27.1</c:v>
                </c:pt>
                <c:pt idx="308">
                  <c:v>27.5</c:v>
                </c:pt>
                <c:pt idx="309">
                  <c:v>27.7</c:v>
                </c:pt>
                <c:pt idx="310">
                  <c:v>28</c:v>
                </c:pt>
                <c:pt idx="311">
                  <c:v>28.8</c:v>
                </c:pt>
                <c:pt idx="312">
                  <c:v>29.1</c:v>
                </c:pt>
                <c:pt idx="313">
                  <c:v>29.3</c:v>
                </c:pt>
                <c:pt idx="314">
                  <c:v>29.3</c:v>
                </c:pt>
                <c:pt idx="315">
                  <c:v>29.8</c:v>
                </c:pt>
                <c:pt idx="316">
                  <c:v>30.6</c:v>
                </c:pt>
                <c:pt idx="317">
                  <c:v>30.9</c:v>
                </c:pt>
                <c:pt idx="318">
                  <c:v>31.5</c:v>
                </c:pt>
                <c:pt idx="319">
                  <c:v>33.4</c:v>
                </c:pt>
                <c:pt idx="320">
                  <c:v>36.1</c:v>
                </c:pt>
                <c:pt idx="321">
                  <c:v>38.800000000000011</c:v>
                </c:pt>
                <c:pt idx="322">
                  <c:v>40.800000000000011</c:v>
                </c:pt>
                <c:pt idx="323">
                  <c:v>40.300000000000011</c:v>
                </c:pt>
                <c:pt idx="324">
                  <c:v>39.6</c:v>
                </c:pt>
                <c:pt idx="325">
                  <c:v>39.6</c:v>
                </c:pt>
                <c:pt idx="326">
                  <c:v>39.4</c:v>
                </c:pt>
                <c:pt idx="327">
                  <c:v>39.200000000000003</c:v>
                </c:pt>
                <c:pt idx="328">
                  <c:v>35.1</c:v>
                </c:pt>
                <c:pt idx="329">
                  <c:v>34.300000000000011</c:v>
                </c:pt>
                <c:pt idx="330">
                  <c:v>33.4</c:v>
                </c:pt>
                <c:pt idx="331">
                  <c:v>32.700000000000003</c:v>
                </c:pt>
                <c:pt idx="332">
                  <c:v>32</c:v>
                </c:pt>
                <c:pt idx="333">
                  <c:v>31.6</c:v>
                </c:pt>
                <c:pt idx="334">
                  <c:v>31.1</c:v>
                </c:pt>
                <c:pt idx="335">
                  <c:v>30.9</c:v>
                </c:pt>
                <c:pt idx="336">
                  <c:v>30.4</c:v>
                </c:pt>
                <c:pt idx="337">
                  <c:v>30.2</c:v>
                </c:pt>
                <c:pt idx="338">
                  <c:v>29.8</c:v>
                </c:pt>
                <c:pt idx="339">
                  <c:v>29.5</c:v>
                </c:pt>
                <c:pt idx="340">
                  <c:v>28.9</c:v>
                </c:pt>
                <c:pt idx="341">
                  <c:v>28.6</c:v>
                </c:pt>
                <c:pt idx="342">
                  <c:v>28.4</c:v>
                </c:pt>
                <c:pt idx="343">
                  <c:v>27.9</c:v>
                </c:pt>
                <c:pt idx="344">
                  <c:v>27.5</c:v>
                </c:pt>
                <c:pt idx="345">
                  <c:v>27.3</c:v>
                </c:pt>
                <c:pt idx="346">
                  <c:v>27</c:v>
                </c:pt>
                <c:pt idx="347">
                  <c:v>26.2</c:v>
                </c:pt>
                <c:pt idx="348">
                  <c:v>26.1</c:v>
                </c:pt>
                <c:pt idx="349">
                  <c:v>25.9</c:v>
                </c:pt>
                <c:pt idx="350">
                  <c:v>25.7</c:v>
                </c:pt>
                <c:pt idx="351">
                  <c:v>25.5</c:v>
                </c:pt>
                <c:pt idx="352">
                  <c:v>25.5</c:v>
                </c:pt>
                <c:pt idx="353">
                  <c:v>25.3</c:v>
                </c:pt>
                <c:pt idx="354">
                  <c:v>25</c:v>
                </c:pt>
                <c:pt idx="355">
                  <c:v>24.8</c:v>
                </c:pt>
                <c:pt idx="356">
                  <c:v>24.6</c:v>
                </c:pt>
                <c:pt idx="357">
                  <c:v>24.6</c:v>
                </c:pt>
                <c:pt idx="358">
                  <c:v>25.2</c:v>
                </c:pt>
                <c:pt idx="359">
                  <c:v>25.7</c:v>
                </c:pt>
                <c:pt idx="360">
                  <c:v>26.2</c:v>
                </c:pt>
                <c:pt idx="361">
                  <c:v>27</c:v>
                </c:pt>
                <c:pt idx="362">
                  <c:v>27</c:v>
                </c:pt>
                <c:pt idx="363">
                  <c:v>27</c:v>
                </c:pt>
                <c:pt idx="364">
                  <c:v>27</c:v>
                </c:pt>
                <c:pt idx="365">
                  <c:v>27.1</c:v>
                </c:pt>
                <c:pt idx="366">
                  <c:v>27.1</c:v>
                </c:pt>
                <c:pt idx="367">
                  <c:v>27.1</c:v>
                </c:pt>
                <c:pt idx="368">
                  <c:v>27</c:v>
                </c:pt>
                <c:pt idx="369">
                  <c:v>26.8</c:v>
                </c:pt>
                <c:pt idx="370">
                  <c:v>27</c:v>
                </c:pt>
                <c:pt idx="371">
                  <c:v>27</c:v>
                </c:pt>
                <c:pt idx="372">
                  <c:v>27</c:v>
                </c:pt>
                <c:pt idx="373">
                  <c:v>27.1</c:v>
                </c:pt>
                <c:pt idx="374">
                  <c:v>27</c:v>
                </c:pt>
                <c:pt idx="375">
                  <c:v>27</c:v>
                </c:pt>
                <c:pt idx="376">
                  <c:v>27</c:v>
                </c:pt>
                <c:pt idx="377">
                  <c:v>26.8</c:v>
                </c:pt>
                <c:pt idx="378">
                  <c:v>27</c:v>
                </c:pt>
                <c:pt idx="379">
                  <c:v>27</c:v>
                </c:pt>
                <c:pt idx="380">
                  <c:v>26.8</c:v>
                </c:pt>
                <c:pt idx="381">
                  <c:v>26.8</c:v>
                </c:pt>
                <c:pt idx="382">
                  <c:v>26.8</c:v>
                </c:pt>
                <c:pt idx="383">
                  <c:v>26.6</c:v>
                </c:pt>
                <c:pt idx="384">
                  <c:v>26.4</c:v>
                </c:pt>
                <c:pt idx="385">
                  <c:v>26.6</c:v>
                </c:pt>
                <c:pt idx="386">
                  <c:v>26.4</c:v>
                </c:pt>
                <c:pt idx="387">
                  <c:v>26.2</c:v>
                </c:pt>
                <c:pt idx="388">
                  <c:v>26.2</c:v>
                </c:pt>
                <c:pt idx="389">
                  <c:v>26.2</c:v>
                </c:pt>
                <c:pt idx="390">
                  <c:v>26.2</c:v>
                </c:pt>
                <c:pt idx="391">
                  <c:v>26.1</c:v>
                </c:pt>
                <c:pt idx="392">
                  <c:v>26.1</c:v>
                </c:pt>
                <c:pt idx="393">
                  <c:v>26.1</c:v>
                </c:pt>
                <c:pt idx="394">
                  <c:v>25.9</c:v>
                </c:pt>
                <c:pt idx="395">
                  <c:v>25.7</c:v>
                </c:pt>
                <c:pt idx="396">
                  <c:v>25.9</c:v>
                </c:pt>
                <c:pt idx="397">
                  <c:v>25.9</c:v>
                </c:pt>
                <c:pt idx="398">
                  <c:v>25.9</c:v>
                </c:pt>
                <c:pt idx="399">
                  <c:v>25.9</c:v>
                </c:pt>
                <c:pt idx="400">
                  <c:v>25.9</c:v>
                </c:pt>
                <c:pt idx="401">
                  <c:v>25.9</c:v>
                </c:pt>
                <c:pt idx="402">
                  <c:v>25.7</c:v>
                </c:pt>
                <c:pt idx="403">
                  <c:v>25.7</c:v>
                </c:pt>
                <c:pt idx="404">
                  <c:v>25.9</c:v>
                </c:pt>
                <c:pt idx="405">
                  <c:v>26.1</c:v>
                </c:pt>
                <c:pt idx="406">
                  <c:v>26.2</c:v>
                </c:pt>
                <c:pt idx="407">
                  <c:v>26.4</c:v>
                </c:pt>
                <c:pt idx="408">
                  <c:v>26.8</c:v>
                </c:pt>
                <c:pt idx="409">
                  <c:v>27.1</c:v>
                </c:pt>
                <c:pt idx="410">
                  <c:v>27.7</c:v>
                </c:pt>
                <c:pt idx="411">
                  <c:v>28.4</c:v>
                </c:pt>
                <c:pt idx="412">
                  <c:v>29.1</c:v>
                </c:pt>
                <c:pt idx="413">
                  <c:v>29.7</c:v>
                </c:pt>
                <c:pt idx="414">
                  <c:v>29.8</c:v>
                </c:pt>
                <c:pt idx="415">
                  <c:v>29.8</c:v>
                </c:pt>
                <c:pt idx="416">
                  <c:v>30.2</c:v>
                </c:pt>
                <c:pt idx="417">
                  <c:v>30.7</c:v>
                </c:pt>
                <c:pt idx="418">
                  <c:v>31.3</c:v>
                </c:pt>
                <c:pt idx="419">
                  <c:v>31.3</c:v>
                </c:pt>
                <c:pt idx="420">
                  <c:v>32</c:v>
                </c:pt>
                <c:pt idx="421">
                  <c:v>32.5</c:v>
                </c:pt>
                <c:pt idx="422">
                  <c:v>32</c:v>
                </c:pt>
                <c:pt idx="423">
                  <c:v>34.9</c:v>
                </c:pt>
                <c:pt idx="424">
                  <c:v>36.300000000000011</c:v>
                </c:pt>
                <c:pt idx="425">
                  <c:v>37.4</c:v>
                </c:pt>
                <c:pt idx="426">
                  <c:v>37.4</c:v>
                </c:pt>
                <c:pt idx="427">
                  <c:v>38.300000000000011</c:v>
                </c:pt>
                <c:pt idx="428">
                  <c:v>40.5</c:v>
                </c:pt>
                <c:pt idx="429">
                  <c:v>42.8</c:v>
                </c:pt>
                <c:pt idx="430">
                  <c:v>44.1</c:v>
                </c:pt>
                <c:pt idx="431">
                  <c:v>45.3</c:v>
                </c:pt>
                <c:pt idx="432">
                  <c:v>46</c:v>
                </c:pt>
                <c:pt idx="433">
                  <c:v>46.9</c:v>
                </c:pt>
                <c:pt idx="434">
                  <c:v>47.7</c:v>
                </c:pt>
                <c:pt idx="435">
                  <c:v>47.8</c:v>
                </c:pt>
                <c:pt idx="436">
                  <c:v>48.4</c:v>
                </c:pt>
                <c:pt idx="437">
                  <c:v>48.7</c:v>
                </c:pt>
                <c:pt idx="438">
                  <c:v>48.7</c:v>
                </c:pt>
                <c:pt idx="439">
                  <c:v>48.9</c:v>
                </c:pt>
                <c:pt idx="440">
                  <c:v>48.4</c:v>
                </c:pt>
                <c:pt idx="441">
                  <c:v>48.4</c:v>
                </c:pt>
                <c:pt idx="442">
                  <c:v>48.2</c:v>
                </c:pt>
                <c:pt idx="443">
                  <c:v>47.8</c:v>
                </c:pt>
                <c:pt idx="444">
                  <c:v>47.7</c:v>
                </c:pt>
                <c:pt idx="445">
                  <c:v>47.1</c:v>
                </c:pt>
                <c:pt idx="446">
                  <c:v>46.6</c:v>
                </c:pt>
                <c:pt idx="447">
                  <c:v>46</c:v>
                </c:pt>
                <c:pt idx="448">
                  <c:v>45.1</c:v>
                </c:pt>
                <c:pt idx="449">
                  <c:v>44.8</c:v>
                </c:pt>
                <c:pt idx="450">
                  <c:v>44.1</c:v>
                </c:pt>
                <c:pt idx="451">
                  <c:v>43.2</c:v>
                </c:pt>
                <c:pt idx="452">
                  <c:v>42.4</c:v>
                </c:pt>
                <c:pt idx="453">
                  <c:v>32.700000000000003</c:v>
                </c:pt>
                <c:pt idx="454">
                  <c:v>32.4</c:v>
                </c:pt>
                <c:pt idx="455">
                  <c:v>31.6</c:v>
                </c:pt>
                <c:pt idx="456">
                  <c:v>31.3</c:v>
                </c:pt>
                <c:pt idx="457">
                  <c:v>30.9</c:v>
                </c:pt>
                <c:pt idx="458">
                  <c:v>30.6</c:v>
                </c:pt>
                <c:pt idx="459">
                  <c:v>30.2</c:v>
                </c:pt>
                <c:pt idx="460">
                  <c:v>29.8</c:v>
                </c:pt>
                <c:pt idx="461">
                  <c:v>29.8</c:v>
                </c:pt>
                <c:pt idx="462">
                  <c:v>29.3</c:v>
                </c:pt>
                <c:pt idx="463">
                  <c:v>28.9</c:v>
                </c:pt>
                <c:pt idx="464">
                  <c:v>28.6</c:v>
                </c:pt>
                <c:pt idx="465">
                  <c:v>28.2</c:v>
                </c:pt>
                <c:pt idx="466">
                  <c:v>27.3</c:v>
                </c:pt>
                <c:pt idx="467">
                  <c:v>27</c:v>
                </c:pt>
                <c:pt idx="468">
                  <c:v>26.8</c:v>
                </c:pt>
                <c:pt idx="469">
                  <c:v>26.8</c:v>
                </c:pt>
                <c:pt idx="470">
                  <c:v>26.6</c:v>
                </c:pt>
                <c:pt idx="471">
                  <c:v>26.2</c:v>
                </c:pt>
                <c:pt idx="472">
                  <c:v>26.1</c:v>
                </c:pt>
                <c:pt idx="473">
                  <c:v>26.1</c:v>
                </c:pt>
                <c:pt idx="474">
                  <c:v>25.9</c:v>
                </c:pt>
                <c:pt idx="475">
                  <c:v>25.7</c:v>
                </c:pt>
                <c:pt idx="476">
                  <c:v>25.5</c:v>
                </c:pt>
                <c:pt idx="477">
                  <c:v>25.3</c:v>
                </c:pt>
                <c:pt idx="478">
                  <c:v>25</c:v>
                </c:pt>
                <c:pt idx="479">
                  <c:v>24.8</c:v>
                </c:pt>
                <c:pt idx="480">
                  <c:v>24.6</c:v>
                </c:pt>
                <c:pt idx="481">
                  <c:v>24.4</c:v>
                </c:pt>
                <c:pt idx="482">
                  <c:v>24.4</c:v>
                </c:pt>
                <c:pt idx="483">
                  <c:v>24.3</c:v>
                </c:pt>
                <c:pt idx="484">
                  <c:v>24.3</c:v>
                </c:pt>
                <c:pt idx="485">
                  <c:v>24.1</c:v>
                </c:pt>
                <c:pt idx="486">
                  <c:v>24.1</c:v>
                </c:pt>
                <c:pt idx="487">
                  <c:v>23.7</c:v>
                </c:pt>
                <c:pt idx="488">
                  <c:v>23.4</c:v>
                </c:pt>
                <c:pt idx="489">
                  <c:v>23.2</c:v>
                </c:pt>
                <c:pt idx="490">
                  <c:v>23</c:v>
                </c:pt>
                <c:pt idx="491">
                  <c:v>22.8</c:v>
                </c:pt>
                <c:pt idx="492">
                  <c:v>22.6</c:v>
                </c:pt>
                <c:pt idx="493">
                  <c:v>22.5</c:v>
                </c:pt>
                <c:pt idx="494">
                  <c:v>22.3</c:v>
                </c:pt>
                <c:pt idx="495">
                  <c:v>21.9</c:v>
                </c:pt>
                <c:pt idx="496">
                  <c:v>21.7</c:v>
                </c:pt>
                <c:pt idx="497">
                  <c:v>21.6</c:v>
                </c:pt>
                <c:pt idx="498">
                  <c:v>21.6</c:v>
                </c:pt>
                <c:pt idx="499">
                  <c:v>21.4</c:v>
                </c:pt>
                <c:pt idx="500">
                  <c:v>21.2</c:v>
                </c:pt>
                <c:pt idx="501">
                  <c:v>21</c:v>
                </c:pt>
                <c:pt idx="502">
                  <c:v>21</c:v>
                </c:pt>
                <c:pt idx="503">
                  <c:v>20.7</c:v>
                </c:pt>
                <c:pt idx="504">
                  <c:v>20.7</c:v>
                </c:pt>
                <c:pt idx="505">
                  <c:v>20.5</c:v>
                </c:pt>
                <c:pt idx="506">
                  <c:v>20.5</c:v>
                </c:pt>
                <c:pt idx="507">
                  <c:v>20.3</c:v>
                </c:pt>
                <c:pt idx="508">
                  <c:v>20.100000000000001</c:v>
                </c:pt>
                <c:pt idx="509">
                  <c:v>20.100000000000001</c:v>
                </c:pt>
                <c:pt idx="510">
                  <c:v>19.899999999999999</c:v>
                </c:pt>
                <c:pt idx="511">
                  <c:v>19.8</c:v>
                </c:pt>
                <c:pt idx="512">
                  <c:v>19.600000000000001</c:v>
                </c:pt>
                <c:pt idx="513">
                  <c:v>19.600000000000001</c:v>
                </c:pt>
                <c:pt idx="514">
                  <c:v>19.399999999999999</c:v>
                </c:pt>
                <c:pt idx="515">
                  <c:v>19.399999999999999</c:v>
                </c:pt>
                <c:pt idx="516">
                  <c:v>19.2</c:v>
                </c:pt>
                <c:pt idx="517">
                  <c:v>19.2</c:v>
                </c:pt>
                <c:pt idx="518">
                  <c:v>19.2</c:v>
                </c:pt>
                <c:pt idx="519">
                  <c:v>19.2</c:v>
                </c:pt>
                <c:pt idx="520">
                  <c:v>19.399999999999999</c:v>
                </c:pt>
                <c:pt idx="521">
                  <c:v>19.399999999999999</c:v>
                </c:pt>
                <c:pt idx="522">
                  <c:v>19.2</c:v>
                </c:pt>
                <c:pt idx="523">
                  <c:v>19.2</c:v>
                </c:pt>
                <c:pt idx="524">
                  <c:v>18.899999999999999</c:v>
                </c:pt>
                <c:pt idx="525">
                  <c:v>18.5</c:v>
                </c:pt>
                <c:pt idx="526">
                  <c:v>18.3</c:v>
                </c:pt>
                <c:pt idx="527">
                  <c:v>18.5</c:v>
                </c:pt>
                <c:pt idx="528">
                  <c:v>22.8</c:v>
                </c:pt>
                <c:pt idx="529">
                  <c:v>23.5</c:v>
                </c:pt>
                <c:pt idx="530">
                  <c:v>24.3</c:v>
                </c:pt>
                <c:pt idx="531">
                  <c:v>25.2</c:v>
                </c:pt>
                <c:pt idx="532">
                  <c:v>40.1</c:v>
                </c:pt>
                <c:pt idx="533">
                  <c:v>40.300000000000011</c:v>
                </c:pt>
                <c:pt idx="534">
                  <c:v>40.1</c:v>
                </c:pt>
                <c:pt idx="535">
                  <c:v>39.4</c:v>
                </c:pt>
                <c:pt idx="536">
                  <c:v>38.700000000000003</c:v>
                </c:pt>
                <c:pt idx="537">
                  <c:v>39.6</c:v>
                </c:pt>
                <c:pt idx="538">
                  <c:v>41.2</c:v>
                </c:pt>
                <c:pt idx="539">
                  <c:v>43.2</c:v>
                </c:pt>
                <c:pt idx="540">
                  <c:v>46.4</c:v>
                </c:pt>
                <c:pt idx="541">
                  <c:v>47.1</c:v>
                </c:pt>
                <c:pt idx="542">
                  <c:v>49.5</c:v>
                </c:pt>
                <c:pt idx="543">
                  <c:v>50.7</c:v>
                </c:pt>
                <c:pt idx="544">
                  <c:v>50.2</c:v>
                </c:pt>
                <c:pt idx="545">
                  <c:v>49.1</c:v>
                </c:pt>
                <c:pt idx="546">
                  <c:v>48.4</c:v>
                </c:pt>
                <c:pt idx="547">
                  <c:v>51.3</c:v>
                </c:pt>
                <c:pt idx="548">
                  <c:v>52</c:v>
                </c:pt>
                <c:pt idx="549">
                  <c:v>52.3</c:v>
                </c:pt>
                <c:pt idx="550">
                  <c:v>52.3</c:v>
                </c:pt>
                <c:pt idx="551">
                  <c:v>52.3</c:v>
                </c:pt>
                <c:pt idx="552">
                  <c:v>52.3</c:v>
                </c:pt>
                <c:pt idx="553">
                  <c:v>52.3</c:v>
                </c:pt>
                <c:pt idx="554">
                  <c:v>51.8</c:v>
                </c:pt>
                <c:pt idx="555">
                  <c:v>51.3</c:v>
                </c:pt>
                <c:pt idx="556">
                  <c:v>50.5</c:v>
                </c:pt>
                <c:pt idx="557">
                  <c:v>49.8</c:v>
                </c:pt>
                <c:pt idx="558">
                  <c:v>49.1</c:v>
                </c:pt>
                <c:pt idx="559">
                  <c:v>48</c:v>
                </c:pt>
                <c:pt idx="560">
                  <c:v>47.1</c:v>
                </c:pt>
                <c:pt idx="561">
                  <c:v>46.2</c:v>
                </c:pt>
                <c:pt idx="562">
                  <c:v>45.1</c:v>
                </c:pt>
                <c:pt idx="563">
                  <c:v>43.9</c:v>
                </c:pt>
                <c:pt idx="564">
                  <c:v>42.6</c:v>
                </c:pt>
                <c:pt idx="565">
                  <c:v>41.4</c:v>
                </c:pt>
                <c:pt idx="566">
                  <c:v>40.5</c:v>
                </c:pt>
                <c:pt idx="567">
                  <c:v>39.6</c:v>
                </c:pt>
                <c:pt idx="568">
                  <c:v>38.5</c:v>
                </c:pt>
                <c:pt idx="569">
                  <c:v>37.800000000000011</c:v>
                </c:pt>
                <c:pt idx="570">
                  <c:v>36.9</c:v>
                </c:pt>
                <c:pt idx="571">
                  <c:v>36.300000000000011</c:v>
                </c:pt>
                <c:pt idx="572">
                  <c:v>36</c:v>
                </c:pt>
                <c:pt idx="573">
                  <c:v>34.9</c:v>
                </c:pt>
                <c:pt idx="574">
                  <c:v>34.5</c:v>
                </c:pt>
                <c:pt idx="575">
                  <c:v>34</c:v>
                </c:pt>
                <c:pt idx="576">
                  <c:v>33.800000000000011</c:v>
                </c:pt>
                <c:pt idx="577">
                  <c:v>33.300000000000011</c:v>
                </c:pt>
                <c:pt idx="578">
                  <c:v>32.700000000000003</c:v>
                </c:pt>
                <c:pt idx="579">
                  <c:v>25.2</c:v>
                </c:pt>
                <c:pt idx="580">
                  <c:v>25</c:v>
                </c:pt>
                <c:pt idx="581">
                  <c:v>24.8</c:v>
                </c:pt>
                <c:pt idx="582">
                  <c:v>24.6</c:v>
                </c:pt>
                <c:pt idx="583">
                  <c:v>24.3</c:v>
                </c:pt>
                <c:pt idx="584">
                  <c:v>24.1</c:v>
                </c:pt>
                <c:pt idx="585">
                  <c:v>24.1</c:v>
                </c:pt>
                <c:pt idx="586">
                  <c:v>23.9</c:v>
                </c:pt>
                <c:pt idx="587">
                  <c:v>23.7</c:v>
                </c:pt>
                <c:pt idx="588">
                  <c:v>23.5</c:v>
                </c:pt>
                <c:pt idx="589">
                  <c:v>23.2</c:v>
                </c:pt>
                <c:pt idx="590">
                  <c:v>22.8</c:v>
                </c:pt>
                <c:pt idx="591">
                  <c:v>23</c:v>
                </c:pt>
                <c:pt idx="592">
                  <c:v>22.8</c:v>
                </c:pt>
                <c:pt idx="593">
                  <c:v>22.6</c:v>
                </c:pt>
                <c:pt idx="594">
                  <c:v>22.3</c:v>
                </c:pt>
                <c:pt idx="595">
                  <c:v>21.9</c:v>
                </c:pt>
                <c:pt idx="596">
                  <c:v>21.9</c:v>
                </c:pt>
                <c:pt idx="597">
                  <c:v>21.6</c:v>
                </c:pt>
                <c:pt idx="598">
                  <c:v>21.6</c:v>
                </c:pt>
                <c:pt idx="599">
                  <c:v>21</c:v>
                </c:pt>
                <c:pt idx="600">
                  <c:v>21</c:v>
                </c:pt>
                <c:pt idx="601">
                  <c:v>20.7</c:v>
                </c:pt>
                <c:pt idx="602">
                  <c:v>20.5</c:v>
                </c:pt>
                <c:pt idx="603">
                  <c:v>20.100000000000001</c:v>
                </c:pt>
                <c:pt idx="604">
                  <c:v>19.899999999999999</c:v>
                </c:pt>
                <c:pt idx="605">
                  <c:v>19.899999999999999</c:v>
                </c:pt>
                <c:pt idx="606">
                  <c:v>19.600000000000001</c:v>
                </c:pt>
                <c:pt idx="607">
                  <c:v>19.399999999999999</c:v>
                </c:pt>
                <c:pt idx="608">
                  <c:v>19.600000000000001</c:v>
                </c:pt>
                <c:pt idx="609">
                  <c:v>19.399999999999999</c:v>
                </c:pt>
                <c:pt idx="610">
                  <c:v>19.2</c:v>
                </c:pt>
                <c:pt idx="611">
                  <c:v>19</c:v>
                </c:pt>
                <c:pt idx="612">
                  <c:v>19</c:v>
                </c:pt>
                <c:pt idx="613">
                  <c:v>19.2</c:v>
                </c:pt>
                <c:pt idx="614">
                  <c:v>19.2</c:v>
                </c:pt>
                <c:pt idx="615">
                  <c:v>19.2</c:v>
                </c:pt>
                <c:pt idx="616">
                  <c:v>19</c:v>
                </c:pt>
                <c:pt idx="617">
                  <c:v>18.7</c:v>
                </c:pt>
                <c:pt idx="618">
                  <c:v>18.7</c:v>
                </c:pt>
                <c:pt idx="619">
                  <c:v>18.5</c:v>
                </c:pt>
                <c:pt idx="620">
                  <c:v>18.5</c:v>
                </c:pt>
                <c:pt idx="621">
                  <c:v>18.3</c:v>
                </c:pt>
                <c:pt idx="622">
                  <c:v>18.100000000000001</c:v>
                </c:pt>
                <c:pt idx="623">
                  <c:v>18.100000000000001</c:v>
                </c:pt>
                <c:pt idx="624">
                  <c:v>18.100000000000001</c:v>
                </c:pt>
                <c:pt idx="625">
                  <c:v>18.100000000000001</c:v>
                </c:pt>
                <c:pt idx="626">
                  <c:v>18.100000000000001</c:v>
                </c:pt>
                <c:pt idx="627">
                  <c:v>18.3</c:v>
                </c:pt>
                <c:pt idx="628">
                  <c:v>18.7</c:v>
                </c:pt>
                <c:pt idx="629">
                  <c:v>19.399999999999999</c:v>
                </c:pt>
                <c:pt idx="630">
                  <c:v>20.7</c:v>
                </c:pt>
                <c:pt idx="631">
                  <c:v>21.6</c:v>
                </c:pt>
                <c:pt idx="632">
                  <c:v>22.3</c:v>
                </c:pt>
                <c:pt idx="633">
                  <c:v>24.1</c:v>
                </c:pt>
                <c:pt idx="634">
                  <c:v>25.3</c:v>
                </c:pt>
                <c:pt idx="635">
                  <c:v>44.2</c:v>
                </c:pt>
                <c:pt idx="636">
                  <c:v>43.3</c:v>
                </c:pt>
                <c:pt idx="637">
                  <c:v>42.4</c:v>
                </c:pt>
                <c:pt idx="638">
                  <c:v>41.5</c:v>
                </c:pt>
                <c:pt idx="639">
                  <c:v>40.800000000000011</c:v>
                </c:pt>
                <c:pt idx="640">
                  <c:v>40.300000000000011</c:v>
                </c:pt>
                <c:pt idx="641">
                  <c:v>39.700000000000003</c:v>
                </c:pt>
                <c:pt idx="642">
                  <c:v>39</c:v>
                </c:pt>
                <c:pt idx="643">
                  <c:v>38.300000000000011</c:v>
                </c:pt>
                <c:pt idx="644">
                  <c:v>33.300000000000011</c:v>
                </c:pt>
                <c:pt idx="645">
                  <c:v>32.9</c:v>
                </c:pt>
                <c:pt idx="646">
                  <c:v>25.3</c:v>
                </c:pt>
                <c:pt idx="647">
                  <c:v>24.6</c:v>
                </c:pt>
                <c:pt idx="648">
                  <c:v>24.1</c:v>
                </c:pt>
                <c:pt idx="649">
                  <c:v>23.7</c:v>
                </c:pt>
                <c:pt idx="650">
                  <c:v>23.4</c:v>
                </c:pt>
                <c:pt idx="651">
                  <c:v>22.8</c:v>
                </c:pt>
                <c:pt idx="652">
                  <c:v>22.6</c:v>
                </c:pt>
                <c:pt idx="653">
                  <c:v>21.9</c:v>
                </c:pt>
                <c:pt idx="654">
                  <c:v>21.7</c:v>
                </c:pt>
                <c:pt idx="655">
                  <c:v>21.4</c:v>
                </c:pt>
                <c:pt idx="656">
                  <c:v>21.2</c:v>
                </c:pt>
                <c:pt idx="657">
                  <c:v>21</c:v>
                </c:pt>
                <c:pt idx="658">
                  <c:v>20.7</c:v>
                </c:pt>
                <c:pt idx="659">
                  <c:v>20.5</c:v>
                </c:pt>
                <c:pt idx="660">
                  <c:v>20.100000000000001</c:v>
                </c:pt>
                <c:pt idx="661">
                  <c:v>19.8</c:v>
                </c:pt>
                <c:pt idx="662">
                  <c:v>19.600000000000001</c:v>
                </c:pt>
                <c:pt idx="663">
                  <c:v>19.2</c:v>
                </c:pt>
                <c:pt idx="664">
                  <c:v>16</c:v>
                </c:pt>
                <c:pt idx="665">
                  <c:v>15.8</c:v>
                </c:pt>
                <c:pt idx="666">
                  <c:v>15.6</c:v>
                </c:pt>
                <c:pt idx="667">
                  <c:v>15.4</c:v>
                </c:pt>
                <c:pt idx="668">
                  <c:v>15.3</c:v>
                </c:pt>
                <c:pt idx="669">
                  <c:v>15.3</c:v>
                </c:pt>
                <c:pt idx="670">
                  <c:v>15.3</c:v>
                </c:pt>
                <c:pt idx="671">
                  <c:v>15.1</c:v>
                </c:pt>
                <c:pt idx="672">
                  <c:v>14.9</c:v>
                </c:pt>
                <c:pt idx="673">
                  <c:v>15.1</c:v>
                </c:pt>
                <c:pt idx="674">
                  <c:v>15.1</c:v>
                </c:pt>
                <c:pt idx="675">
                  <c:v>15.3</c:v>
                </c:pt>
                <c:pt idx="676">
                  <c:v>15.1</c:v>
                </c:pt>
                <c:pt idx="677">
                  <c:v>15.4</c:v>
                </c:pt>
                <c:pt idx="678">
                  <c:v>15.6</c:v>
                </c:pt>
                <c:pt idx="679">
                  <c:v>16</c:v>
                </c:pt>
                <c:pt idx="680">
                  <c:v>16.2</c:v>
                </c:pt>
                <c:pt idx="681">
                  <c:v>15.8</c:v>
                </c:pt>
                <c:pt idx="682">
                  <c:v>15.8</c:v>
                </c:pt>
                <c:pt idx="683">
                  <c:v>15.8</c:v>
                </c:pt>
                <c:pt idx="684">
                  <c:v>16.2</c:v>
                </c:pt>
                <c:pt idx="685">
                  <c:v>16.7</c:v>
                </c:pt>
                <c:pt idx="686">
                  <c:v>17.100000000000001</c:v>
                </c:pt>
                <c:pt idx="687">
                  <c:v>17.399999999999999</c:v>
                </c:pt>
                <c:pt idx="688">
                  <c:v>18.100000000000001</c:v>
                </c:pt>
                <c:pt idx="689">
                  <c:v>19</c:v>
                </c:pt>
                <c:pt idx="690">
                  <c:v>20.100000000000001</c:v>
                </c:pt>
                <c:pt idx="691">
                  <c:v>21.4</c:v>
                </c:pt>
                <c:pt idx="692">
                  <c:v>23</c:v>
                </c:pt>
                <c:pt idx="693">
                  <c:v>24.3</c:v>
                </c:pt>
                <c:pt idx="694">
                  <c:v>25.7</c:v>
                </c:pt>
                <c:pt idx="695">
                  <c:v>27.1</c:v>
                </c:pt>
                <c:pt idx="696">
                  <c:v>28.6</c:v>
                </c:pt>
                <c:pt idx="697">
                  <c:v>30.6</c:v>
                </c:pt>
                <c:pt idx="698">
                  <c:v>33.1</c:v>
                </c:pt>
                <c:pt idx="699">
                  <c:v>34.700000000000003</c:v>
                </c:pt>
                <c:pt idx="700">
                  <c:v>34.5</c:v>
                </c:pt>
                <c:pt idx="701">
                  <c:v>35.1</c:v>
                </c:pt>
                <c:pt idx="702">
                  <c:v>36.700000000000003</c:v>
                </c:pt>
                <c:pt idx="703">
                  <c:v>37.6</c:v>
                </c:pt>
                <c:pt idx="704">
                  <c:v>38.5</c:v>
                </c:pt>
                <c:pt idx="705">
                  <c:v>39.6</c:v>
                </c:pt>
                <c:pt idx="706">
                  <c:v>40.300000000000011</c:v>
                </c:pt>
                <c:pt idx="707">
                  <c:v>40.1</c:v>
                </c:pt>
                <c:pt idx="708">
                  <c:v>40.800000000000011</c:v>
                </c:pt>
                <c:pt idx="709">
                  <c:v>42.3</c:v>
                </c:pt>
                <c:pt idx="710">
                  <c:v>44.8</c:v>
                </c:pt>
                <c:pt idx="711">
                  <c:v>46.4</c:v>
                </c:pt>
                <c:pt idx="712">
                  <c:v>47.5</c:v>
                </c:pt>
                <c:pt idx="713">
                  <c:v>48.6</c:v>
                </c:pt>
                <c:pt idx="714">
                  <c:v>49.1</c:v>
                </c:pt>
                <c:pt idx="715">
                  <c:v>49.8</c:v>
                </c:pt>
                <c:pt idx="716">
                  <c:v>50.4</c:v>
                </c:pt>
                <c:pt idx="717">
                  <c:v>50</c:v>
                </c:pt>
                <c:pt idx="718">
                  <c:v>50.9</c:v>
                </c:pt>
                <c:pt idx="719">
                  <c:v>50.9</c:v>
                </c:pt>
                <c:pt idx="720">
                  <c:v>50.7</c:v>
                </c:pt>
                <c:pt idx="721">
                  <c:v>50.7</c:v>
                </c:pt>
                <c:pt idx="722">
                  <c:v>50.5</c:v>
                </c:pt>
                <c:pt idx="723">
                  <c:v>51.4</c:v>
                </c:pt>
                <c:pt idx="724">
                  <c:v>49.5</c:v>
                </c:pt>
                <c:pt idx="725">
                  <c:v>49.1</c:v>
                </c:pt>
                <c:pt idx="726">
                  <c:v>49.5</c:v>
                </c:pt>
                <c:pt idx="727">
                  <c:v>48</c:v>
                </c:pt>
                <c:pt idx="728">
                  <c:v>47.1</c:v>
                </c:pt>
                <c:pt idx="729">
                  <c:v>46.2</c:v>
                </c:pt>
                <c:pt idx="730">
                  <c:v>45.5</c:v>
                </c:pt>
                <c:pt idx="731">
                  <c:v>44.4</c:v>
                </c:pt>
                <c:pt idx="732">
                  <c:v>43.3</c:v>
                </c:pt>
                <c:pt idx="733">
                  <c:v>42.1</c:v>
                </c:pt>
                <c:pt idx="734">
                  <c:v>41.2</c:v>
                </c:pt>
                <c:pt idx="735">
                  <c:v>39.6</c:v>
                </c:pt>
                <c:pt idx="736">
                  <c:v>38.300000000000011</c:v>
                </c:pt>
                <c:pt idx="737">
                  <c:v>37.200000000000003</c:v>
                </c:pt>
                <c:pt idx="738">
                  <c:v>36.1</c:v>
                </c:pt>
                <c:pt idx="739">
                  <c:v>35.200000000000003</c:v>
                </c:pt>
                <c:pt idx="740">
                  <c:v>34.300000000000011</c:v>
                </c:pt>
                <c:pt idx="741">
                  <c:v>33.800000000000011</c:v>
                </c:pt>
                <c:pt idx="742">
                  <c:v>33.800000000000011</c:v>
                </c:pt>
                <c:pt idx="743">
                  <c:v>33.800000000000011</c:v>
                </c:pt>
                <c:pt idx="744">
                  <c:v>33.6</c:v>
                </c:pt>
                <c:pt idx="745">
                  <c:v>33.4</c:v>
                </c:pt>
                <c:pt idx="746">
                  <c:v>32.9</c:v>
                </c:pt>
                <c:pt idx="747">
                  <c:v>32.700000000000003</c:v>
                </c:pt>
                <c:pt idx="748">
                  <c:v>32.5</c:v>
                </c:pt>
                <c:pt idx="749">
                  <c:v>32.200000000000003</c:v>
                </c:pt>
                <c:pt idx="750">
                  <c:v>32</c:v>
                </c:pt>
                <c:pt idx="751">
                  <c:v>31.6</c:v>
                </c:pt>
                <c:pt idx="752">
                  <c:v>31.3</c:v>
                </c:pt>
                <c:pt idx="753">
                  <c:v>30.9</c:v>
                </c:pt>
                <c:pt idx="754">
                  <c:v>30</c:v>
                </c:pt>
                <c:pt idx="755">
                  <c:v>29.5</c:v>
                </c:pt>
                <c:pt idx="756">
                  <c:v>28.8</c:v>
                </c:pt>
                <c:pt idx="757">
                  <c:v>28.2</c:v>
                </c:pt>
                <c:pt idx="758">
                  <c:v>27.1</c:v>
                </c:pt>
                <c:pt idx="759">
                  <c:v>26.8</c:v>
                </c:pt>
                <c:pt idx="760">
                  <c:v>26.6</c:v>
                </c:pt>
                <c:pt idx="761">
                  <c:v>26.2</c:v>
                </c:pt>
                <c:pt idx="762">
                  <c:v>26.2</c:v>
                </c:pt>
                <c:pt idx="763">
                  <c:v>26.1</c:v>
                </c:pt>
                <c:pt idx="764">
                  <c:v>26.2</c:v>
                </c:pt>
                <c:pt idx="765">
                  <c:v>26.8</c:v>
                </c:pt>
                <c:pt idx="766">
                  <c:v>27</c:v>
                </c:pt>
                <c:pt idx="767">
                  <c:v>27</c:v>
                </c:pt>
                <c:pt idx="768">
                  <c:v>26.8</c:v>
                </c:pt>
                <c:pt idx="769">
                  <c:v>27</c:v>
                </c:pt>
                <c:pt idx="770">
                  <c:v>27</c:v>
                </c:pt>
                <c:pt idx="771">
                  <c:v>26.8</c:v>
                </c:pt>
                <c:pt idx="772">
                  <c:v>26.2</c:v>
                </c:pt>
                <c:pt idx="773">
                  <c:v>26.1</c:v>
                </c:pt>
                <c:pt idx="774">
                  <c:v>26.1</c:v>
                </c:pt>
                <c:pt idx="775">
                  <c:v>26.2</c:v>
                </c:pt>
                <c:pt idx="776">
                  <c:v>26.1</c:v>
                </c:pt>
                <c:pt idx="777">
                  <c:v>26.2</c:v>
                </c:pt>
                <c:pt idx="778">
                  <c:v>26.2</c:v>
                </c:pt>
                <c:pt idx="779">
                  <c:v>26.2</c:v>
                </c:pt>
                <c:pt idx="780">
                  <c:v>26.4</c:v>
                </c:pt>
                <c:pt idx="781">
                  <c:v>26.2</c:v>
                </c:pt>
                <c:pt idx="782">
                  <c:v>26.2</c:v>
                </c:pt>
                <c:pt idx="783">
                  <c:v>26.2</c:v>
                </c:pt>
                <c:pt idx="784">
                  <c:v>26.4</c:v>
                </c:pt>
                <c:pt idx="785">
                  <c:v>26.4</c:v>
                </c:pt>
                <c:pt idx="786">
                  <c:v>26.4</c:v>
                </c:pt>
                <c:pt idx="787">
                  <c:v>26.4</c:v>
                </c:pt>
                <c:pt idx="788">
                  <c:v>26.2</c:v>
                </c:pt>
                <c:pt idx="789">
                  <c:v>26.2</c:v>
                </c:pt>
                <c:pt idx="790">
                  <c:v>26.2</c:v>
                </c:pt>
                <c:pt idx="791">
                  <c:v>26.4</c:v>
                </c:pt>
                <c:pt idx="792">
                  <c:v>26.6</c:v>
                </c:pt>
                <c:pt idx="793">
                  <c:v>26.6</c:v>
                </c:pt>
                <c:pt idx="794">
                  <c:v>27</c:v>
                </c:pt>
                <c:pt idx="795">
                  <c:v>27.1</c:v>
                </c:pt>
                <c:pt idx="796">
                  <c:v>27</c:v>
                </c:pt>
                <c:pt idx="797">
                  <c:v>27.1</c:v>
                </c:pt>
                <c:pt idx="798">
                  <c:v>27.1</c:v>
                </c:pt>
                <c:pt idx="799">
                  <c:v>27.3</c:v>
                </c:pt>
                <c:pt idx="800">
                  <c:v>27.5</c:v>
                </c:pt>
                <c:pt idx="801">
                  <c:v>27.5</c:v>
                </c:pt>
                <c:pt idx="802">
                  <c:v>27.7</c:v>
                </c:pt>
                <c:pt idx="803">
                  <c:v>27.7</c:v>
                </c:pt>
                <c:pt idx="804">
                  <c:v>27.9</c:v>
                </c:pt>
                <c:pt idx="805">
                  <c:v>27.7</c:v>
                </c:pt>
                <c:pt idx="806">
                  <c:v>27.7</c:v>
                </c:pt>
                <c:pt idx="807">
                  <c:v>27.9</c:v>
                </c:pt>
                <c:pt idx="808">
                  <c:v>27.9</c:v>
                </c:pt>
                <c:pt idx="809">
                  <c:v>27.9</c:v>
                </c:pt>
                <c:pt idx="810">
                  <c:v>27.9</c:v>
                </c:pt>
                <c:pt idx="811">
                  <c:v>28</c:v>
                </c:pt>
                <c:pt idx="812">
                  <c:v>28</c:v>
                </c:pt>
                <c:pt idx="813">
                  <c:v>28</c:v>
                </c:pt>
                <c:pt idx="814">
                  <c:v>28</c:v>
                </c:pt>
                <c:pt idx="815">
                  <c:v>28</c:v>
                </c:pt>
                <c:pt idx="816">
                  <c:v>28.8</c:v>
                </c:pt>
                <c:pt idx="817">
                  <c:v>29.1</c:v>
                </c:pt>
                <c:pt idx="818">
                  <c:v>29.1</c:v>
                </c:pt>
                <c:pt idx="819">
                  <c:v>29.3</c:v>
                </c:pt>
                <c:pt idx="820">
                  <c:v>29.3</c:v>
                </c:pt>
                <c:pt idx="821">
                  <c:v>29.8</c:v>
                </c:pt>
                <c:pt idx="822">
                  <c:v>30.6</c:v>
                </c:pt>
                <c:pt idx="823">
                  <c:v>31.1</c:v>
                </c:pt>
                <c:pt idx="824">
                  <c:v>31.1</c:v>
                </c:pt>
                <c:pt idx="825">
                  <c:v>32.4</c:v>
                </c:pt>
                <c:pt idx="826">
                  <c:v>33.4</c:v>
                </c:pt>
                <c:pt idx="827">
                  <c:v>34.200000000000003</c:v>
                </c:pt>
                <c:pt idx="828">
                  <c:v>34.5</c:v>
                </c:pt>
                <c:pt idx="829">
                  <c:v>35.200000000000003</c:v>
                </c:pt>
                <c:pt idx="830">
                  <c:v>36.300000000000011</c:v>
                </c:pt>
                <c:pt idx="831">
                  <c:v>39.200000000000003</c:v>
                </c:pt>
                <c:pt idx="832">
                  <c:v>40.300000000000011</c:v>
                </c:pt>
                <c:pt idx="833">
                  <c:v>40.800000000000011</c:v>
                </c:pt>
                <c:pt idx="834">
                  <c:v>41.9</c:v>
                </c:pt>
                <c:pt idx="835">
                  <c:v>42.1</c:v>
                </c:pt>
                <c:pt idx="836">
                  <c:v>41.9</c:v>
                </c:pt>
                <c:pt idx="837">
                  <c:v>41</c:v>
                </c:pt>
                <c:pt idx="838">
                  <c:v>40.300000000000011</c:v>
                </c:pt>
                <c:pt idx="839">
                  <c:v>40.300000000000011</c:v>
                </c:pt>
                <c:pt idx="840">
                  <c:v>42.3</c:v>
                </c:pt>
                <c:pt idx="841">
                  <c:v>43.5</c:v>
                </c:pt>
                <c:pt idx="842">
                  <c:v>42.3</c:v>
                </c:pt>
                <c:pt idx="843">
                  <c:v>41.4</c:v>
                </c:pt>
                <c:pt idx="844">
                  <c:v>42.6</c:v>
                </c:pt>
                <c:pt idx="845">
                  <c:v>44.1</c:v>
                </c:pt>
                <c:pt idx="846">
                  <c:v>44.8</c:v>
                </c:pt>
                <c:pt idx="847">
                  <c:v>43.7</c:v>
                </c:pt>
                <c:pt idx="848">
                  <c:v>42.8</c:v>
                </c:pt>
                <c:pt idx="849">
                  <c:v>42.1</c:v>
                </c:pt>
                <c:pt idx="850">
                  <c:v>42.4</c:v>
                </c:pt>
                <c:pt idx="851">
                  <c:v>42.4</c:v>
                </c:pt>
                <c:pt idx="852">
                  <c:v>42.1</c:v>
                </c:pt>
                <c:pt idx="853">
                  <c:v>41.4</c:v>
                </c:pt>
                <c:pt idx="854">
                  <c:v>40.800000000000011</c:v>
                </c:pt>
                <c:pt idx="855">
                  <c:v>40.6</c:v>
                </c:pt>
                <c:pt idx="856">
                  <c:v>40.5</c:v>
                </c:pt>
                <c:pt idx="857">
                  <c:v>40.1</c:v>
                </c:pt>
                <c:pt idx="858">
                  <c:v>39.6</c:v>
                </c:pt>
                <c:pt idx="859">
                  <c:v>39</c:v>
                </c:pt>
                <c:pt idx="860">
                  <c:v>38.700000000000003</c:v>
                </c:pt>
                <c:pt idx="861">
                  <c:v>38.5</c:v>
                </c:pt>
                <c:pt idx="862">
                  <c:v>37.9</c:v>
                </c:pt>
                <c:pt idx="863">
                  <c:v>37.6</c:v>
                </c:pt>
                <c:pt idx="864">
                  <c:v>37</c:v>
                </c:pt>
                <c:pt idx="865">
                  <c:v>36.5</c:v>
                </c:pt>
                <c:pt idx="866">
                  <c:v>36.5</c:v>
                </c:pt>
                <c:pt idx="867">
                  <c:v>36.1</c:v>
                </c:pt>
                <c:pt idx="868">
                  <c:v>35.800000000000011</c:v>
                </c:pt>
                <c:pt idx="869">
                  <c:v>35.6</c:v>
                </c:pt>
                <c:pt idx="870">
                  <c:v>35.200000000000003</c:v>
                </c:pt>
                <c:pt idx="871">
                  <c:v>35.1</c:v>
                </c:pt>
                <c:pt idx="872">
                  <c:v>34.9</c:v>
                </c:pt>
                <c:pt idx="873">
                  <c:v>34.5</c:v>
                </c:pt>
                <c:pt idx="874">
                  <c:v>34.300000000000011</c:v>
                </c:pt>
                <c:pt idx="875">
                  <c:v>34</c:v>
                </c:pt>
                <c:pt idx="876">
                  <c:v>33.6</c:v>
                </c:pt>
                <c:pt idx="877">
                  <c:v>33.800000000000011</c:v>
                </c:pt>
                <c:pt idx="878">
                  <c:v>33.6</c:v>
                </c:pt>
                <c:pt idx="879">
                  <c:v>33.4</c:v>
                </c:pt>
                <c:pt idx="880">
                  <c:v>32.5</c:v>
                </c:pt>
                <c:pt idx="881">
                  <c:v>31.5</c:v>
                </c:pt>
                <c:pt idx="882">
                  <c:v>31.3</c:v>
                </c:pt>
                <c:pt idx="883">
                  <c:v>31.3</c:v>
                </c:pt>
                <c:pt idx="884">
                  <c:v>31.1</c:v>
                </c:pt>
                <c:pt idx="885">
                  <c:v>31.3</c:v>
                </c:pt>
                <c:pt idx="886">
                  <c:v>31.5</c:v>
                </c:pt>
                <c:pt idx="887">
                  <c:v>31.3</c:v>
                </c:pt>
                <c:pt idx="888">
                  <c:v>31.1</c:v>
                </c:pt>
                <c:pt idx="889">
                  <c:v>31.1</c:v>
                </c:pt>
                <c:pt idx="890">
                  <c:v>30.6</c:v>
                </c:pt>
                <c:pt idx="891">
                  <c:v>30.4</c:v>
                </c:pt>
                <c:pt idx="892">
                  <c:v>30.2</c:v>
                </c:pt>
                <c:pt idx="893">
                  <c:v>29.5</c:v>
                </c:pt>
                <c:pt idx="894">
                  <c:v>29.1</c:v>
                </c:pt>
                <c:pt idx="895">
                  <c:v>28.9</c:v>
                </c:pt>
                <c:pt idx="896">
                  <c:v>28.9</c:v>
                </c:pt>
                <c:pt idx="897">
                  <c:v>29.1</c:v>
                </c:pt>
                <c:pt idx="898">
                  <c:v>29.1</c:v>
                </c:pt>
                <c:pt idx="899">
                  <c:v>28.8</c:v>
                </c:pt>
                <c:pt idx="900">
                  <c:v>28.4</c:v>
                </c:pt>
                <c:pt idx="901">
                  <c:v>28.9</c:v>
                </c:pt>
                <c:pt idx="902">
                  <c:v>29.1</c:v>
                </c:pt>
                <c:pt idx="903">
                  <c:v>29.1</c:v>
                </c:pt>
                <c:pt idx="904">
                  <c:v>29.1</c:v>
                </c:pt>
                <c:pt idx="905">
                  <c:v>28.8</c:v>
                </c:pt>
                <c:pt idx="906">
                  <c:v>28</c:v>
                </c:pt>
                <c:pt idx="907">
                  <c:v>27.9</c:v>
                </c:pt>
                <c:pt idx="908">
                  <c:v>27.5</c:v>
                </c:pt>
                <c:pt idx="909">
                  <c:v>27.3</c:v>
                </c:pt>
                <c:pt idx="910">
                  <c:v>27.3</c:v>
                </c:pt>
                <c:pt idx="911">
                  <c:v>27.1</c:v>
                </c:pt>
                <c:pt idx="912">
                  <c:v>27.1</c:v>
                </c:pt>
                <c:pt idx="913">
                  <c:v>27</c:v>
                </c:pt>
                <c:pt idx="914">
                  <c:v>26.4</c:v>
                </c:pt>
                <c:pt idx="915">
                  <c:v>26.1</c:v>
                </c:pt>
                <c:pt idx="916">
                  <c:v>24.4</c:v>
                </c:pt>
                <c:pt idx="917">
                  <c:v>24.3</c:v>
                </c:pt>
                <c:pt idx="918">
                  <c:v>24.3</c:v>
                </c:pt>
                <c:pt idx="919">
                  <c:v>24.1</c:v>
                </c:pt>
                <c:pt idx="920">
                  <c:v>24.1</c:v>
                </c:pt>
                <c:pt idx="921">
                  <c:v>24.1</c:v>
                </c:pt>
                <c:pt idx="922">
                  <c:v>24.1</c:v>
                </c:pt>
                <c:pt idx="923">
                  <c:v>24.1</c:v>
                </c:pt>
                <c:pt idx="924">
                  <c:v>24.1</c:v>
                </c:pt>
                <c:pt idx="925">
                  <c:v>25</c:v>
                </c:pt>
                <c:pt idx="926">
                  <c:v>25.5</c:v>
                </c:pt>
                <c:pt idx="927">
                  <c:v>26.1</c:v>
                </c:pt>
                <c:pt idx="928">
                  <c:v>26.2</c:v>
                </c:pt>
                <c:pt idx="929">
                  <c:v>27</c:v>
                </c:pt>
                <c:pt idx="930">
                  <c:v>27.7</c:v>
                </c:pt>
                <c:pt idx="931">
                  <c:v>28.9</c:v>
                </c:pt>
                <c:pt idx="932">
                  <c:v>30.2</c:v>
                </c:pt>
                <c:pt idx="933">
                  <c:v>31.3</c:v>
                </c:pt>
                <c:pt idx="934">
                  <c:v>31.6</c:v>
                </c:pt>
                <c:pt idx="935">
                  <c:v>32.5</c:v>
                </c:pt>
                <c:pt idx="936">
                  <c:v>34.300000000000011</c:v>
                </c:pt>
                <c:pt idx="937">
                  <c:v>36</c:v>
                </c:pt>
                <c:pt idx="938">
                  <c:v>36.9</c:v>
                </c:pt>
                <c:pt idx="939">
                  <c:v>38.700000000000003</c:v>
                </c:pt>
                <c:pt idx="940">
                  <c:v>40.6</c:v>
                </c:pt>
                <c:pt idx="941">
                  <c:v>41.5</c:v>
                </c:pt>
                <c:pt idx="942">
                  <c:v>43</c:v>
                </c:pt>
                <c:pt idx="943">
                  <c:v>44.2</c:v>
                </c:pt>
                <c:pt idx="944">
                  <c:v>44.2</c:v>
                </c:pt>
                <c:pt idx="945">
                  <c:v>46.2</c:v>
                </c:pt>
                <c:pt idx="946">
                  <c:v>48.9</c:v>
                </c:pt>
                <c:pt idx="947">
                  <c:v>49.1</c:v>
                </c:pt>
                <c:pt idx="948">
                  <c:v>51.8</c:v>
                </c:pt>
                <c:pt idx="949">
                  <c:v>52.9</c:v>
                </c:pt>
                <c:pt idx="950">
                  <c:v>54</c:v>
                </c:pt>
                <c:pt idx="951">
                  <c:v>54.5</c:v>
                </c:pt>
                <c:pt idx="952">
                  <c:v>56.1</c:v>
                </c:pt>
                <c:pt idx="953">
                  <c:v>57</c:v>
                </c:pt>
                <c:pt idx="954">
                  <c:v>57.6</c:v>
                </c:pt>
                <c:pt idx="955">
                  <c:v>59.4</c:v>
                </c:pt>
                <c:pt idx="956">
                  <c:v>55</c:v>
                </c:pt>
                <c:pt idx="957">
                  <c:v>54.1</c:v>
                </c:pt>
                <c:pt idx="958">
                  <c:v>42.8</c:v>
                </c:pt>
                <c:pt idx="959">
                  <c:v>42.6</c:v>
                </c:pt>
                <c:pt idx="960">
                  <c:v>41.9</c:v>
                </c:pt>
                <c:pt idx="961">
                  <c:v>41.7</c:v>
                </c:pt>
                <c:pt idx="962">
                  <c:v>41.7</c:v>
                </c:pt>
                <c:pt idx="963">
                  <c:v>41.4</c:v>
                </c:pt>
                <c:pt idx="964">
                  <c:v>40.800000000000011</c:v>
                </c:pt>
                <c:pt idx="965">
                  <c:v>40.5</c:v>
                </c:pt>
                <c:pt idx="966">
                  <c:v>40.5</c:v>
                </c:pt>
                <c:pt idx="967">
                  <c:v>40.5</c:v>
                </c:pt>
                <c:pt idx="968">
                  <c:v>40.300000000000011</c:v>
                </c:pt>
                <c:pt idx="969">
                  <c:v>40.1</c:v>
                </c:pt>
                <c:pt idx="970">
                  <c:v>39.700000000000003</c:v>
                </c:pt>
                <c:pt idx="971">
                  <c:v>39.4</c:v>
                </c:pt>
                <c:pt idx="972">
                  <c:v>39.4</c:v>
                </c:pt>
                <c:pt idx="973">
                  <c:v>39.4</c:v>
                </c:pt>
                <c:pt idx="974">
                  <c:v>39.200000000000003</c:v>
                </c:pt>
                <c:pt idx="975">
                  <c:v>38.800000000000011</c:v>
                </c:pt>
                <c:pt idx="976">
                  <c:v>38.800000000000011</c:v>
                </c:pt>
                <c:pt idx="977">
                  <c:v>38.700000000000003</c:v>
                </c:pt>
                <c:pt idx="978">
                  <c:v>38.5</c:v>
                </c:pt>
                <c:pt idx="979">
                  <c:v>38.1</c:v>
                </c:pt>
                <c:pt idx="980">
                  <c:v>38.300000000000011</c:v>
                </c:pt>
                <c:pt idx="981">
                  <c:v>37.9</c:v>
                </c:pt>
                <c:pt idx="982">
                  <c:v>37.800000000000011</c:v>
                </c:pt>
                <c:pt idx="983">
                  <c:v>37.6</c:v>
                </c:pt>
                <c:pt idx="984">
                  <c:v>37.4</c:v>
                </c:pt>
                <c:pt idx="985">
                  <c:v>37.200000000000003</c:v>
                </c:pt>
                <c:pt idx="986">
                  <c:v>36.9</c:v>
                </c:pt>
                <c:pt idx="987">
                  <c:v>36.700000000000003</c:v>
                </c:pt>
                <c:pt idx="988">
                  <c:v>36.5</c:v>
                </c:pt>
                <c:pt idx="989">
                  <c:v>36.5</c:v>
                </c:pt>
                <c:pt idx="990">
                  <c:v>36.300000000000011</c:v>
                </c:pt>
                <c:pt idx="991">
                  <c:v>36.1</c:v>
                </c:pt>
                <c:pt idx="992">
                  <c:v>36.1</c:v>
                </c:pt>
                <c:pt idx="993">
                  <c:v>36</c:v>
                </c:pt>
                <c:pt idx="994">
                  <c:v>35.6</c:v>
                </c:pt>
                <c:pt idx="995">
                  <c:v>35.800000000000011</c:v>
                </c:pt>
                <c:pt idx="996">
                  <c:v>35.6</c:v>
                </c:pt>
                <c:pt idx="997">
                  <c:v>35.200000000000003</c:v>
                </c:pt>
                <c:pt idx="998">
                  <c:v>35.200000000000003</c:v>
                </c:pt>
                <c:pt idx="999">
                  <c:v>35.1</c:v>
                </c:pt>
                <c:pt idx="1000">
                  <c:v>35.1</c:v>
                </c:pt>
                <c:pt idx="1001">
                  <c:v>34.9</c:v>
                </c:pt>
                <c:pt idx="1002">
                  <c:v>34.9</c:v>
                </c:pt>
                <c:pt idx="1003">
                  <c:v>34.9</c:v>
                </c:pt>
                <c:pt idx="1004">
                  <c:v>34.9</c:v>
                </c:pt>
                <c:pt idx="1005">
                  <c:v>34.9</c:v>
                </c:pt>
                <c:pt idx="1006">
                  <c:v>34.700000000000003</c:v>
                </c:pt>
                <c:pt idx="1007">
                  <c:v>34.5</c:v>
                </c:pt>
                <c:pt idx="1008">
                  <c:v>34.700000000000003</c:v>
                </c:pt>
                <c:pt idx="1009">
                  <c:v>34.700000000000003</c:v>
                </c:pt>
                <c:pt idx="1010">
                  <c:v>34.9</c:v>
                </c:pt>
                <c:pt idx="1011">
                  <c:v>35.1</c:v>
                </c:pt>
                <c:pt idx="1012">
                  <c:v>35.1</c:v>
                </c:pt>
                <c:pt idx="1013">
                  <c:v>35.200000000000003</c:v>
                </c:pt>
                <c:pt idx="1014">
                  <c:v>35.1</c:v>
                </c:pt>
                <c:pt idx="1015">
                  <c:v>34.5</c:v>
                </c:pt>
                <c:pt idx="1016">
                  <c:v>34.300000000000011</c:v>
                </c:pt>
                <c:pt idx="1017">
                  <c:v>34.200000000000003</c:v>
                </c:pt>
                <c:pt idx="1018">
                  <c:v>34</c:v>
                </c:pt>
                <c:pt idx="1019">
                  <c:v>33.800000000000011</c:v>
                </c:pt>
                <c:pt idx="1020">
                  <c:v>33.800000000000011</c:v>
                </c:pt>
                <c:pt idx="1021">
                  <c:v>33.800000000000011</c:v>
                </c:pt>
                <c:pt idx="1022">
                  <c:v>33.4</c:v>
                </c:pt>
                <c:pt idx="1023">
                  <c:v>32.9</c:v>
                </c:pt>
                <c:pt idx="1024">
                  <c:v>32.5</c:v>
                </c:pt>
                <c:pt idx="1025">
                  <c:v>32</c:v>
                </c:pt>
                <c:pt idx="1026">
                  <c:v>32</c:v>
                </c:pt>
                <c:pt idx="1027">
                  <c:v>31.8</c:v>
                </c:pt>
                <c:pt idx="1028">
                  <c:v>31.8</c:v>
                </c:pt>
                <c:pt idx="1029">
                  <c:v>32</c:v>
                </c:pt>
                <c:pt idx="1030">
                  <c:v>32.700000000000003</c:v>
                </c:pt>
                <c:pt idx="1031">
                  <c:v>33.300000000000011</c:v>
                </c:pt>
                <c:pt idx="1032">
                  <c:v>33.6</c:v>
                </c:pt>
                <c:pt idx="1033">
                  <c:v>33.800000000000011</c:v>
                </c:pt>
                <c:pt idx="1034">
                  <c:v>34.300000000000011</c:v>
                </c:pt>
                <c:pt idx="1035">
                  <c:v>34.700000000000003</c:v>
                </c:pt>
                <c:pt idx="1036">
                  <c:v>35.1</c:v>
                </c:pt>
                <c:pt idx="1037">
                  <c:v>35.200000000000003</c:v>
                </c:pt>
                <c:pt idx="1038">
                  <c:v>35.4</c:v>
                </c:pt>
                <c:pt idx="1039">
                  <c:v>35.6</c:v>
                </c:pt>
                <c:pt idx="1040">
                  <c:v>36</c:v>
                </c:pt>
                <c:pt idx="1041">
                  <c:v>36.300000000000011</c:v>
                </c:pt>
                <c:pt idx="1042">
                  <c:v>36.700000000000003</c:v>
                </c:pt>
                <c:pt idx="1043">
                  <c:v>36.700000000000003</c:v>
                </c:pt>
                <c:pt idx="1044">
                  <c:v>36.5</c:v>
                </c:pt>
                <c:pt idx="1045">
                  <c:v>36.9</c:v>
                </c:pt>
                <c:pt idx="1046">
                  <c:v>37.4</c:v>
                </c:pt>
                <c:pt idx="1047">
                  <c:v>38.1</c:v>
                </c:pt>
                <c:pt idx="1048">
                  <c:v>39.6</c:v>
                </c:pt>
                <c:pt idx="1049">
                  <c:v>41.4</c:v>
                </c:pt>
                <c:pt idx="1050">
                  <c:v>41</c:v>
                </c:pt>
                <c:pt idx="1051">
                  <c:v>41.2</c:v>
                </c:pt>
                <c:pt idx="1052">
                  <c:v>41.9</c:v>
                </c:pt>
                <c:pt idx="1053">
                  <c:v>43.2</c:v>
                </c:pt>
                <c:pt idx="1054">
                  <c:v>43.2</c:v>
                </c:pt>
                <c:pt idx="1055">
                  <c:v>44.1</c:v>
                </c:pt>
                <c:pt idx="1056">
                  <c:v>45.3</c:v>
                </c:pt>
                <c:pt idx="1057">
                  <c:v>49.3</c:v>
                </c:pt>
                <c:pt idx="1058">
                  <c:v>50.2</c:v>
                </c:pt>
                <c:pt idx="1059">
                  <c:v>51.6</c:v>
                </c:pt>
                <c:pt idx="1060">
                  <c:v>52</c:v>
                </c:pt>
                <c:pt idx="1061">
                  <c:v>54</c:v>
                </c:pt>
                <c:pt idx="1062">
                  <c:v>57.2</c:v>
                </c:pt>
                <c:pt idx="1063">
                  <c:v>55.4</c:v>
                </c:pt>
                <c:pt idx="1064">
                  <c:v>52.5</c:v>
                </c:pt>
                <c:pt idx="1065">
                  <c:v>52.7</c:v>
                </c:pt>
                <c:pt idx="1066">
                  <c:v>54.1</c:v>
                </c:pt>
                <c:pt idx="1067">
                  <c:v>53.8</c:v>
                </c:pt>
                <c:pt idx="1068">
                  <c:v>54.5</c:v>
                </c:pt>
                <c:pt idx="1069">
                  <c:v>60.8</c:v>
                </c:pt>
                <c:pt idx="1070">
                  <c:v>59.2</c:v>
                </c:pt>
                <c:pt idx="1071">
                  <c:v>57.9</c:v>
                </c:pt>
                <c:pt idx="1072">
                  <c:v>55.4</c:v>
                </c:pt>
                <c:pt idx="1073">
                  <c:v>54</c:v>
                </c:pt>
                <c:pt idx="1074">
                  <c:v>52.9</c:v>
                </c:pt>
                <c:pt idx="1075">
                  <c:v>52.2</c:v>
                </c:pt>
                <c:pt idx="1076">
                  <c:v>51.1</c:v>
                </c:pt>
                <c:pt idx="1077">
                  <c:v>50.4</c:v>
                </c:pt>
                <c:pt idx="1078">
                  <c:v>49.8</c:v>
                </c:pt>
                <c:pt idx="1079">
                  <c:v>49.5</c:v>
                </c:pt>
                <c:pt idx="1080">
                  <c:v>48.6</c:v>
                </c:pt>
                <c:pt idx="1081">
                  <c:v>48.4</c:v>
                </c:pt>
                <c:pt idx="1082">
                  <c:v>47.8</c:v>
                </c:pt>
                <c:pt idx="1083">
                  <c:v>48.4</c:v>
                </c:pt>
                <c:pt idx="1084">
                  <c:v>37.200000000000003</c:v>
                </c:pt>
                <c:pt idx="1085">
                  <c:v>36.9</c:v>
                </c:pt>
                <c:pt idx="1086">
                  <c:v>36.9</c:v>
                </c:pt>
                <c:pt idx="1087">
                  <c:v>36.300000000000011</c:v>
                </c:pt>
                <c:pt idx="1088">
                  <c:v>35.6</c:v>
                </c:pt>
                <c:pt idx="1089">
                  <c:v>29.7</c:v>
                </c:pt>
                <c:pt idx="1090">
                  <c:v>29.7</c:v>
                </c:pt>
                <c:pt idx="1091">
                  <c:v>29.3</c:v>
                </c:pt>
                <c:pt idx="1092">
                  <c:v>29.3</c:v>
                </c:pt>
                <c:pt idx="1093">
                  <c:v>29.3</c:v>
                </c:pt>
                <c:pt idx="1094">
                  <c:v>28.9</c:v>
                </c:pt>
                <c:pt idx="1095">
                  <c:v>28.9</c:v>
                </c:pt>
                <c:pt idx="1096">
                  <c:v>28.8</c:v>
                </c:pt>
                <c:pt idx="1097">
                  <c:v>28.8</c:v>
                </c:pt>
                <c:pt idx="1098">
                  <c:v>28.8</c:v>
                </c:pt>
                <c:pt idx="1099">
                  <c:v>28.9</c:v>
                </c:pt>
                <c:pt idx="1100">
                  <c:v>28.8</c:v>
                </c:pt>
                <c:pt idx="1101">
                  <c:v>53.4</c:v>
                </c:pt>
                <c:pt idx="1102">
                  <c:v>54.7</c:v>
                </c:pt>
                <c:pt idx="1103">
                  <c:v>56.1</c:v>
                </c:pt>
                <c:pt idx="1104">
                  <c:v>57.4</c:v>
                </c:pt>
                <c:pt idx="1105">
                  <c:v>58.3</c:v>
                </c:pt>
                <c:pt idx="1106">
                  <c:v>59.5</c:v>
                </c:pt>
                <c:pt idx="1107">
                  <c:v>60.3</c:v>
                </c:pt>
                <c:pt idx="1108">
                  <c:v>61.3</c:v>
                </c:pt>
                <c:pt idx="1109">
                  <c:v>62.1</c:v>
                </c:pt>
                <c:pt idx="1110">
                  <c:v>61.9</c:v>
                </c:pt>
                <c:pt idx="1111">
                  <c:v>63</c:v>
                </c:pt>
                <c:pt idx="1112">
                  <c:v>63.5</c:v>
                </c:pt>
                <c:pt idx="1113">
                  <c:v>64.400000000000006</c:v>
                </c:pt>
                <c:pt idx="1114">
                  <c:v>64.8</c:v>
                </c:pt>
                <c:pt idx="1115">
                  <c:v>65.099999999999994</c:v>
                </c:pt>
                <c:pt idx="1116">
                  <c:v>64.400000000000006</c:v>
                </c:pt>
                <c:pt idx="1117">
                  <c:v>65.5</c:v>
                </c:pt>
                <c:pt idx="1118">
                  <c:v>67.8</c:v>
                </c:pt>
                <c:pt idx="1119">
                  <c:v>66.400000000000006</c:v>
                </c:pt>
                <c:pt idx="1120">
                  <c:v>68.400000000000006</c:v>
                </c:pt>
                <c:pt idx="1121">
                  <c:v>67.5</c:v>
                </c:pt>
                <c:pt idx="1122">
                  <c:v>65.8</c:v>
                </c:pt>
                <c:pt idx="1123">
                  <c:v>65.099999999999994</c:v>
                </c:pt>
                <c:pt idx="1124">
                  <c:v>64.2</c:v>
                </c:pt>
                <c:pt idx="1125">
                  <c:v>63.1</c:v>
                </c:pt>
                <c:pt idx="1126">
                  <c:v>61.9</c:v>
                </c:pt>
                <c:pt idx="1127">
                  <c:v>61.3</c:v>
                </c:pt>
                <c:pt idx="1128">
                  <c:v>61</c:v>
                </c:pt>
                <c:pt idx="1129">
                  <c:v>59.9</c:v>
                </c:pt>
                <c:pt idx="1130">
                  <c:v>59.4</c:v>
                </c:pt>
                <c:pt idx="1131">
                  <c:v>58.6</c:v>
                </c:pt>
                <c:pt idx="1132">
                  <c:v>57.7</c:v>
                </c:pt>
                <c:pt idx="1133">
                  <c:v>56.7</c:v>
                </c:pt>
                <c:pt idx="1134">
                  <c:v>55</c:v>
                </c:pt>
                <c:pt idx="1135">
                  <c:v>53.6</c:v>
                </c:pt>
                <c:pt idx="1136">
                  <c:v>52.5</c:v>
                </c:pt>
                <c:pt idx="1137">
                  <c:v>51.8</c:v>
                </c:pt>
                <c:pt idx="1138">
                  <c:v>50.9</c:v>
                </c:pt>
                <c:pt idx="1139">
                  <c:v>50.4</c:v>
                </c:pt>
                <c:pt idx="1140">
                  <c:v>49.8</c:v>
                </c:pt>
                <c:pt idx="1141">
                  <c:v>49.3</c:v>
                </c:pt>
                <c:pt idx="1142">
                  <c:v>48.9</c:v>
                </c:pt>
                <c:pt idx="1143">
                  <c:v>48.2</c:v>
                </c:pt>
                <c:pt idx="1144">
                  <c:v>47.5</c:v>
                </c:pt>
                <c:pt idx="1145">
                  <c:v>47.5</c:v>
                </c:pt>
                <c:pt idx="1146">
                  <c:v>47.1</c:v>
                </c:pt>
                <c:pt idx="1147">
                  <c:v>46.2</c:v>
                </c:pt>
                <c:pt idx="1148">
                  <c:v>45.5</c:v>
                </c:pt>
                <c:pt idx="1149">
                  <c:v>45.1</c:v>
                </c:pt>
                <c:pt idx="1150">
                  <c:v>44.6</c:v>
                </c:pt>
                <c:pt idx="1151">
                  <c:v>44.2</c:v>
                </c:pt>
                <c:pt idx="1152">
                  <c:v>43.9</c:v>
                </c:pt>
                <c:pt idx="1153">
                  <c:v>43.5</c:v>
                </c:pt>
                <c:pt idx="1154">
                  <c:v>42.4</c:v>
                </c:pt>
                <c:pt idx="1155">
                  <c:v>41.5</c:v>
                </c:pt>
                <c:pt idx="1156">
                  <c:v>41.2</c:v>
                </c:pt>
                <c:pt idx="1157">
                  <c:v>40.800000000000011</c:v>
                </c:pt>
                <c:pt idx="1158">
                  <c:v>40.5</c:v>
                </c:pt>
                <c:pt idx="1159">
                  <c:v>39.9</c:v>
                </c:pt>
                <c:pt idx="1160">
                  <c:v>39.6</c:v>
                </c:pt>
                <c:pt idx="1161">
                  <c:v>39.200000000000003</c:v>
                </c:pt>
                <c:pt idx="1162">
                  <c:v>39</c:v>
                </c:pt>
                <c:pt idx="1163">
                  <c:v>38.5</c:v>
                </c:pt>
                <c:pt idx="1164">
                  <c:v>38.1</c:v>
                </c:pt>
                <c:pt idx="1165">
                  <c:v>38.1</c:v>
                </c:pt>
                <c:pt idx="1166">
                  <c:v>37.800000000000011</c:v>
                </c:pt>
                <c:pt idx="1167">
                  <c:v>37.4</c:v>
                </c:pt>
                <c:pt idx="1168">
                  <c:v>37.200000000000003</c:v>
                </c:pt>
                <c:pt idx="1169">
                  <c:v>37</c:v>
                </c:pt>
                <c:pt idx="1170">
                  <c:v>36.5</c:v>
                </c:pt>
                <c:pt idx="1171">
                  <c:v>36.300000000000011</c:v>
                </c:pt>
                <c:pt idx="1172">
                  <c:v>36.1</c:v>
                </c:pt>
                <c:pt idx="1173">
                  <c:v>36</c:v>
                </c:pt>
                <c:pt idx="1174">
                  <c:v>35.4</c:v>
                </c:pt>
                <c:pt idx="1175">
                  <c:v>35.200000000000003</c:v>
                </c:pt>
                <c:pt idx="1176">
                  <c:v>35.1</c:v>
                </c:pt>
                <c:pt idx="1177">
                  <c:v>34.9</c:v>
                </c:pt>
                <c:pt idx="1178">
                  <c:v>34.5</c:v>
                </c:pt>
                <c:pt idx="1179">
                  <c:v>34.300000000000011</c:v>
                </c:pt>
                <c:pt idx="1180">
                  <c:v>34</c:v>
                </c:pt>
                <c:pt idx="1181">
                  <c:v>33.6</c:v>
                </c:pt>
                <c:pt idx="1182">
                  <c:v>33.300000000000011</c:v>
                </c:pt>
                <c:pt idx="1183">
                  <c:v>33.1</c:v>
                </c:pt>
                <c:pt idx="1184">
                  <c:v>32.9</c:v>
                </c:pt>
                <c:pt idx="1185">
                  <c:v>32.700000000000003</c:v>
                </c:pt>
                <c:pt idx="1186">
                  <c:v>32.5</c:v>
                </c:pt>
                <c:pt idx="1187">
                  <c:v>32.200000000000003</c:v>
                </c:pt>
                <c:pt idx="1188">
                  <c:v>32.200000000000003</c:v>
                </c:pt>
                <c:pt idx="1189">
                  <c:v>32</c:v>
                </c:pt>
                <c:pt idx="1190">
                  <c:v>31.8</c:v>
                </c:pt>
                <c:pt idx="1191">
                  <c:v>31.8</c:v>
                </c:pt>
                <c:pt idx="1192">
                  <c:v>31.6</c:v>
                </c:pt>
                <c:pt idx="1193">
                  <c:v>31.5</c:v>
                </c:pt>
                <c:pt idx="1194">
                  <c:v>31.3</c:v>
                </c:pt>
                <c:pt idx="1195">
                  <c:v>30.9</c:v>
                </c:pt>
                <c:pt idx="1196">
                  <c:v>30.9</c:v>
                </c:pt>
                <c:pt idx="1197">
                  <c:v>31.1</c:v>
                </c:pt>
                <c:pt idx="1198">
                  <c:v>30.9</c:v>
                </c:pt>
                <c:pt idx="1199">
                  <c:v>30.7</c:v>
                </c:pt>
                <c:pt idx="1200">
                  <c:v>30.4</c:v>
                </c:pt>
                <c:pt idx="1201">
                  <c:v>30</c:v>
                </c:pt>
                <c:pt idx="1202">
                  <c:v>29.8</c:v>
                </c:pt>
                <c:pt idx="1203">
                  <c:v>29.8</c:v>
                </c:pt>
                <c:pt idx="1204">
                  <c:v>29.7</c:v>
                </c:pt>
                <c:pt idx="1205">
                  <c:v>29.5</c:v>
                </c:pt>
                <c:pt idx="1206">
                  <c:v>29.3</c:v>
                </c:pt>
                <c:pt idx="1207">
                  <c:v>29.3</c:v>
                </c:pt>
                <c:pt idx="1208">
                  <c:v>29.1</c:v>
                </c:pt>
                <c:pt idx="1209">
                  <c:v>29.1</c:v>
                </c:pt>
                <c:pt idx="1210">
                  <c:v>28.8</c:v>
                </c:pt>
                <c:pt idx="1211">
                  <c:v>28.8</c:v>
                </c:pt>
                <c:pt idx="1212">
                  <c:v>28.8</c:v>
                </c:pt>
                <c:pt idx="1213">
                  <c:v>28.6</c:v>
                </c:pt>
                <c:pt idx="1214">
                  <c:v>28.8</c:v>
                </c:pt>
                <c:pt idx="1215">
                  <c:v>28.8</c:v>
                </c:pt>
                <c:pt idx="1216">
                  <c:v>28.4</c:v>
                </c:pt>
                <c:pt idx="1217">
                  <c:v>28.4</c:v>
                </c:pt>
                <c:pt idx="1218">
                  <c:v>28.6</c:v>
                </c:pt>
                <c:pt idx="1219">
                  <c:v>28.6</c:v>
                </c:pt>
                <c:pt idx="1220">
                  <c:v>28.6</c:v>
                </c:pt>
                <c:pt idx="1221">
                  <c:v>28.6</c:v>
                </c:pt>
                <c:pt idx="1222">
                  <c:v>28.9</c:v>
                </c:pt>
                <c:pt idx="1223">
                  <c:v>29.3</c:v>
                </c:pt>
                <c:pt idx="1224">
                  <c:v>30</c:v>
                </c:pt>
                <c:pt idx="1225">
                  <c:v>30.7</c:v>
                </c:pt>
                <c:pt idx="1226">
                  <c:v>32</c:v>
                </c:pt>
                <c:pt idx="1227">
                  <c:v>33.300000000000011</c:v>
                </c:pt>
                <c:pt idx="1228">
                  <c:v>34.9</c:v>
                </c:pt>
                <c:pt idx="1229">
                  <c:v>36.1</c:v>
                </c:pt>
                <c:pt idx="1230">
                  <c:v>37.4</c:v>
                </c:pt>
                <c:pt idx="1231">
                  <c:v>39.200000000000003</c:v>
                </c:pt>
                <c:pt idx="1232">
                  <c:v>41</c:v>
                </c:pt>
                <c:pt idx="1233">
                  <c:v>44.2</c:v>
                </c:pt>
                <c:pt idx="1234">
                  <c:v>44.2</c:v>
                </c:pt>
                <c:pt idx="1235">
                  <c:v>45</c:v>
                </c:pt>
                <c:pt idx="1236">
                  <c:v>44.4</c:v>
                </c:pt>
                <c:pt idx="1237">
                  <c:v>43.3</c:v>
                </c:pt>
                <c:pt idx="1238">
                  <c:v>48</c:v>
                </c:pt>
                <c:pt idx="1239">
                  <c:v>51.4</c:v>
                </c:pt>
                <c:pt idx="1240">
                  <c:v>54.9</c:v>
                </c:pt>
                <c:pt idx="1241">
                  <c:v>52.5</c:v>
                </c:pt>
                <c:pt idx="1242">
                  <c:v>51.4</c:v>
                </c:pt>
                <c:pt idx="1243">
                  <c:v>53.1</c:v>
                </c:pt>
                <c:pt idx="1244">
                  <c:v>56.7</c:v>
                </c:pt>
                <c:pt idx="1245">
                  <c:v>58.3</c:v>
                </c:pt>
                <c:pt idx="1246">
                  <c:v>60.3</c:v>
                </c:pt>
                <c:pt idx="1247">
                  <c:v>61.5</c:v>
                </c:pt>
                <c:pt idx="1248">
                  <c:v>62.2</c:v>
                </c:pt>
                <c:pt idx="1249">
                  <c:v>63.1</c:v>
                </c:pt>
                <c:pt idx="1250">
                  <c:v>63.7</c:v>
                </c:pt>
                <c:pt idx="1251">
                  <c:v>64.8</c:v>
                </c:pt>
                <c:pt idx="1252">
                  <c:v>65.7</c:v>
                </c:pt>
                <c:pt idx="1253">
                  <c:v>66</c:v>
                </c:pt>
                <c:pt idx="1254">
                  <c:v>66.599999999999994</c:v>
                </c:pt>
                <c:pt idx="1255">
                  <c:v>66.900000000000006</c:v>
                </c:pt>
                <c:pt idx="1256">
                  <c:v>66.900000000000006</c:v>
                </c:pt>
                <c:pt idx="1257">
                  <c:v>67.5</c:v>
                </c:pt>
                <c:pt idx="1258">
                  <c:v>67.5</c:v>
                </c:pt>
                <c:pt idx="1259">
                  <c:v>67.3</c:v>
                </c:pt>
                <c:pt idx="1260">
                  <c:v>67.5</c:v>
                </c:pt>
                <c:pt idx="1261">
                  <c:v>67.5</c:v>
                </c:pt>
                <c:pt idx="1262">
                  <c:v>67.099999999999994</c:v>
                </c:pt>
                <c:pt idx="1263">
                  <c:v>66.7</c:v>
                </c:pt>
                <c:pt idx="1264">
                  <c:v>66.400000000000006</c:v>
                </c:pt>
                <c:pt idx="1265">
                  <c:v>65.7</c:v>
                </c:pt>
                <c:pt idx="1266">
                  <c:v>65.3</c:v>
                </c:pt>
                <c:pt idx="1267">
                  <c:v>64.8</c:v>
                </c:pt>
                <c:pt idx="1268">
                  <c:v>64.2</c:v>
                </c:pt>
                <c:pt idx="1269">
                  <c:v>63.7</c:v>
                </c:pt>
                <c:pt idx="1270">
                  <c:v>62.4</c:v>
                </c:pt>
                <c:pt idx="1271">
                  <c:v>61.2</c:v>
                </c:pt>
                <c:pt idx="1272">
                  <c:v>60.1</c:v>
                </c:pt>
                <c:pt idx="1273">
                  <c:v>59.5</c:v>
                </c:pt>
                <c:pt idx="1274">
                  <c:v>58.5</c:v>
                </c:pt>
                <c:pt idx="1275">
                  <c:v>57</c:v>
                </c:pt>
                <c:pt idx="1276">
                  <c:v>55.6</c:v>
                </c:pt>
                <c:pt idx="1277">
                  <c:v>54.3</c:v>
                </c:pt>
                <c:pt idx="1278">
                  <c:v>53.4</c:v>
                </c:pt>
                <c:pt idx="1279">
                  <c:v>52.3</c:v>
                </c:pt>
                <c:pt idx="1280">
                  <c:v>51.4</c:v>
                </c:pt>
                <c:pt idx="1281">
                  <c:v>50.7</c:v>
                </c:pt>
                <c:pt idx="1282">
                  <c:v>50.2</c:v>
                </c:pt>
                <c:pt idx="1283">
                  <c:v>49.6</c:v>
                </c:pt>
                <c:pt idx="1284">
                  <c:v>49.3</c:v>
                </c:pt>
                <c:pt idx="1285">
                  <c:v>48.7</c:v>
                </c:pt>
                <c:pt idx="1286">
                  <c:v>48.6</c:v>
                </c:pt>
                <c:pt idx="1287">
                  <c:v>48.2</c:v>
                </c:pt>
                <c:pt idx="1288">
                  <c:v>48</c:v>
                </c:pt>
                <c:pt idx="1289">
                  <c:v>47.8</c:v>
                </c:pt>
                <c:pt idx="1290">
                  <c:v>47.3</c:v>
                </c:pt>
                <c:pt idx="1291">
                  <c:v>46.9</c:v>
                </c:pt>
                <c:pt idx="1292">
                  <c:v>46.8</c:v>
                </c:pt>
                <c:pt idx="1293">
                  <c:v>46.8</c:v>
                </c:pt>
                <c:pt idx="1294">
                  <c:v>46.4</c:v>
                </c:pt>
                <c:pt idx="1295">
                  <c:v>45.9</c:v>
                </c:pt>
                <c:pt idx="1296">
                  <c:v>44.8</c:v>
                </c:pt>
                <c:pt idx="1297">
                  <c:v>44.6</c:v>
                </c:pt>
                <c:pt idx="1298">
                  <c:v>44.8</c:v>
                </c:pt>
                <c:pt idx="1299">
                  <c:v>45</c:v>
                </c:pt>
                <c:pt idx="1300">
                  <c:v>45</c:v>
                </c:pt>
                <c:pt idx="1301">
                  <c:v>44.8</c:v>
                </c:pt>
                <c:pt idx="1302">
                  <c:v>44.8</c:v>
                </c:pt>
                <c:pt idx="1303">
                  <c:v>44.6</c:v>
                </c:pt>
                <c:pt idx="1304">
                  <c:v>44.4</c:v>
                </c:pt>
                <c:pt idx="1305">
                  <c:v>44.1</c:v>
                </c:pt>
                <c:pt idx="1306">
                  <c:v>44.1</c:v>
                </c:pt>
                <c:pt idx="1307">
                  <c:v>43.7</c:v>
                </c:pt>
                <c:pt idx="1308">
                  <c:v>43.5</c:v>
                </c:pt>
                <c:pt idx="1309">
                  <c:v>43.5</c:v>
                </c:pt>
                <c:pt idx="1310">
                  <c:v>43.2</c:v>
                </c:pt>
                <c:pt idx="1311">
                  <c:v>43</c:v>
                </c:pt>
                <c:pt idx="1312">
                  <c:v>42.4</c:v>
                </c:pt>
                <c:pt idx="1313">
                  <c:v>42.1</c:v>
                </c:pt>
                <c:pt idx="1314">
                  <c:v>41.7</c:v>
                </c:pt>
                <c:pt idx="1315">
                  <c:v>41.2</c:v>
                </c:pt>
                <c:pt idx="1316">
                  <c:v>41.2</c:v>
                </c:pt>
                <c:pt idx="1317">
                  <c:v>41</c:v>
                </c:pt>
                <c:pt idx="1318">
                  <c:v>40.800000000000011</c:v>
                </c:pt>
                <c:pt idx="1319">
                  <c:v>40.5</c:v>
                </c:pt>
                <c:pt idx="1320">
                  <c:v>40.300000000000011</c:v>
                </c:pt>
                <c:pt idx="1321">
                  <c:v>39.9</c:v>
                </c:pt>
                <c:pt idx="1322">
                  <c:v>39.6</c:v>
                </c:pt>
                <c:pt idx="1323">
                  <c:v>39.200000000000003</c:v>
                </c:pt>
                <c:pt idx="1324">
                  <c:v>39.200000000000003</c:v>
                </c:pt>
                <c:pt idx="1325">
                  <c:v>39.700000000000003</c:v>
                </c:pt>
                <c:pt idx="1326">
                  <c:v>39.700000000000003</c:v>
                </c:pt>
                <c:pt idx="1327">
                  <c:v>43.2</c:v>
                </c:pt>
                <c:pt idx="1328">
                  <c:v>43.7</c:v>
                </c:pt>
                <c:pt idx="1329">
                  <c:v>43.7</c:v>
                </c:pt>
                <c:pt idx="1330">
                  <c:v>43.9</c:v>
                </c:pt>
                <c:pt idx="1331">
                  <c:v>44.2</c:v>
                </c:pt>
                <c:pt idx="1332">
                  <c:v>44.6</c:v>
                </c:pt>
                <c:pt idx="1333">
                  <c:v>44.2</c:v>
                </c:pt>
                <c:pt idx="1334">
                  <c:v>44.1</c:v>
                </c:pt>
                <c:pt idx="1335">
                  <c:v>43.9</c:v>
                </c:pt>
                <c:pt idx="1336">
                  <c:v>44.4</c:v>
                </c:pt>
                <c:pt idx="1337">
                  <c:v>44.6</c:v>
                </c:pt>
                <c:pt idx="1338">
                  <c:v>44.6</c:v>
                </c:pt>
                <c:pt idx="1339">
                  <c:v>44.2</c:v>
                </c:pt>
                <c:pt idx="1340">
                  <c:v>44.1</c:v>
                </c:pt>
                <c:pt idx="1341">
                  <c:v>44.1</c:v>
                </c:pt>
                <c:pt idx="1342">
                  <c:v>44.2</c:v>
                </c:pt>
                <c:pt idx="1343">
                  <c:v>44.4</c:v>
                </c:pt>
                <c:pt idx="1344">
                  <c:v>45.1</c:v>
                </c:pt>
                <c:pt idx="1345">
                  <c:v>45.1</c:v>
                </c:pt>
                <c:pt idx="1346">
                  <c:v>45.7</c:v>
                </c:pt>
                <c:pt idx="1347">
                  <c:v>46.4</c:v>
                </c:pt>
                <c:pt idx="1348">
                  <c:v>46.6</c:v>
                </c:pt>
                <c:pt idx="1349">
                  <c:v>46.8</c:v>
                </c:pt>
                <c:pt idx="1350">
                  <c:v>46.9</c:v>
                </c:pt>
                <c:pt idx="1351">
                  <c:v>47.3</c:v>
                </c:pt>
                <c:pt idx="1352">
                  <c:v>48.6</c:v>
                </c:pt>
                <c:pt idx="1353">
                  <c:v>49.5</c:v>
                </c:pt>
                <c:pt idx="1354">
                  <c:v>51.3</c:v>
                </c:pt>
                <c:pt idx="1355">
                  <c:v>53.2</c:v>
                </c:pt>
                <c:pt idx="1356">
                  <c:v>53.6</c:v>
                </c:pt>
                <c:pt idx="1357">
                  <c:v>54.5</c:v>
                </c:pt>
                <c:pt idx="1358">
                  <c:v>55.2</c:v>
                </c:pt>
                <c:pt idx="1359">
                  <c:v>56.7</c:v>
                </c:pt>
                <c:pt idx="1360">
                  <c:v>58.8</c:v>
                </c:pt>
                <c:pt idx="1361">
                  <c:v>62.1</c:v>
                </c:pt>
                <c:pt idx="1362">
                  <c:v>64.599999999999994</c:v>
                </c:pt>
                <c:pt idx="1363">
                  <c:v>65.7</c:v>
                </c:pt>
                <c:pt idx="1364">
                  <c:v>66.400000000000006</c:v>
                </c:pt>
                <c:pt idx="1365">
                  <c:v>68.2</c:v>
                </c:pt>
                <c:pt idx="1366">
                  <c:v>66.900000000000006</c:v>
                </c:pt>
                <c:pt idx="1367">
                  <c:v>68.5</c:v>
                </c:pt>
                <c:pt idx="1368">
                  <c:v>68.900000000000006</c:v>
                </c:pt>
                <c:pt idx="1369">
                  <c:v>67.099999999999994</c:v>
                </c:pt>
                <c:pt idx="1370">
                  <c:v>65.8</c:v>
                </c:pt>
                <c:pt idx="1371">
                  <c:v>69.8</c:v>
                </c:pt>
                <c:pt idx="1372">
                  <c:v>72.900000000000006</c:v>
                </c:pt>
                <c:pt idx="1373">
                  <c:v>74.7</c:v>
                </c:pt>
                <c:pt idx="1374">
                  <c:v>75.7</c:v>
                </c:pt>
                <c:pt idx="1375">
                  <c:v>76.5</c:v>
                </c:pt>
                <c:pt idx="1376">
                  <c:v>76.5</c:v>
                </c:pt>
                <c:pt idx="1377">
                  <c:v>77.2</c:v>
                </c:pt>
                <c:pt idx="1378">
                  <c:v>77.5</c:v>
                </c:pt>
                <c:pt idx="1379">
                  <c:v>77.900000000000006</c:v>
                </c:pt>
                <c:pt idx="1380">
                  <c:v>77.7</c:v>
                </c:pt>
                <c:pt idx="1381">
                  <c:v>75.7</c:v>
                </c:pt>
                <c:pt idx="1382">
                  <c:v>75.400000000000006</c:v>
                </c:pt>
                <c:pt idx="1383">
                  <c:v>72.5</c:v>
                </c:pt>
                <c:pt idx="1384">
                  <c:v>71.2</c:v>
                </c:pt>
                <c:pt idx="1385">
                  <c:v>70</c:v>
                </c:pt>
                <c:pt idx="1386">
                  <c:v>71.599999999999994</c:v>
                </c:pt>
                <c:pt idx="1387">
                  <c:v>74.3</c:v>
                </c:pt>
                <c:pt idx="1388">
                  <c:v>72</c:v>
                </c:pt>
                <c:pt idx="1389">
                  <c:v>70.900000000000006</c:v>
                </c:pt>
                <c:pt idx="1390">
                  <c:v>70.5</c:v>
                </c:pt>
                <c:pt idx="1391">
                  <c:v>71.400000000000006</c:v>
                </c:pt>
                <c:pt idx="1392">
                  <c:v>70.900000000000006</c:v>
                </c:pt>
                <c:pt idx="1393">
                  <c:v>52.3</c:v>
                </c:pt>
                <c:pt idx="1394">
                  <c:v>52</c:v>
                </c:pt>
                <c:pt idx="1395">
                  <c:v>52</c:v>
                </c:pt>
                <c:pt idx="1396">
                  <c:v>51.6</c:v>
                </c:pt>
                <c:pt idx="1397">
                  <c:v>51.3</c:v>
                </c:pt>
                <c:pt idx="1398">
                  <c:v>50.9</c:v>
                </c:pt>
                <c:pt idx="1399">
                  <c:v>50.9</c:v>
                </c:pt>
                <c:pt idx="1400">
                  <c:v>50.5</c:v>
                </c:pt>
                <c:pt idx="1401">
                  <c:v>50</c:v>
                </c:pt>
                <c:pt idx="1402">
                  <c:v>49.6</c:v>
                </c:pt>
                <c:pt idx="1403">
                  <c:v>46.6</c:v>
                </c:pt>
                <c:pt idx="1404">
                  <c:v>46.2</c:v>
                </c:pt>
                <c:pt idx="1405">
                  <c:v>45.7</c:v>
                </c:pt>
                <c:pt idx="1406">
                  <c:v>45.5</c:v>
                </c:pt>
                <c:pt idx="1407">
                  <c:v>45.1</c:v>
                </c:pt>
                <c:pt idx="1408">
                  <c:v>44.8</c:v>
                </c:pt>
                <c:pt idx="1409">
                  <c:v>44.4</c:v>
                </c:pt>
                <c:pt idx="1410">
                  <c:v>44.1</c:v>
                </c:pt>
                <c:pt idx="1411">
                  <c:v>43.9</c:v>
                </c:pt>
                <c:pt idx="1412">
                  <c:v>43.7</c:v>
                </c:pt>
                <c:pt idx="1413">
                  <c:v>43.3</c:v>
                </c:pt>
                <c:pt idx="1414">
                  <c:v>43</c:v>
                </c:pt>
                <c:pt idx="1415">
                  <c:v>42.8</c:v>
                </c:pt>
                <c:pt idx="1416">
                  <c:v>42.4</c:v>
                </c:pt>
                <c:pt idx="1417">
                  <c:v>42.3</c:v>
                </c:pt>
                <c:pt idx="1418">
                  <c:v>42.1</c:v>
                </c:pt>
                <c:pt idx="1419">
                  <c:v>41.7</c:v>
                </c:pt>
                <c:pt idx="1420">
                  <c:v>41.5</c:v>
                </c:pt>
                <c:pt idx="1421">
                  <c:v>41.4</c:v>
                </c:pt>
                <c:pt idx="1422">
                  <c:v>41.2</c:v>
                </c:pt>
                <c:pt idx="1423">
                  <c:v>41</c:v>
                </c:pt>
                <c:pt idx="1424">
                  <c:v>40.6</c:v>
                </c:pt>
                <c:pt idx="1425">
                  <c:v>40.5</c:v>
                </c:pt>
                <c:pt idx="1426">
                  <c:v>40.1</c:v>
                </c:pt>
                <c:pt idx="1427">
                  <c:v>39.9</c:v>
                </c:pt>
                <c:pt idx="1428">
                  <c:v>39.700000000000003</c:v>
                </c:pt>
                <c:pt idx="1429">
                  <c:v>39.6</c:v>
                </c:pt>
                <c:pt idx="1430">
                  <c:v>39.6</c:v>
                </c:pt>
                <c:pt idx="1431">
                  <c:v>39.200000000000003</c:v>
                </c:pt>
                <c:pt idx="1432">
                  <c:v>39.4</c:v>
                </c:pt>
                <c:pt idx="1433">
                  <c:v>39</c:v>
                </c:pt>
                <c:pt idx="1434">
                  <c:v>38.700000000000003</c:v>
                </c:pt>
                <c:pt idx="1435">
                  <c:v>38.300000000000011</c:v>
                </c:pt>
                <c:pt idx="1436">
                  <c:v>38.300000000000011</c:v>
                </c:pt>
                <c:pt idx="1437">
                  <c:v>38.300000000000011</c:v>
                </c:pt>
                <c:pt idx="1438">
                  <c:v>38.1</c:v>
                </c:pt>
                <c:pt idx="1439">
                  <c:v>37.800000000000011</c:v>
                </c:pt>
                <c:pt idx="1440">
                  <c:v>37.800000000000011</c:v>
                </c:pt>
                <c:pt idx="1441">
                  <c:v>37.800000000000011</c:v>
                </c:pt>
                <c:pt idx="1442">
                  <c:v>37.6</c:v>
                </c:pt>
                <c:pt idx="1443">
                  <c:v>37.6</c:v>
                </c:pt>
                <c:pt idx="1444">
                  <c:v>37.6</c:v>
                </c:pt>
                <c:pt idx="1445">
                  <c:v>37.6</c:v>
                </c:pt>
                <c:pt idx="1446">
                  <c:v>37.200000000000003</c:v>
                </c:pt>
                <c:pt idx="1447">
                  <c:v>37.6</c:v>
                </c:pt>
                <c:pt idx="1448">
                  <c:v>37.6</c:v>
                </c:pt>
                <c:pt idx="1449">
                  <c:v>37.4</c:v>
                </c:pt>
                <c:pt idx="1450">
                  <c:v>37.6</c:v>
                </c:pt>
                <c:pt idx="1451">
                  <c:v>37.6</c:v>
                </c:pt>
                <c:pt idx="1452">
                  <c:v>38.1</c:v>
                </c:pt>
                <c:pt idx="1453">
                  <c:v>38.800000000000011</c:v>
                </c:pt>
                <c:pt idx="1454">
                  <c:v>53.4</c:v>
                </c:pt>
                <c:pt idx="1455">
                  <c:v>55</c:v>
                </c:pt>
                <c:pt idx="1456">
                  <c:v>56.7</c:v>
                </c:pt>
                <c:pt idx="1457">
                  <c:v>58.3</c:v>
                </c:pt>
                <c:pt idx="1458">
                  <c:v>59.4</c:v>
                </c:pt>
                <c:pt idx="1459">
                  <c:v>61.2</c:v>
                </c:pt>
                <c:pt idx="1460">
                  <c:v>62.4</c:v>
                </c:pt>
                <c:pt idx="1461">
                  <c:v>63.9</c:v>
                </c:pt>
                <c:pt idx="1462">
                  <c:v>65.5</c:v>
                </c:pt>
                <c:pt idx="1463">
                  <c:v>67.099999999999994</c:v>
                </c:pt>
                <c:pt idx="1464">
                  <c:v>68.400000000000006</c:v>
                </c:pt>
                <c:pt idx="1465">
                  <c:v>70</c:v>
                </c:pt>
                <c:pt idx="1466">
                  <c:v>70.900000000000006</c:v>
                </c:pt>
                <c:pt idx="1467">
                  <c:v>72.099999999999994</c:v>
                </c:pt>
                <c:pt idx="1468">
                  <c:v>73.400000000000006</c:v>
                </c:pt>
                <c:pt idx="1469">
                  <c:v>74.099999999999994</c:v>
                </c:pt>
                <c:pt idx="1470">
                  <c:v>74.8</c:v>
                </c:pt>
                <c:pt idx="1471">
                  <c:v>75.400000000000006</c:v>
                </c:pt>
                <c:pt idx="1472">
                  <c:v>75.7</c:v>
                </c:pt>
                <c:pt idx="1473">
                  <c:v>76.5</c:v>
                </c:pt>
                <c:pt idx="1474">
                  <c:v>76.8</c:v>
                </c:pt>
                <c:pt idx="1475">
                  <c:v>76.8</c:v>
                </c:pt>
                <c:pt idx="1476">
                  <c:v>77</c:v>
                </c:pt>
                <c:pt idx="1477">
                  <c:v>77</c:v>
                </c:pt>
                <c:pt idx="1478">
                  <c:v>76.8</c:v>
                </c:pt>
                <c:pt idx="1479">
                  <c:v>76.5</c:v>
                </c:pt>
                <c:pt idx="1480">
                  <c:v>75.900000000000006</c:v>
                </c:pt>
                <c:pt idx="1481">
                  <c:v>75.400000000000006</c:v>
                </c:pt>
                <c:pt idx="1482">
                  <c:v>74.5</c:v>
                </c:pt>
                <c:pt idx="1483">
                  <c:v>73.8</c:v>
                </c:pt>
                <c:pt idx="1484">
                  <c:v>73</c:v>
                </c:pt>
                <c:pt idx="1485">
                  <c:v>72.099999999999994</c:v>
                </c:pt>
                <c:pt idx="1486">
                  <c:v>71.2</c:v>
                </c:pt>
                <c:pt idx="1487">
                  <c:v>70.2</c:v>
                </c:pt>
                <c:pt idx="1488">
                  <c:v>69.3</c:v>
                </c:pt>
                <c:pt idx="1489">
                  <c:v>68.2</c:v>
                </c:pt>
                <c:pt idx="1490">
                  <c:v>66.900000000000006</c:v>
                </c:pt>
                <c:pt idx="1491">
                  <c:v>65.7</c:v>
                </c:pt>
                <c:pt idx="1492">
                  <c:v>64.400000000000006</c:v>
                </c:pt>
                <c:pt idx="1493">
                  <c:v>63.3</c:v>
                </c:pt>
                <c:pt idx="1494">
                  <c:v>61.5</c:v>
                </c:pt>
                <c:pt idx="1495">
                  <c:v>60.3</c:v>
                </c:pt>
                <c:pt idx="1496">
                  <c:v>59.4</c:v>
                </c:pt>
                <c:pt idx="1497">
                  <c:v>58.3</c:v>
                </c:pt>
                <c:pt idx="1498">
                  <c:v>57.2</c:v>
                </c:pt>
                <c:pt idx="1499">
                  <c:v>56.5</c:v>
                </c:pt>
                <c:pt idx="1500">
                  <c:v>55.8</c:v>
                </c:pt>
                <c:pt idx="1501">
                  <c:v>55</c:v>
                </c:pt>
                <c:pt idx="1502">
                  <c:v>54.3</c:v>
                </c:pt>
                <c:pt idx="1503">
                  <c:v>53.4</c:v>
                </c:pt>
                <c:pt idx="1504">
                  <c:v>53.1</c:v>
                </c:pt>
                <c:pt idx="1505">
                  <c:v>52.5</c:v>
                </c:pt>
                <c:pt idx="1506">
                  <c:v>51.8</c:v>
                </c:pt>
                <c:pt idx="1507">
                  <c:v>51.1</c:v>
                </c:pt>
                <c:pt idx="1508">
                  <c:v>50.5</c:v>
                </c:pt>
                <c:pt idx="1509">
                  <c:v>49.8</c:v>
                </c:pt>
                <c:pt idx="1510">
                  <c:v>49.5</c:v>
                </c:pt>
                <c:pt idx="1511">
                  <c:v>44.8</c:v>
                </c:pt>
                <c:pt idx="1512">
                  <c:v>44.6</c:v>
                </c:pt>
                <c:pt idx="1513">
                  <c:v>44.4</c:v>
                </c:pt>
                <c:pt idx="1514">
                  <c:v>44.1</c:v>
                </c:pt>
                <c:pt idx="1515">
                  <c:v>43.7</c:v>
                </c:pt>
                <c:pt idx="1516">
                  <c:v>43.5</c:v>
                </c:pt>
                <c:pt idx="1517">
                  <c:v>43.2</c:v>
                </c:pt>
                <c:pt idx="1518">
                  <c:v>42.6</c:v>
                </c:pt>
                <c:pt idx="1519">
                  <c:v>42.8</c:v>
                </c:pt>
                <c:pt idx="1520">
                  <c:v>42.4</c:v>
                </c:pt>
                <c:pt idx="1521">
                  <c:v>41.9</c:v>
                </c:pt>
                <c:pt idx="1522">
                  <c:v>41.5</c:v>
                </c:pt>
                <c:pt idx="1523">
                  <c:v>41.2</c:v>
                </c:pt>
                <c:pt idx="1524">
                  <c:v>40.6</c:v>
                </c:pt>
                <c:pt idx="1525">
                  <c:v>40.300000000000011</c:v>
                </c:pt>
                <c:pt idx="1526">
                  <c:v>39.9</c:v>
                </c:pt>
                <c:pt idx="1527">
                  <c:v>39.6</c:v>
                </c:pt>
                <c:pt idx="1528">
                  <c:v>39</c:v>
                </c:pt>
                <c:pt idx="1529">
                  <c:v>38.700000000000003</c:v>
                </c:pt>
                <c:pt idx="1530">
                  <c:v>38.300000000000011</c:v>
                </c:pt>
                <c:pt idx="1531">
                  <c:v>37.800000000000011</c:v>
                </c:pt>
                <c:pt idx="1532">
                  <c:v>37.6</c:v>
                </c:pt>
                <c:pt idx="1533">
                  <c:v>37</c:v>
                </c:pt>
                <c:pt idx="1534">
                  <c:v>37</c:v>
                </c:pt>
                <c:pt idx="1535">
                  <c:v>36.700000000000003</c:v>
                </c:pt>
                <c:pt idx="1536">
                  <c:v>36.300000000000011</c:v>
                </c:pt>
                <c:pt idx="1537">
                  <c:v>36.300000000000011</c:v>
                </c:pt>
                <c:pt idx="1538">
                  <c:v>36.1</c:v>
                </c:pt>
                <c:pt idx="1539">
                  <c:v>36.1</c:v>
                </c:pt>
                <c:pt idx="1540">
                  <c:v>36.300000000000011</c:v>
                </c:pt>
                <c:pt idx="1541">
                  <c:v>36.1</c:v>
                </c:pt>
                <c:pt idx="1542">
                  <c:v>35.800000000000011</c:v>
                </c:pt>
                <c:pt idx="1543">
                  <c:v>35.200000000000003</c:v>
                </c:pt>
                <c:pt idx="1544">
                  <c:v>34.9</c:v>
                </c:pt>
                <c:pt idx="1545">
                  <c:v>34.300000000000011</c:v>
                </c:pt>
                <c:pt idx="1546">
                  <c:v>34</c:v>
                </c:pt>
                <c:pt idx="1547">
                  <c:v>33.6</c:v>
                </c:pt>
                <c:pt idx="1548">
                  <c:v>33.4</c:v>
                </c:pt>
                <c:pt idx="1549">
                  <c:v>33.1</c:v>
                </c:pt>
                <c:pt idx="1550">
                  <c:v>32.9</c:v>
                </c:pt>
                <c:pt idx="1551">
                  <c:v>32.9</c:v>
                </c:pt>
                <c:pt idx="1552">
                  <c:v>32.5</c:v>
                </c:pt>
                <c:pt idx="1553">
                  <c:v>32.4</c:v>
                </c:pt>
                <c:pt idx="1554">
                  <c:v>32.4</c:v>
                </c:pt>
                <c:pt idx="1555">
                  <c:v>31.8</c:v>
                </c:pt>
                <c:pt idx="1556">
                  <c:v>31.5</c:v>
                </c:pt>
                <c:pt idx="1557">
                  <c:v>31.5</c:v>
                </c:pt>
                <c:pt idx="1558">
                  <c:v>31.3</c:v>
                </c:pt>
                <c:pt idx="1559">
                  <c:v>31.3</c:v>
                </c:pt>
                <c:pt idx="1560">
                  <c:v>45.9</c:v>
                </c:pt>
                <c:pt idx="1561">
                  <c:v>47.5</c:v>
                </c:pt>
                <c:pt idx="1562">
                  <c:v>49.5</c:v>
                </c:pt>
                <c:pt idx="1563">
                  <c:v>51.1</c:v>
                </c:pt>
                <c:pt idx="1564">
                  <c:v>52.9</c:v>
                </c:pt>
                <c:pt idx="1565">
                  <c:v>55</c:v>
                </c:pt>
                <c:pt idx="1566">
                  <c:v>57</c:v>
                </c:pt>
                <c:pt idx="1567">
                  <c:v>58.6</c:v>
                </c:pt>
                <c:pt idx="1568">
                  <c:v>59.4</c:v>
                </c:pt>
                <c:pt idx="1569">
                  <c:v>60.1</c:v>
                </c:pt>
                <c:pt idx="1570">
                  <c:v>60.4</c:v>
                </c:pt>
                <c:pt idx="1571">
                  <c:v>61.5</c:v>
                </c:pt>
                <c:pt idx="1572">
                  <c:v>62.1</c:v>
                </c:pt>
                <c:pt idx="1573">
                  <c:v>63</c:v>
                </c:pt>
                <c:pt idx="1574">
                  <c:v>63.3</c:v>
                </c:pt>
                <c:pt idx="1575">
                  <c:v>64</c:v>
                </c:pt>
                <c:pt idx="1576">
                  <c:v>65.5</c:v>
                </c:pt>
                <c:pt idx="1577">
                  <c:v>65.7</c:v>
                </c:pt>
                <c:pt idx="1578">
                  <c:v>66.2</c:v>
                </c:pt>
                <c:pt idx="1579">
                  <c:v>67.5</c:v>
                </c:pt>
                <c:pt idx="1580">
                  <c:v>67.599999999999994</c:v>
                </c:pt>
                <c:pt idx="1581">
                  <c:v>66.7</c:v>
                </c:pt>
                <c:pt idx="1582">
                  <c:v>66.7</c:v>
                </c:pt>
                <c:pt idx="1583">
                  <c:v>66.900000000000006</c:v>
                </c:pt>
                <c:pt idx="1584">
                  <c:v>66.400000000000006</c:v>
                </c:pt>
                <c:pt idx="1585">
                  <c:v>66.7</c:v>
                </c:pt>
                <c:pt idx="1586">
                  <c:v>66.2</c:v>
                </c:pt>
                <c:pt idx="1587">
                  <c:v>65.5</c:v>
                </c:pt>
                <c:pt idx="1588">
                  <c:v>65.8</c:v>
                </c:pt>
                <c:pt idx="1589">
                  <c:v>66.400000000000006</c:v>
                </c:pt>
                <c:pt idx="1590">
                  <c:v>66.2</c:v>
                </c:pt>
                <c:pt idx="1591">
                  <c:v>65.3</c:v>
                </c:pt>
                <c:pt idx="1592">
                  <c:v>64</c:v>
                </c:pt>
                <c:pt idx="1593">
                  <c:v>63.7</c:v>
                </c:pt>
                <c:pt idx="1594">
                  <c:v>62.8</c:v>
                </c:pt>
                <c:pt idx="1595">
                  <c:v>61.7</c:v>
                </c:pt>
                <c:pt idx="1596">
                  <c:v>61</c:v>
                </c:pt>
                <c:pt idx="1597">
                  <c:v>59.9</c:v>
                </c:pt>
                <c:pt idx="1598">
                  <c:v>59.4</c:v>
                </c:pt>
                <c:pt idx="1599">
                  <c:v>58.6</c:v>
                </c:pt>
                <c:pt idx="1600">
                  <c:v>57.2</c:v>
                </c:pt>
                <c:pt idx="1601">
                  <c:v>56.5</c:v>
                </c:pt>
                <c:pt idx="1602">
                  <c:v>55.8</c:v>
                </c:pt>
                <c:pt idx="1603">
                  <c:v>54.9</c:v>
                </c:pt>
                <c:pt idx="1604">
                  <c:v>54.1</c:v>
                </c:pt>
                <c:pt idx="1605">
                  <c:v>53.8</c:v>
                </c:pt>
                <c:pt idx="1606">
                  <c:v>52.9</c:v>
                </c:pt>
                <c:pt idx="1607">
                  <c:v>52.7</c:v>
                </c:pt>
                <c:pt idx="1608">
                  <c:v>52.2</c:v>
                </c:pt>
                <c:pt idx="1609">
                  <c:v>51.8</c:v>
                </c:pt>
                <c:pt idx="1610">
                  <c:v>51.4</c:v>
                </c:pt>
                <c:pt idx="1611">
                  <c:v>51.1</c:v>
                </c:pt>
                <c:pt idx="1612">
                  <c:v>50.5</c:v>
                </c:pt>
                <c:pt idx="1613">
                  <c:v>49.8</c:v>
                </c:pt>
                <c:pt idx="1614">
                  <c:v>48.9</c:v>
                </c:pt>
                <c:pt idx="1615">
                  <c:v>47.8</c:v>
                </c:pt>
                <c:pt idx="1616">
                  <c:v>47.5</c:v>
                </c:pt>
                <c:pt idx="1617">
                  <c:v>46.8</c:v>
                </c:pt>
                <c:pt idx="1618">
                  <c:v>46.2</c:v>
                </c:pt>
                <c:pt idx="1619">
                  <c:v>45.9</c:v>
                </c:pt>
                <c:pt idx="1620">
                  <c:v>43.9</c:v>
                </c:pt>
                <c:pt idx="1621">
                  <c:v>43.3</c:v>
                </c:pt>
                <c:pt idx="1622">
                  <c:v>43.2</c:v>
                </c:pt>
                <c:pt idx="1623">
                  <c:v>42.8</c:v>
                </c:pt>
                <c:pt idx="1624">
                  <c:v>42.6</c:v>
                </c:pt>
                <c:pt idx="1625">
                  <c:v>42.4</c:v>
                </c:pt>
                <c:pt idx="1626">
                  <c:v>41.7</c:v>
                </c:pt>
                <c:pt idx="1627">
                  <c:v>41.4</c:v>
                </c:pt>
                <c:pt idx="1628">
                  <c:v>41.4</c:v>
                </c:pt>
                <c:pt idx="1629">
                  <c:v>41.2</c:v>
                </c:pt>
                <c:pt idx="1630">
                  <c:v>41.2</c:v>
                </c:pt>
                <c:pt idx="1631">
                  <c:v>40.800000000000011</c:v>
                </c:pt>
                <c:pt idx="1632">
                  <c:v>40.300000000000011</c:v>
                </c:pt>
                <c:pt idx="1633">
                  <c:v>39.9</c:v>
                </c:pt>
                <c:pt idx="1634">
                  <c:v>39.4</c:v>
                </c:pt>
                <c:pt idx="1635">
                  <c:v>39.200000000000003</c:v>
                </c:pt>
                <c:pt idx="1636">
                  <c:v>39.200000000000003</c:v>
                </c:pt>
                <c:pt idx="1637">
                  <c:v>39</c:v>
                </c:pt>
                <c:pt idx="1638">
                  <c:v>39</c:v>
                </c:pt>
                <c:pt idx="1639">
                  <c:v>39</c:v>
                </c:pt>
                <c:pt idx="1640">
                  <c:v>39.4</c:v>
                </c:pt>
                <c:pt idx="1641">
                  <c:v>39.9</c:v>
                </c:pt>
                <c:pt idx="1642">
                  <c:v>40.300000000000011</c:v>
                </c:pt>
                <c:pt idx="1643">
                  <c:v>40.300000000000011</c:v>
                </c:pt>
                <c:pt idx="1644">
                  <c:v>39.9</c:v>
                </c:pt>
                <c:pt idx="1645">
                  <c:v>39.6</c:v>
                </c:pt>
                <c:pt idx="1646">
                  <c:v>39.6</c:v>
                </c:pt>
                <c:pt idx="1647">
                  <c:v>39.700000000000003</c:v>
                </c:pt>
                <c:pt idx="1648">
                  <c:v>39.9</c:v>
                </c:pt>
                <c:pt idx="1649">
                  <c:v>39.9</c:v>
                </c:pt>
                <c:pt idx="1650">
                  <c:v>39.6</c:v>
                </c:pt>
                <c:pt idx="1651">
                  <c:v>39.4</c:v>
                </c:pt>
                <c:pt idx="1652">
                  <c:v>39.200000000000003</c:v>
                </c:pt>
                <c:pt idx="1653">
                  <c:v>39.200000000000003</c:v>
                </c:pt>
                <c:pt idx="1654">
                  <c:v>39</c:v>
                </c:pt>
                <c:pt idx="1655">
                  <c:v>38.800000000000011</c:v>
                </c:pt>
                <c:pt idx="1656">
                  <c:v>38.300000000000011</c:v>
                </c:pt>
                <c:pt idx="1657">
                  <c:v>38.300000000000011</c:v>
                </c:pt>
                <c:pt idx="1658">
                  <c:v>38.5</c:v>
                </c:pt>
                <c:pt idx="1659">
                  <c:v>38.800000000000011</c:v>
                </c:pt>
                <c:pt idx="1660">
                  <c:v>38.700000000000003</c:v>
                </c:pt>
                <c:pt idx="1661">
                  <c:v>39</c:v>
                </c:pt>
                <c:pt idx="1662">
                  <c:v>37.200000000000003</c:v>
                </c:pt>
                <c:pt idx="1663">
                  <c:v>36.9</c:v>
                </c:pt>
                <c:pt idx="1664">
                  <c:v>36.700000000000003</c:v>
                </c:pt>
                <c:pt idx="1665">
                  <c:v>36.5</c:v>
                </c:pt>
                <c:pt idx="1666">
                  <c:v>37.200000000000003</c:v>
                </c:pt>
                <c:pt idx="1667">
                  <c:v>37.4</c:v>
                </c:pt>
                <c:pt idx="1668">
                  <c:v>38.1</c:v>
                </c:pt>
                <c:pt idx="1669">
                  <c:v>38.300000000000011</c:v>
                </c:pt>
                <c:pt idx="1670">
                  <c:v>38.1</c:v>
                </c:pt>
                <c:pt idx="1671">
                  <c:v>38.700000000000003</c:v>
                </c:pt>
                <c:pt idx="1672">
                  <c:v>39</c:v>
                </c:pt>
                <c:pt idx="1673">
                  <c:v>39.200000000000003</c:v>
                </c:pt>
                <c:pt idx="1674">
                  <c:v>40.300000000000011</c:v>
                </c:pt>
                <c:pt idx="1675">
                  <c:v>40.300000000000011</c:v>
                </c:pt>
                <c:pt idx="1676">
                  <c:v>40.1</c:v>
                </c:pt>
                <c:pt idx="1677">
                  <c:v>40.1</c:v>
                </c:pt>
                <c:pt idx="1678">
                  <c:v>40.1</c:v>
                </c:pt>
                <c:pt idx="1679">
                  <c:v>39.9</c:v>
                </c:pt>
                <c:pt idx="1680">
                  <c:v>39.9</c:v>
                </c:pt>
                <c:pt idx="1681">
                  <c:v>40.6</c:v>
                </c:pt>
                <c:pt idx="1682">
                  <c:v>40.6</c:v>
                </c:pt>
                <c:pt idx="1683">
                  <c:v>41</c:v>
                </c:pt>
                <c:pt idx="1684">
                  <c:v>41.2</c:v>
                </c:pt>
                <c:pt idx="1685">
                  <c:v>42.1</c:v>
                </c:pt>
                <c:pt idx="1686">
                  <c:v>42.4</c:v>
                </c:pt>
                <c:pt idx="1687">
                  <c:v>43.2</c:v>
                </c:pt>
                <c:pt idx="1688">
                  <c:v>44.2</c:v>
                </c:pt>
                <c:pt idx="1689">
                  <c:v>45.3</c:v>
                </c:pt>
                <c:pt idx="1690">
                  <c:v>46.8</c:v>
                </c:pt>
                <c:pt idx="1691">
                  <c:v>47.8</c:v>
                </c:pt>
                <c:pt idx="1692">
                  <c:v>49.1</c:v>
                </c:pt>
                <c:pt idx="1693">
                  <c:v>50.4</c:v>
                </c:pt>
                <c:pt idx="1694">
                  <c:v>51.6</c:v>
                </c:pt>
                <c:pt idx="1695">
                  <c:v>52.7</c:v>
                </c:pt>
                <c:pt idx="1696">
                  <c:v>54.1</c:v>
                </c:pt>
                <c:pt idx="1697">
                  <c:v>55.2</c:v>
                </c:pt>
                <c:pt idx="1698">
                  <c:v>55.9</c:v>
                </c:pt>
                <c:pt idx="1699">
                  <c:v>49.8</c:v>
                </c:pt>
                <c:pt idx="1700">
                  <c:v>49.6</c:v>
                </c:pt>
                <c:pt idx="1701">
                  <c:v>50</c:v>
                </c:pt>
                <c:pt idx="1702">
                  <c:v>50.5</c:v>
                </c:pt>
                <c:pt idx="1703">
                  <c:v>56.5</c:v>
                </c:pt>
                <c:pt idx="1704">
                  <c:v>59.5</c:v>
                </c:pt>
                <c:pt idx="1705">
                  <c:v>57.2</c:v>
                </c:pt>
                <c:pt idx="1706">
                  <c:v>60.4</c:v>
                </c:pt>
                <c:pt idx="1707">
                  <c:v>62.4</c:v>
                </c:pt>
                <c:pt idx="1708">
                  <c:v>63.3</c:v>
                </c:pt>
                <c:pt idx="1709">
                  <c:v>64.8</c:v>
                </c:pt>
                <c:pt idx="1710">
                  <c:v>63.9</c:v>
                </c:pt>
                <c:pt idx="1711">
                  <c:v>65.8</c:v>
                </c:pt>
                <c:pt idx="1712">
                  <c:v>66.599999999999994</c:v>
                </c:pt>
                <c:pt idx="1713">
                  <c:v>66</c:v>
                </c:pt>
                <c:pt idx="1714">
                  <c:v>66.599999999999994</c:v>
                </c:pt>
                <c:pt idx="1715">
                  <c:v>67.099999999999994</c:v>
                </c:pt>
                <c:pt idx="1716">
                  <c:v>67.5</c:v>
                </c:pt>
                <c:pt idx="1717">
                  <c:v>67.099999999999994</c:v>
                </c:pt>
                <c:pt idx="1718">
                  <c:v>66.7</c:v>
                </c:pt>
                <c:pt idx="1719">
                  <c:v>42.3</c:v>
                </c:pt>
                <c:pt idx="1720">
                  <c:v>41.2</c:v>
                </c:pt>
                <c:pt idx="1721">
                  <c:v>40.5</c:v>
                </c:pt>
                <c:pt idx="1722">
                  <c:v>40.300000000000011</c:v>
                </c:pt>
                <c:pt idx="1723">
                  <c:v>39.700000000000003</c:v>
                </c:pt>
                <c:pt idx="1724">
                  <c:v>39.4</c:v>
                </c:pt>
                <c:pt idx="1725">
                  <c:v>38.800000000000011</c:v>
                </c:pt>
                <c:pt idx="1726">
                  <c:v>38.700000000000003</c:v>
                </c:pt>
                <c:pt idx="1727">
                  <c:v>38.5</c:v>
                </c:pt>
                <c:pt idx="1728">
                  <c:v>36.9</c:v>
                </c:pt>
                <c:pt idx="1729">
                  <c:v>36.300000000000011</c:v>
                </c:pt>
                <c:pt idx="1730">
                  <c:v>36</c:v>
                </c:pt>
                <c:pt idx="1731">
                  <c:v>35.800000000000011</c:v>
                </c:pt>
                <c:pt idx="1732">
                  <c:v>35.4</c:v>
                </c:pt>
                <c:pt idx="1733">
                  <c:v>35.200000000000003</c:v>
                </c:pt>
                <c:pt idx="1734">
                  <c:v>34.9</c:v>
                </c:pt>
                <c:pt idx="1735">
                  <c:v>34.5</c:v>
                </c:pt>
                <c:pt idx="1736">
                  <c:v>34.5</c:v>
                </c:pt>
                <c:pt idx="1737">
                  <c:v>34.5</c:v>
                </c:pt>
                <c:pt idx="1738">
                  <c:v>34.200000000000003</c:v>
                </c:pt>
                <c:pt idx="1739">
                  <c:v>34</c:v>
                </c:pt>
                <c:pt idx="1740">
                  <c:v>33.800000000000011</c:v>
                </c:pt>
                <c:pt idx="1741">
                  <c:v>33.4</c:v>
                </c:pt>
                <c:pt idx="1742">
                  <c:v>33.4</c:v>
                </c:pt>
                <c:pt idx="1743">
                  <c:v>32.9</c:v>
                </c:pt>
                <c:pt idx="1744">
                  <c:v>32.9</c:v>
                </c:pt>
                <c:pt idx="1745">
                  <c:v>32.5</c:v>
                </c:pt>
                <c:pt idx="1746">
                  <c:v>32.4</c:v>
                </c:pt>
                <c:pt idx="1747">
                  <c:v>32.200000000000003</c:v>
                </c:pt>
                <c:pt idx="1748">
                  <c:v>32.200000000000003</c:v>
                </c:pt>
                <c:pt idx="1749">
                  <c:v>32</c:v>
                </c:pt>
                <c:pt idx="1750">
                  <c:v>32.200000000000003</c:v>
                </c:pt>
                <c:pt idx="1751">
                  <c:v>32</c:v>
                </c:pt>
                <c:pt idx="1752">
                  <c:v>31.6</c:v>
                </c:pt>
                <c:pt idx="1753">
                  <c:v>31.3</c:v>
                </c:pt>
                <c:pt idx="1754">
                  <c:v>31.1</c:v>
                </c:pt>
                <c:pt idx="1755">
                  <c:v>30.7</c:v>
                </c:pt>
                <c:pt idx="1756">
                  <c:v>30.6</c:v>
                </c:pt>
                <c:pt idx="1757">
                  <c:v>30.7</c:v>
                </c:pt>
                <c:pt idx="1758">
                  <c:v>30.4</c:v>
                </c:pt>
                <c:pt idx="1759">
                  <c:v>30</c:v>
                </c:pt>
                <c:pt idx="1760">
                  <c:v>29.7</c:v>
                </c:pt>
                <c:pt idx="1761">
                  <c:v>29.5</c:v>
                </c:pt>
                <c:pt idx="1762">
                  <c:v>29.5</c:v>
                </c:pt>
                <c:pt idx="1763">
                  <c:v>29.5</c:v>
                </c:pt>
                <c:pt idx="1764">
                  <c:v>29.1</c:v>
                </c:pt>
                <c:pt idx="1765">
                  <c:v>28.9</c:v>
                </c:pt>
                <c:pt idx="1766">
                  <c:v>28.9</c:v>
                </c:pt>
                <c:pt idx="1767">
                  <c:v>28.8</c:v>
                </c:pt>
                <c:pt idx="1768">
                  <c:v>28.6</c:v>
                </c:pt>
                <c:pt idx="1769">
                  <c:v>28.2</c:v>
                </c:pt>
                <c:pt idx="1770">
                  <c:v>28.2</c:v>
                </c:pt>
                <c:pt idx="1771">
                  <c:v>28</c:v>
                </c:pt>
                <c:pt idx="1772">
                  <c:v>27.9</c:v>
                </c:pt>
                <c:pt idx="1773">
                  <c:v>27.9</c:v>
                </c:pt>
                <c:pt idx="1774">
                  <c:v>27.7</c:v>
                </c:pt>
                <c:pt idx="1775">
                  <c:v>27.5</c:v>
                </c:pt>
                <c:pt idx="1776">
                  <c:v>27.5</c:v>
                </c:pt>
                <c:pt idx="1777">
                  <c:v>27.3</c:v>
                </c:pt>
                <c:pt idx="1778">
                  <c:v>27</c:v>
                </c:pt>
                <c:pt idx="1779">
                  <c:v>27</c:v>
                </c:pt>
                <c:pt idx="1780">
                  <c:v>27</c:v>
                </c:pt>
                <c:pt idx="1781">
                  <c:v>26.8</c:v>
                </c:pt>
                <c:pt idx="1782">
                  <c:v>27</c:v>
                </c:pt>
                <c:pt idx="1783">
                  <c:v>27.1</c:v>
                </c:pt>
                <c:pt idx="1784">
                  <c:v>27.1</c:v>
                </c:pt>
                <c:pt idx="1785">
                  <c:v>27.1</c:v>
                </c:pt>
                <c:pt idx="1786">
                  <c:v>27.3</c:v>
                </c:pt>
                <c:pt idx="1787">
                  <c:v>29.5</c:v>
                </c:pt>
                <c:pt idx="1788">
                  <c:v>29.8</c:v>
                </c:pt>
                <c:pt idx="1789">
                  <c:v>30.7</c:v>
                </c:pt>
                <c:pt idx="1790">
                  <c:v>32.200000000000003</c:v>
                </c:pt>
                <c:pt idx="1791">
                  <c:v>33.1</c:v>
                </c:pt>
                <c:pt idx="1792">
                  <c:v>34.300000000000011</c:v>
                </c:pt>
                <c:pt idx="1793">
                  <c:v>35.6</c:v>
                </c:pt>
                <c:pt idx="1794">
                  <c:v>37.200000000000003</c:v>
                </c:pt>
                <c:pt idx="1795">
                  <c:v>38.300000000000011</c:v>
                </c:pt>
                <c:pt idx="1796">
                  <c:v>39.700000000000003</c:v>
                </c:pt>
                <c:pt idx="1797">
                  <c:v>41.4</c:v>
                </c:pt>
                <c:pt idx="1798">
                  <c:v>43</c:v>
                </c:pt>
                <c:pt idx="1799">
                  <c:v>44.6</c:v>
                </c:pt>
                <c:pt idx="1800">
                  <c:v>46.6</c:v>
                </c:pt>
                <c:pt idx="1801">
                  <c:v>48</c:v>
                </c:pt>
                <c:pt idx="1802">
                  <c:v>49.5</c:v>
                </c:pt>
                <c:pt idx="1803">
                  <c:v>50.4</c:v>
                </c:pt>
                <c:pt idx="1804">
                  <c:v>52.2</c:v>
                </c:pt>
                <c:pt idx="1805">
                  <c:v>53.6</c:v>
                </c:pt>
                <c:pt idx="1806">
                  <c:v>54.9</c:v>
                </c:pt>
                <c:pt idx="1807">
                  <c:v>55.6</c:v>
                </c:pt>
                <c:pt idx="1808">
                  <c:v>57</c:v>
                </c:pt>
                <c:pt idx="1809">
                  <c:v>57.9</c:v>
                </c:pt>
                <c:pt idx="1810">
                  <c:v>58.5</c:v>
                </c:pt>
                <c:pt idx="1811">
                  <c:v>59.2</c:v>
                </c:pt>
                <c:pt idx="1812">
                  <c:v>60.4</c:v>
                </c:pt>
                <c:pt idx="1813">
                  <c:v>60.8</c:v>
                </c:pt>
                <c:pt idx="1814">
                  <c:v>61.7</c:v>
                </c:pt>
                <c:pt idx="1815">
                  <c:v>62.4</c:v>
                </c:pt>
                <c:pt idx="1816">
                  <c:v>62.2</c:v>
                </c:pt>
                <c:pt idx="1817">
                  <c:v>61.7</c:v>
                </c:pt>
                <c:pt idx="1818">
                  <c:v>61.2</c:v>
                </c:pt>
                <c:pt idx="1819">
                  <c:v>60.6</c:v>
                </c:pt>
                <c:pt idx="1820">
                  <c:v>59.9</c:v>
                </c:pt>
                <c:pt idx="1821">
                  <c:v>59.2</c:v>
                </c:pt>
                <c:pt idx="1822">
                  <c:v>58.3</c:v>
                </c:pt>
                <c:pt idx="1823">
                  <c:v>57.4</c:v>
                </c:pt>
                <c:pt idx="1824">
                  <c:v>56.5</c:v>
                </c:pt>
                <c:pt idx="1825">
                  <c:v>55.4</c:v>
                </c:pt>
                <c:pt idx="1826">
                  <c:v>54.1</c:v>
                </c:pt>
                <c:pt idx="1827">
                  <c:v>52.9</c:v>
                </c:pt>
                <c:pt idx="1828">
                  <c:v>51.6</c:v>
                </c:pt>
                <c:pt idx="1829">
                  <c:v>50.4</c:v>
                </c:pt>
                <c:pt idx="1830">
                  <c:v>49.1</c:v>
                </c:pt>
                <c:pt idx="1831">
                  <c:v>47.7</c:v>
                </c:pt>
                <c:pt idx="1832">
                  <c:v>46.8</c:v>
                </c:pt>
                <c:pt idx="1833">
                  <c:v>45.9</c:v>
                </c:pt>
                <c:pt idx="1834">
                  <c:v>45.5</c:v>
                </c:pt>
                <c:pt idx="1835">
                  <c:v>44.8</c:v>
                </c:pt>
                <c:pt idx="1836">
                  <c:v>44.2</c:v>
                </c:pt>
                <c:pt idx="1837">
                  <c:v>43.5</c:v>
                </c:pt>
                <c:pt idx="1838">
                  <c:v>43.2</c:v>
                </c:pt>
                <c:pt idx="1839">
                  <c:v>42.4</c:v>
                </c:pt>
                <c:pt idx="1840">
                  <c:v>42.3</c:v>
                </c:pt>
                <c:pt idx="1841">
                  <c:v>41.7</c:v>
                </c:pt>
                <c:pt idx="1842">
                  <c:v>41.2</c:v>
                </c:pt>
                <c:pt idx="1843">
                  <c:v>40.6</c:v>
                </c:pt>
                <c:pt idx="1844">
                  <c:v>40.300000000000011</c:v>
                </c:pt>
                <c:pt idx="1845">
                  <c:v>39.700000000000003</c:v>
                </c:pt>
                <c:pt idx="1846">
                  <c:v>39</c:v>
                </c:pt>
                <c:pt idx="1847">
                  <c:v>38.5</c:v>
                </c:pt>
                <c:pt idx="1848">
                  <c:v>38.1</c:v>
                </c:pt>
                <c:pt idx="1849">
                  <c:v>36.5</c:v>
                </c:pt>
                <c:pt idx="1850">
                  <c:v>36.1</c:v>
                </c:pt>
                <c:pt idx="1851">
                  <c:v>35.800000000000011</c:v>
                </c:pt>
                <c:pt idx="1852">
                  <c:v>35.4</c:v>
                </c:pt>
                <c:pt idx="1853">
                  <c:v>35.1</c:v>
                </c:pt>
                <c:pt idx="1854">
                  <c:v>34.700000000000003</c:v>
                </c:pt>
                <c:pt idx="1855">
                  <c:v>34.300000000000011</c:v>
                </c:pt>
                <c:pt idx="1856">
                  <c:v>34.200000000000003</c:v>
                </c:pt>
                <c:pt idx="1857">
                  <c:v>33.800000000000011</c:v>
                </c:pt>
                <c:pt idx="1858">
                  <c:v>33.6</c:v>
                </c:pt>
                <c:pt idx="1859">
                  <c:v>33.4</c:v>
                </c:pt>
                <c:pt idx="1860">
                  <c:v>33.1</c:v>
                </c:pt>
                <c:pt idx="1861">
                  <c:v>32.9</c:v>
                </c:pt>
                <c:pt idx="1862">
                  <c:v>32.4</c:v>
                </c:pt>
                <c:pt idx="1863">
                  <c:v>32</c:v>
                </c:pt>
                <c:pt idx="1864">
                  <c:v>31.8</c:v>
                </c:pt>
                <c:pt idx="1865">
                  <c:v>31.5</c:v>
                </c:pt>
                <c:pt idx="1866">
                  <c:v>31.5</c:v>
                </c:pt>
                <c:pt idx="1867">
                  <c:v>31.1</c:v>
                </c:pt>
                <c:pt idx="1868">
                  <c:v>30.9</c:v>
                </c:pt>
                <c:pt idx="1869">
                  <c:v>30.7</c:v>
                </c:pt>
                <c:pt idx="1870">
                  <c:v>30.4</c:v>
                </c:pt>
                <c:pt idx="1871">
                  <c:v>30.2</c:v>
                </c:pt>
                <c:pt idx="1872">
                  <c:v>30</c:v>
                </c:pt>
                <c:pt idx="1873">
                  <c:v>30</c:v>
                </c:pt>
                <c:pt idx="1874">
                  <c:v>29.7</c:v>
                </c:pt>
                <c:pt idx="1875">
                  <c:v>29.5</c:v>
                </c:pt>
                <c:pt idx="1876">
                  <c:v>29.7</c:v>
                </c:pt>
                <c:pt idx="1877">
                  <c:v>29.5</c:v>
                </c:pt>
                <c:pt idx="1878">
                  <c:v>29.1</c:v>
                </c:pt>
                <c:pt idx="1879">
                  <c:v>28.9</c:v>
                </c:pt>
                <c:pt idx="1880">
                  <c:v>28.8</c:v>
                </c:pt>
                <c:pt idx="1881">
                  <c:v>28.8</c:v>
                </c:pt>
                <c:pt idx="1882">
                  <c:v>28.4</c:v>
                </c:pt>
                <c:pt idx="1883">
                  <c:v>28.2</c:v>
                </c:pt>
                <c:pt idx="1884">
                  <c:v>28.2</c:v>
                </c:pt>
                <c:pt idx="1885">
                  <c:v>28</c:v>
                </c:pt>
                <c:pt idx="1886">
                  <c:v>28.2</c:v>
                </c:pt>
                <c:pt idx="1887">
                  <c:v>27.9</c:v>
                </c:pt>
                <c:pt idx="1888">
                  <c:v>27.7</c:v>
                </c:pt>
                <c:pt idx="1889">
                  <c:v>27.5</c:v>
                </c:pt>
                <c:pt idx="1890">
                  <c:v>27.3</c:v>
                </c:pt>
                <c:pt idx="1891">
                  <c:v>27.1</c:v>
                </c:pt>
                <c:pt idx="1892">
                  <c:v>27.1</c:v>
                </c:pt>
                <c:pt idx="1893">
                  <c:v>27</c:v>
                </c:pt>
                <c:pt idx="1894">
                  <c:v>27</c:v>
                </c:pt>
                <c:pt idx="1895">
                  <c:v>27</c:v>
                </c:pt>
                <c:pt idx="1896">
                  <c:v>26.8</c:v>
                </c:pt>
                <c:pt idx="1897">
                  <c:v>26.6</c:v>
                </c:pt>
                <c:pt idx="1898">
                  <c:v>26.2</c:v>
                </c:pt>
                <c:pt idx="1899">
                  <c:v>26.2</c:v>
                </c:pt>
                <c:pt idx="1900">
                  <c:v>26.2</c:v>
                </c:pt>
                <c:pt idx="1901">
                  <c:v>26.2</c:v>
                </c:pt>
                <c:pt idx="1902">
                  <c:v>26.2</c:v>
                </c:pt>
                <c:pt idx="1903">
                  <c:v>26.1</c:v>
                </c:pt>
                <c:pt idx="1904">
                  <c:v>25.9</c:v>
                </c:pt>
                <c:pt idx="1905">
                  <c:v>25.7</c:v>
                </c:pt>
                <c:pt idx="1906">
                  <c:v>26.1</c:v>
                </c:pt>
                <c:pt idx="1907">
                  <c:v>26.1</c:v>
                </c:pt>
                <c:pt idx="1908">
                  <c:v>26.1</c:v>
                </c:pt>
                <c:pt idx="1909">
                  <c:v>26.2</c:v>
                </c:pt>
                <c:pt idx="1910">
                  <c:v>26.2</c:v>
                </c:pt>
                <c:pt idx="1911">
                  <c:v>26.6</c:v>
                </c:pt>
                <c:pt idx="1912">
                  <c:v>26.8</c:v>
                </c:pt>
                <c:pt idx="1913">
                  <c:v>26.8</c:v>
                </c:pt>
                <c:pt idx="1914">
                  <c:v>26.6</c:v>
                </c:pt>
                <c:pt idx="1915">
                  <c:v>26.8</c:v>
                </c:pt>
                <c:pt idx="1916">
                  <c:v>26.6</c:v>
                </c:pt>
                <c:pt idx="1917">
                  <c:v>27.3</c:v>
                </c:pt>
                <c:pt idx="1918">
                  <c:v>28.2</c:v>
                </c:pt>
                <c:pt idx="1919">
                  <c:v>28.9</c:v>
                </c:pt>
                <c:pt idx="1920">
                  <c:v>30</c:v>
                </c:pt>
                <c:pt idx="1921">
                  <c:v>30.9</c:v>
                </c:pt>
                <c:pt idx="1922">
                  <c:v>32.200000000000003</c:v>
                </c:pt>
                <c:pt idx="1923">
                  <c:v>33.4</c:v>
                </c:pt>
                <c:pt idx="1924">
                  <c:v>35.1</c:v>
                </c:pt>
                <c:pt idx="1925">
                  <c:v>36.700000000000003</c:v>
                </c:pt>
                <c:pt idx="1926">
                  <c:v>38.300000000000011</c:v>
                </c:pt>
                <c:pt idx="1927">
                  <c:v>39.700000000000003</c:v>
                </c:pt>
                <c:pt idx="1928">
                  <c:v>41.2</c:v>
                </c:pt>
                <c:pt idx="1929">
                  <c:v>42.8</c:v>
                </c:pt>
                <c:pt idx="1930">
                  <c:v>44.4</c:v>
                </c:pt>
                <c:pt idx="1931">
                  <c:v>46</c:v>
                </c:pt>
                <c:pt idx="1932">
                  <c:v>47.3</c:v>
                </c:pt>
                <c:pt idx="1933">
                  <c:v>50.2</c:v>
                </c:pt>
                <c:pt idx="1934">
                  <c:v>51.6</c:v>
                </c:pt>
                <c:pt idx="1935">
                  <c:v>52.9</c:v>
                </c:pt>
                <c:pt idx="1936">
                  <c:v>54.7</c:v>
                </c:pt>
                <c:pt idx="1937">
                  <c:v>55.8</c:v>
                </c:pt>
                <c:pt idx="1938">
                  <c:v>57</c:v>
                </c:pt>
                <c:pt idx="1939">
                  <c:v>58.3</c:v>
                </c:pt>
                <c:pt idx="1940">
                  <c:v>59.5</c:v>
                </c:pt>
                <c:pt idx="1941">
                  <c:v>60.6</c:v>
                </c:pt>
                <c:pt idx="1942">
                  <c:v>61.3</c:v>
                </c:pt>
                <c:pt idx="1943">
                  <c:v>62.1</c:v>
                </c:pt>
                <c:pt idx="1944">
                  <c:v>62.8</c:v>
                </c:pt>
                <c:pt idx="1945">
                  <c:v>63.7</c:v>
                </c:pt>
                <c:pt idx="1946">
                  <c:v>63.9</c:v>
                </c:pt>
                <c:pt idx="1947">
                  <c:v>64.2</c:v>
                </c:pt>
                <c:pt idx="1948">
                  <c:v>64.900000000000006</c:v>
                </c:pt>
                <c:pt idx="1949">
                  <c:v>65.7</c:v>
                </c:pt>
                <c:pt idx="1950">
                  <c:v>66</c:v>
                </c:pt>
                <c:pt idx="1951">
                  <c:v>65.8</c:v>
                </c:pt>
                <c:pt idx="1952">
                  <c:v>65.8</c:v>
                </c:pt>
                <c:pt idx="1953">
                  <c:v>65.7</c:v>
                </c:pt>
                <c:pt idx="1954">
                  <c:v>65.7</c:v>
                </c:pt>
                <c:pt idx="1955">
                  <c:v>65.099999999999994</c:v>
                </c:pt>
                <c:pt idx="1956">
                  <c:v>64.8</c:v>
                </c:pt>
                <c:pt idx="1957">
                  <c:v>64.400000000000006</c:v>
                </c:pt>
                <c:pt idx="1958">
                  <c:v>63.7</c:v>
                </c:pt>
                <c:pt idx="1959">
                  <c:v>63.3</c:v>
                </c:pt>
                <c:pt idx="1960">
                  <c:v>52.5</c:v>
                </c:pt>
                <c:pt idx="1961">
                  <c:v>51.4</c:v>
                </c:pt>
                <c:pt idx="1962">
                  <c:v>50.5</c:v>
                </c:pt>
                <c:pt idx="1963">
                  <c:v>49.8</c:v>
                </c:pt>
                <c:pt idx="1964">
                  <c:v>49.1</c:v>
                </c:pt>
                <c:pt idx="1965">
                  <c:v>48.6</c:v>
                </c:pt>
                <c:pt idx="1966">
                  <c:v>38.1</c:v>
                </c:pt>
                <c:pt idx="1967">
                  <c:v>38.1</c:v>
                </c:pt>
                <c:pt idx="1968">
                  <c:v>37.9</c:v>
                </c:pt>
                <c:pt idx="1969">
                  <c:v>37.9</c:v>
                </c:pt>
                <c:pt idx="1970">
                  <c:v>37.9</c:v>
                </c:pt>
                <c:pt idx="1971">
                  <c:v>37.800000000000011</c:v>
                </c:pt>
                <c:pt idx="1972">
                  <c:v>38.1</c:v>
                </c:pt>
                <c:pt idx="1973">
                  <c:v>38.300000000000011</c:v>
                </c:pt>
                <c:pt idx="1974">
                  <c:v>38.5</c:v>
                </c:pt>
                <c:pt idx="1975">
                  <c:v>38.700000000000003</c:v>
                </c:pt>
                <c:pt idx="1976">
                  <c:v>38.5</c:v>
                </c:pt>
                <c:pt idx="1977">
                  <c:v>38.300000000000011</c:v>
                </c:pt>
                <c:pt idx="1978">
                  <c:v>38.1</c:v>
                </c:pt>
                <c:pt idx="1979">
                  <c:v>37.800000000000011</c:v>
                </c:pt>
                <c:pt idx="1980">
                  <c:v>37.800000000000011</c:v>
                </c:pt>
                <c:pt idx="1981">
                  <c:v>38.1</c:v>
                </c:pt>
                <c:pt idx="1982">
                  <c:v>38.5</c:v>
                </c:pt>
                <c:pt idx="1983">
                  <c:v>38.5</c:v>
                </c:pt>
                <c:pt idx="1984">
                  <c:v>38.700000000000003</c:v>
                </c:pt>
                <c:pt idx="1985">
                  <c:v>38.800000000000011</c:v>
                </c:pt>
                <c:pt idx="1986">
                  <c:v>38.5</c:v>
                </c:pt>
                <c:pt idx="1987">
                  <c:v>38.1</c:v>
                </c:pt>
                <c:pt idx="1988">
                  <c:v>37.800000000000011</c:v>
                </c:pt>
                <c:pt idx="1989">
                  <c:v>37.4</c:v>
                </c:pt>
                <c:pt idx="1990">
                  <c:v>37.4</c:v>
                </c:pt>
                <c:pt idx="1991">
                  <c:v>37.200000000000003</c:v>
                </c:pt>
                <c:pt idx="1992">
                  <c:v>37.200000000000003</c:v>
                </c:pt>
                <c:pt idx="1993">
                  <c:v>37</c:v>
                </c:pt>
                <c:pt idx="1994">
                  <c:v>36.300000000000011</c:v>
                </c:pt>
                <c:pt idx="1995">
                  <c:v>36</c:v>
                </c:pt>
                <c:pt idx="1996">
                  <c:v>36.300000000000011</c:v>
                </c:pt>
                <c:pt idx="1997">
                  <c:v>36.5</c:v>
                </c:pt>
                <c:pt idx="1998">
                  <c:v>35.800000000000011</c:v>
                </c:pt>
                <c:pt idx="1999">
                  <c:v>35.4</c:v>
                </c:pt>
                <c:pt idx="2000">
                  <c:v>34.9</c:v>
                </c:pt>
                <c:pt idx="2001">
                  <c:v>34.700000000000003</c:v>
                </c:pt>
                <c:pt idx="2002">
                  <c:v>34.300000000000011</c:v>
                </c:pt>
                <c:pt idx="2003">
                  <c:v>34</c:v>
                </c:pt>
                <c:pt idx="2004">
                  <c:v>33.800000000000011</c:v>
                </c:pt>
                <c:pt idx="2005">
                  <c:v>33.4</c:v>
                </c:pt>
                <c:pt idx="2006">
                  <c:v>33.300000000000011</c:v>
                </c:pt>
                <c:pt idx="2007">
                  <c:v>33.1</c:v>
                </c:pt>
                <c:pt idx="2008">
                  <c:v>33.6</c:v>
                </c:pt>
                <c:pt idx="2009">
                  <c:v>34.5</c:v>
                </c:pt>
                <c:pt idx="2010">
                  <c:v>34.300000000000011</c:v>
                </c:pt>
                <c:pt idx="2011">
                  <c:v>34.9</c:v>
                </c:pt>
                <c:pt idx="2012">
                  <c:v>35.6</c:v>
                </c:pt>
                <c:pt idx="2013">
                  <c:v>35.800000000000011</c:v>
                </c:pt>
                <c:pt idx="2014">
                  <c:v>35.1</c:v>
                </c:pt>
                <c:pt idx="2015">
                  <c:v>34.300000000000011</c:v>
                </c:pt>
                <c:pt idx="2016">
                  <c:v>34</c:v>
                </c:pt>
                <c:pt idx="2017">
                  <c:v>33.6</c:v>
                </c:pt>
                <c:pt idx="2018">
                  <c:v>33.4</c:v>
                </c:pt>
                <c:pt idx="2019">
                  <c:v>32.9</c:v>
                </c:pt>
                <c:pt idx="2020">
                  <c:v>33.1</c:v>
                </c:pt>
                <c:pt idx="2021">
                  <c:v>34.200000000000003</c:v>
                </c:pt>
                <c:pt idx="2022">
                  <c:v>35.200000000000003</c:v>
                </c:pt>
                <c:pt idx="2023">
                  <c:v>36</c:v>
                </c:pt>
                <c:pt idx="2024">
                  <c:v>36.700000000000003</c:v>
                </c:pt>
                <c:pt idx="2025">
                  <c:v>38.1</c:v>
                </c:pt>
                <c:pt idx="2026">
                  <c:v>39.6</c:v>
                </c:pt>
                <c:pt idx="2027">
                  <c:v>41.2</c:v>
                </c:pt>
                <c:pt idx="2028">
                  <c:v>43</c:v>
                </c:pt>
                <c:pt idx="2029">
                  <c:v>44.6</c:v>
                </c:pt>
                <c:pt idx="2030">
                  <c:v>46.2</c:v>
                </c:pt>
                <c:pt idx="2031">
                  <c:v>48</c:v>
                </c:pt>
                <c:pt idx="2032">
                  <c:v>49.8</c:v>
                </c:pt>
                <c:pt idx="2033">
                  <c:v>51.6</c:v>
                </c:pt>
                <c:pt idx="2034">
                  <c:v>53.4</c:v>
                </c:pt>
                <c:pt idx="2035">
                  <c:v>55.2</c:v>
                </c:pt>
                <c:pt idx="2036">
                  <c:v>56.8</c:v>
                </c:pt>
                <c:pt idx="2037">
                  <c:v>58.5</c:v>
                </c:pt>
                <c:pt idx="2038">
                  <c:v>59.9</c:v>
                </c:pt>
                <c:pt idx="2039">
                  <c:v>61</c:v>
                </c:pt>
                <c:pt idx="2040">
                  <c:v>62.2</c:v>
                </c:pt>
                <c:pt idx="2041">
                  <c:v>63.5</c:v>
                </c:pt>
                <c:pt idx="2042">
                  <c:v>64.599999999999994</c:v>
                </c:pt>
                <c:pt idx="2043">
                  <c:v>65.5</c:v>
                </c:pt>
                <c:pt idx="2044">
                  <c:v>66.599999999999994</c:v>
                </c:pt>
                <c:pt idx="2045">
                  <c:v>67.5</c:v>
                </c:pt>
                <c:pt idx="2046">
                  <c:v>68.7</c:v>
                </c:pt>
                <c:pt idx="2047">
                  <c:v>69.3</c:v>
                </c:pt>
                <c:pt idx="2048">
                  <c:v>70</c:v>
                </c:pt>
                <c:pt idx="2049">
                  <c:v>71.099999999999994</c:v>
                </c:pt>
                <c:pt idx="2050">
                  <c:v>71.599999999999994</c:v>
                </c:pt>
                <c:pt idx="2051">
                  <c:v>71.099999999999994</c:v>
                </c:pt>
                <c:pt idx="2052">
                  <c:v>71.400000000000006</c:v>
                </c:pt>
                <c:pt idx="2053">
                  <c:v>71.599999999999994</c:v>
                </c:pt>
                <c:pt idx="2054">
                  <c:v>71.599999999999994</c:v>
                </c:pt>
                <c:pt idx="2055">
                  <c:v>71.400000000000006</c:v>
                </c:pt>
                <c:pt idx="2056">
                  <c:v>71.099999999999994</c:v>
                </c:pt>
                <c:pt idx="2057">
                  <c:v>70.900000000000006</c:v>
                </c:pt>
                <c:pt idx="2058">
                  <c:v>70.7</c:v>
                </c:pt>
                <c:pt idx="2059">
                  <c:v>70.2</c:v>
                </c:pt>
                <c:pt idx="2060">
                  <c:v>69.400000000000006</c:v>
                </c:pt>
                <c:pt idx="2061">
                  <c:v>68.7</c:v>
                </c:pt>
                <c:pt idx="2062">
                  <c:v>68</c:v>
                </c:pt>
                <c:pt idx="2063">
                  <c:v>67.099999999999994</c:v>
                </c:pt>
                <c:pt idx="2064">
                  <c:v>66.400000000000006</c:v>
                </c:pt>
                <c:pt idx="2065">
                  <c:v>65.5</c:v>
                </c:pt>
                <c:pt idx="2066">
                  <c:v>64.400000000000006</c:v>
                </c:pt>
                <c:pt idx="2067">
                  <c:v>63.1</c:v>
                </c:pt>
                <c:pt idx="2068">
                  <c:v>62.2</c:v>
                </c:pt>
                <c:pt idx="2069">
                  <c:v>61</c:v>
                </c:pt>
                <c:pt idx="2070">
                  <c:v>59.5</c:v>
                </c:pt>
                <c:pt idx="2071">
                  <c:v>58.3</c:v>
                </c:pt>
                <c:pt idx="2072">
                  <c:v>56.7</c:v>
                </c:pt>
                <c:pt idx="2073">
                  <c:v>55.4</c:v>
                </c:pt>
                <c:pt idx="2074">
                  <c:v>53.8</c:v>
                </c:pt>
                <c:pt idx="2075">
                  <c:v>52.3</c:v>
                </c:pt>
                <c:pt idx="2076">
                  <c:v>51.3</c:v>
                </c:pt>
                <c:pt idx="2077">
                  <c:v>50.2</c:v>
                </c:pt>
                <c:pt idx="2078">
                  <c:v>49.3</c:v>
                </c:pt>
                <c:pt idx="2079">
                  <c:v>48.6</c:v>
                </c:pt>
                <c:pt idx="2080">
                  <c:v>47.8</c:v>
                </c:pt>
                <c:pt idx="2081">
                  <c:v>47.1</c:v>
                </c:pt>
                <c:pt idx="2082">
                  <c:v>46.4</c:v>
                </c:pt>
                <c:pt idx="2083">
                  <c:v>45.9</c:v>
                </c:pt>
                <c:pt idx="2084">
                  <c:v>45.3</c:v>
                </c:pt>
                <c:pt idx="2085">
                  <c:v>44.6</c:v>
                </c:pt>
                <c:pt idx="2086">
                  <c:v>44.2</c:v>
                </c:pt>
                <c:pt idx="2087">
                  <c:v>43.3</c:v>
                </c:pt>
                <c:pt idx="2088">
                  <c:v>42.8</c:v>
                </c:pt>
                <c:pt idx="2089">
                  <c:v>42.1</c:v>
                </c:pt>
                <c:pt idx="2090">
                  <c:v>32</c:v>
                </c:pt>
                <c:pt idx="2091">
                  <c:v>31.6</c:v>
                </c:pt>
                <c:pt idx="2092">
                  <c:v>31.5</c:v>
                </c:pt>
                <c:pt idx="2093">
                  <c:v>31.1</c:v>
                </c:pt>
                <c:pt idx="2094">
                  <c:v>31.1</c:v>
                </c:pt>
                <c:pt idx="2095">
                  <c:v>31.1</c:v>
                </c:pt>
                <c:pt idx="2096">
                  <c:v>31.1</c:v>
                </c:pt>
                <c:pt idx="2097">
                  <c:v>30.7</c:v>
                </c:pt>
                <c:pt idx="2098">
                  <c:v>30.6</c:v>
                </c:pt>
                <c:pt idx="2099">
                  <c:v>30.2</c:v>
                </c:pt>
                <c:pt idx="2100">
                  <c:v>29.7</c:v>
                </c:pt>
                <c:pt idx="2101">
                  <c:v>29.1</c:v>
                </c:pt>
                <c:pt idx="2102">
                  <c:v>29.1</c:v>
                </c:pt>
                <c:pt idx="2103">
                  <c:v>28.9</c:v>
                </c:pt>
                <c:pt idx="2104">
                  <c:v>29.5</c:v>
                </c:pt>
                <c:pt idx="2105">
                  <c:v>29.7</c:v>
                </c:pt>
                <c:pt idx="2106">
                  <c:v>28.9</c:v>
                </c:pt>
                <c:pt idx="2107">
                  <c:v>28.6</c:v>
                </c:pt>
                <c:pt idx="2108">
                  <c:v>28.2</c:v>
                </c:pt>
                <c:pt idx="2109">
                  <c:v>28</c:v>
                </c:pt>
                <c:pt idx="2110">
                  <c:v>27.9</c:v>
                </c:pt>
                <c:pt idx="2111">
                  <c:v>27.7</c:v>
                </c:pt>
                <c:pt idx="2112">
                  <c:v>27.5</c:v>
                </c:pt>
                <c:pt idx="2113">
                  <c:v>27.3</c:v>
                </c:pt>
                <c:pt idx="2114">
                  <c:v>27</c:v>
                </c:pt>
                <c:pt idx="2115">
                  <c:v>26.8</c:v>
                </c:pt>
                <c:pt idx="2116">
                  <c:v>26.8</c:v>
                </c:pt>
                <c:pt idx="2117">
                  <c:v>26.6</c:v>
                </c:pt>
                <c:pt idx="2118">
                  <c:v>26.4</c:v>
                </c:pt>
                <c:pt idx="2119">
                  <c:v>26.2</c:v>
                </c:pt>
                <c:pt idx="2120">
                  <c:v>26.2</c:v>
                </c:pt>
                <c:pt idx="2121">
                  <c:v>26.1</c:v>
                </c:pt>
                <c:pt idx="2122">
                  <c:v>25.9</c:v>
                </c:pt>
                <c:pt idx="2123">
                  <c:v>26.1</c:v>
                </c:pt>
                <c:pt idx="2124">
                  <c:v>25.7</c:v>
                </c:pt>
                <c:pt idx="2125">
                  <c:v>25.5</c:v>
                </c:pt>
                <c:pt idx="2126">
                  <c:v>25.5</c:v>
                </c:pt>
                <c:pt idx="2127">
                  <c:v>25.5</c:v>
                </c:pt>
                <c:pt idx="2128">
                  <c:v>25.5</c:v>
                </c:pt>
                <c:pt idx="2129">
                  <c:v>25.5</c:v>
                </c:pt>
                <c:pt idx="2130">
                  <c:v>25.9</c:v>
                </c:pt>
                <c:pt idx="2131">
                  <c:v>26.2</c:v>
                </c:pt>
                <c:pt idx="2132">
                  <c:v>26.8</c:v>
                </c:pt>
                <c:pt idx="2133">
                  <c:v>27.3</c:v>
                </c:pt>
                <c:pt idx="2134">
                  <c:v>27.9</c:v>
                </c:pt>
                <c:pt idx="2135">
                  <c:v>27.7</c:v>
                </c:pt>
                <c:pt idx="2136">
                  <c:v>28</c:v>
                </c:pt>
                <c:pt idx="2137">
                  <c:v>28.6</c:v>
                </c:pt>
                <c:pt idx="2138">
                  <c:v>30.4</c:v>
                </c:pt>
                <c:pt idx="2139">
                  <c:v>33.800000000000011</c:v>
                </c:pt>
                <c:pt idx="2140">
                  <c:v>36.1</c:v>
                </c:pt>
                <c:pt idx="2141">
                  <c:v>37.4</c:v>
                </c:pt>
                <c:pt idx="2142">
                  <c:v>38.300000000000011</c:v>
                </c:pt>
                <c:pt idx="2143">
                  <c:v>39</c:v>
                </c:pt>
                <c:pt idx="2144">
                  <c:v>38.300000000000011</c:v>
                </c:pt>
                <c:pt idx="2145">
                  <c:v>39.4</c:v>
                </c:pt>
                <c:pt idx="2146">
                  <c:v>39.700000000000003</c:v>
                </c:pt>
                <c:pt idx="2147">
                  <c:v>43.7</c:v>
                </c:pt>
                <c:pt idx="2148">
                  <c:v>44.2</c:v>
                </c:pt>
                <c:pt idx="2149">
                  <c:v>43.3</c:v>
                </c:pt>
                <c:pt idx="2150">
                  <c:v>45</c:v>
                </c:pt>
                <c:pt idx="2151">
                  <c:v>44.8</c:v>
                </c:pt>
                <c:pt idx="2152">
                  <c:v>46.9</c:v>
                </c:pt>
                <c:pt idx="2153">
                  <c:v>46.9</c:v>
                </c:pt>
                <c:pt idx="2154">
                  <c:v>47.7</c:v>
                </c:pt>
                <c:pt idx="2155">
                  <c:v>46.6</c:v>
                </c:pt>
                <c:pt idx="2156">
                  <c:v>51.1</c:v>
                </c:pt>
                <c:pt idx="2157">
                  <c:v>55.8</c:v>
                </c:pt>
                <c:pt idx="2158">
                  <c:v>56.8</c:v>
                </c:pt>
                <c:pt idx="2159">
                  <c:v>58.8</c:v>
                </c:pt>
                <c:pt idx="2160">
                  <c:v>60.4</c:v>
                </c:pt>
                <c:pt idx="2161">
                  <c:v>61.9</c:v>
                </c:pt>
                <c:pt idx="2162">
                  <c:v>62.6</c:v>
                </c:pt>
                <c:pt idx="2163">
                  <c:v>62.8</c:v>
                </c:pt>
                <c:pt idx="2164">
                  <c:v>63</c:v>
                </c:pt>
                <c:pt idx="2165">
                  <c:v>64</c:v>
                </c:pt>
                <c:pt idx="2166">
                  <c:v>63</c:v>
                </c:pt>
                <c:pt idx="2167">
                  <c:v>65.5</c:v>
                </c:pt>
                <c:pt idx="2168">
                  <c:v>67.3</c:v>
                </c:pt>
                <c:pt idx="2169">
                  <c:v>67.8</c:v>
                </c:pt>
                <c:pt idx="2170">
                  <c:v>67.5</c:v>
                </c:pt>
                <c:pt idx="2171">
                  <c:v>66</c:v>
                </c:pt>
                <c:pt idx="2172">
                  <c:v>66.7</c:v>
                </c:pt>
                <c:pt idx="2173">
                  <c:v>66.900000000000006</c:v>
                </c:pt>
                <c:pt idx="2174">
                  <c:v>68.400000000000006</c:v>
                </c:pt>
                <c:pt idx="2175">
                  <c:v>67.5</c:v>
                </c:pt>
                <c:pt idx="2176">
                  <c:v>65.5</c:v>
                </c:pt>
                <c:pt idx="2177">
                  <c:v>63.9</c:v>
                </c:pt>
                <c:pt idx="2178">
                  <c:v>62.1</c:v>
                </c:pt>
                <c:pt idx="2179">
                  <c:v>62.4</c:v>
                </c:pt>
                <c:pt idx="2180">
                  <c:v>40.6</c:v>
                </c:pt>
                <c:pt idx="2181">
                  <c:v>40.6</c:v>
                </c:pt>
                <c:pt idx="2182">
                  <c:v>40.800000000000011</c:v>
                </c:pt>
                <c:pt idx="2183">
                  <c:v>40.800000000000011</c:v>
                </c:pt>
                <c:pt idx="2184">
                  <c:v>40.5</c:v>
                </c:pt>
                <c:pt idx="2185">
                  <c:v>39.6</c:v>
                </c:pt>
                <c:pt idx="2186">
                  <c:v>38.800000000000011</c:v>
                </c:pt>
                <c:pt idx="2187">
                  <c:v>38.300000000000011</c:v>
                </c:pt>
                <c:pt idx="2188">
                  <c:v>37.800000000000011</c:v>
                </c:pt>
                <c:pt idx="2189">
                  <c:v>37.200000000000003</c:v>
                </c:pt>
                <c:pt idx="2190">
                  <c:v>36.9</c:v>
                </c:pt>
                <c:pt idx="2191">
                  <c:v>36.300000000000011</c:v>
                </c:pt>
                <c:pt idx="2192">
                  <c:v>36</c:v>
                </c:pt>
                <c:pt idx="2193">
                  <c:v>35.800000000000011</c:v>
                </c:pt>
                <c:pt idx="2194">
                  <c:v>35.200000000000003</c:v>
                </c:pt>
                <c:pt idx="2195">
                  <c:v>35.1</c:v>
                </c:pt>
                <c:pt idx="2196">
                  <c:v>34.700000000000003</c:v>
                </c:pt>
                <c:pt idx="2197">
                  <c:v>34.700000000000003</c:v>
                </c:pt>
                <c:pt idx="2198">
                  <c:v>34.700000000000003</c:v>
                </c:pt>
                <c:pt idx="2199">
                  <c:v>34.300000000000011</c:v>
                </c:pt>
                <c:pt idx="2200">
                  <c:v>34.300000000000011</c:v>
                </c:pt>
                <c:pt idx="2201">
                  <c:v>34.200000000000003</c:v>
                </c:pt>
                <c:pt idx="2202">
                  <c:v>34</c:v>
                </c:pt>
                <c:pt idx="2203">
                  <c:v>33.6</c:v>
                </c:pt>
                <c:pt idx="2204">
                  <c:v>33.1</c:v>
                </c:pt>
                <c:pt idx="2205">
                  <c:v>32.9</c:v>
                </c:pt>
                <c:pt idx="2206">
                  <c:v>28.2</c:v>
                </c:pt>
                <c:pt idx="2207">
                  <c:v>28.2</c:v>
                </c:pt>
                <c:pt idx="2208">
                  <c:v>28</c:v>
                </c:pt>
                <c:pt idx="2209">
                  <c:v>28</c:v>
                </c:pt>
                <c:pt idx="2210">
                  <c:v>27.9</c:v>
                </c:pt>
                <c:pt idx="2211">
                  <c:v>27.5</c:v>
                </c:pt>
                <c:pt idx="2212">
                  <c:v>27.5</c:v>
                </c:pt>
                <c:pt idx="2213">
                  <c:v>27.3</c:v>
                </c:pt>
                <c:pt idx="2214">
                  <c:v>27.3</c:v>
                </c:pt>
                <c:pt idx="2215">
                  <c:v>27.3</c:v>
                </c:pt>
                <c:pt idx="2216">
                  <c:v>27.7</c:v>
                </c:pt>
                <c:pt idx="2217">
                  <c:v>27.5</c:v>
                </c:pt>
                <c:pt idx="2218">
                  <c:v>27.5</c:v>
                </c:pt>
                <c:pt idx="2219">
                  <c:v>27.7</c:v>
                </c:pt>
                <c:pt idx="2220">
                  <c:v>27.7</c:v>
                </c:pt>
                <c:pt idx="2221">
                  <c:v>28</c:v>
                </c:pt>
                <c:pt idx="2222">
                  <c:v>28</c:v>
                </c:pt>
                <c:pt idx="2223">
                  <c:v>28.2</c:v>
                </c:pt>
                <c:pt idx="2224">
                  <c:v>28</c:v>
                </c:pt>
                <c:pt idx="2225">
                  <c:v>28.2</c:v>
                </c:pt>
                <c:pt idx="2226">
                  <c:v>28.8</c:v>
                </c:pt>
                <c:pt idx="2227">
                  <c:v>29.3</c:v>
                </c:pt>
                <c:pt idx="2228">
                  <c:v>30.2</c:v>
                </c:pt>
                <c:pt idx="2229">
                  <c:v>31.6</c:v>
                </c:pt>
                <c:pt idx="2230">
                  <c:v>33.300000000000011</c:v>
                </c:pt>
                <c:pt idx="2231">
                  <c:v>33.800000000000011</c:v>
                </c:pt>
                <c:pt idx="2232">
                  <c:v>34.300000000000011</c:v>
                </c:pt>
                <c:pt idx="2233">
                  <c:v>35.1</c:v>
                </c:pt>
                <c:pt idx="2234">
                  <c:v>36.1</c:v>
                </c:pt>
                <c:pt idx="2235">
                  <c:v>38.1</c:v>
                </c:pt>
                <c:pt idx="2236">
                  <c:v>39.9</c:v>
                </c:pt>
                <c:pt idx="2237">
                  <c:v>41.9</c:v>
                </c:pt>
                <c:pt idx="2238">
                  <c:v>43.7</c:v>
                </c:pt>
                <c:pt idx="2239">
                  <c:v>45.5</c:v>
                </c:pt>
                <c:pt idx="2240">
                  <c:v>47.5</c:v>
                </c:pt>
                <c:pt idx="2241">
                  <c:v>49.3</c:v>
                </c:pt>
                <c:pt idx="2242">
                  <c:v>49.3</c:v>
                </c:pt>
                <c:pt idx="2243">
                  <c:v>50.9</c:v>
                </c:pt>
                <c:pt idx="2244">
                  <c:v>65.5</c:v>
                </c:pt>
                <c:pt idx="2245">
                  <c:v>64</c:v>
                </c:pt>
                <c:pt idx="2246">
                  <c:v>67.5</c:v>
                </c:pt>
                <c:pt idx="2247">
                  <c:v>68.7</c:v>
                </c:pt>
                <c:pt idx="2248">
                  <c:v>64</c:v>
                </c:pt>
                <c:pt idx="2249">
                  <c:v>63.9</c:v>
                </c:pt>
                <c:pt idx="2250">
                  <c:v>64.599999999999994</c:v>
                </c:pt>
                <c:pt idx="2251">
                  <c:v>65.5</c:v>
                </c:pt>
                <c:pt idx="2252">
                  <c:v>65.099999999999994</c:v>
                </c:pt>
                <c:pt idx="2253">
                  <c:v>63.3</c:v>
                </c:pt>
                <c:pt idx="2254">
                  <c:v>61.7</c:v>
                </c:pt>
                <c:pt idx="2255">
                  <c:v>61.5</c:v>
                </c:pt>
                <c:pt idx="2256">
                  <c:v>61.5</c:v>
                </c:pt>
                <c:pt idx="2257">
                  <c:v>60.8</c:v>
                </c:pt>
                <c:pt idx="2258">
                  <c:v>60.4</c:v>
                </c:pt>
                <c:pt idx="2259">
                  <c:v>60.1</c:v>
                </c:pt>
                <c:pt idx="2260">
                  <c:v>59.2</c:v>
                </c:pt>
                <c:pt idx="2261">
                  <c:v>60.3</c:v>
                </c:pt>
                <c:pt idx="2262">
                  <c:v>61.2</c:v>
                </c:pt>
                <c:pt idx="2263">
                  <c:v>61.3</c:v>
                </c:pt>
                <c:pt idx="2264">
                  <c:v>59.9</c:v>
                </c:pt>
                <c:pt idx="2265">
                  <c:v>58.3</c:v>
                </c:pt>
                <c:pt idx="2266">
                  <c:v>57.4</c:v>
                </c:pt>
                <c:pt idx="2267">
                  <c:v>56.3</c:v>
                </c:pt>
                <c:pt idx="2268">
                  <c:v>55.4</c:v>
                </c:pt>
                <c:pt idx="2269">
                  <c:v>54.5</c:v>
                </c:pt>
                <c:pt idx="2270">
                  <c:v>53.4</c:v>
                </c:pt>
                <c:pt idx="2271">
                  <c:v>52.7</c:v>
                </c:pt>
                <c:pt idx="2272">
                  <c:v>39.200000000000003</c:v>
                </c:pt>
                <c:pt idx="2273">
                  <c:v>36.1</c:v>
                </c:pt>
                <c:pt idx="2274">
                  <c:v>35.6</c:v>
                </c:pt>
                <c:pt idx="2275">
                  <c:v>35.200000000000003</c:v>
                </c:pt>
                <c:pt idx="2276">
                  <c:v>31.8</c:v>
                </c:pt>
                <c:pt idx="2277">
                  <c:v>31.6</c:v>
                </c:pt>
                <c:pt idx="2278">
                  <c:v>31.3</c:v>
                </c:pt>
                <c:pt idx="2279">
                  <c:v>30.9</c:v>
                </c:pt>
                <c:pt idx="2280">
                  <c:v>30.7</c:v>
                </c:pt>
                <c:pt idx="2281">
                  <c:v>30.4</c:v>
                </c:pt>
                <c:pt idx="2282">
                  <c:v>30.2</c:v>
                </c:pt>
                <c:pt idx="2283">
                  <c:v>30</c:v>
                </c:pt>
                <c:pt idx="2284">
                  <c:v>29.8</c:v>
                </c:pt>
                <c:pt idx="2285">
                  <c:v>29.7</c:v>
                </c:pt>
                <c:pt idx="2286">
                  <c:v>29.3</c:v>
                </c:pt>
                <c:pt idx="2287">
                  <c:v>29.3</c:v>
                </c:pt>
                <c:pt idx="2288">
                  <c:v>29.1</c:v>
                </c:pt>
                <c:pt idx="2289">
                  <c:v>28.9</c:v>
                </c:pt>
                <c:pt idx="2290">
                  <c:v>28.8</c:v>
                </c:pt>
                <c:pt idx="2291">
                  <c:v>28.6</c:v>
                </c:pt>
                <c:pt idx="2292">
                  <c:v>28.4</c:v>
                </c:pt>
                <c:pt idx="2293">
                  <c:v>28.4</c:v>
                </c:pt>
                <c:pt idx="2294">
                  <c:v>28</c:v>
                </c:pt>
                <c:pt idx="2295">
                  <c:v>27.9</c:v>
                </c:pt>
                <c:pt idx="2296">
                  <c:v>27.7</c:v>
                </c:pt>
                <c:pt idx="2297">
                  <c:v>27.5</c:v>
                </c:pt>
                <c:pt idx="2298">
                  <c:v>27.7</c:v>
                </c:pt>
                <c:pt idx="2299">
                  <c:v>27.5</c:v>
                </c:pt>
                <c:pt idx="2300">
                  <c:v>27.3</c:v>
                </c:pt>
                <c:pt idx="2301">
                  <c:v>27.1</c:v>
                </c:pt>
                <c:pt idx="2302">
                  <c:v>27.1</c:v>
                </c:pt>
                <c:pt idx="2303">
                  <c:v>27.3</c:v>
                </c:pt>
                <c:pt idx="2304">
                  <c:v>27.1</c:v>
                </c:pt>
                <c:pt idx="2305">
                  <c:v>27.3</c:v>
                </c:pt>
                <c:pt idx="2306">
                  <c:v>27.3</c:v>
                </c:pt>
                <c:pt idx="2307">
                  <c:v>27.5</c:v>
                </c:pt>
                <c:pt idx="2308">
                  <c:v>27.7</c:v>
                </c:pt>
                <c:pt idx="2309">
                  <c:v>27.5</c:v>
                </c:pt>
                <c:pt idx="2310">
                  <c:v>27.3</c:v>
                </c:pt>
                <c:pt idx="2311">
                  <c:v>27.3</c:v>
                </c:pt>
                <c:pt idx="2312">
                  <c:v>27.7</c:v>
                </c:pt>
                <c:pt idx="2313">
                  <c:v>27.7</c:v>
                </c:pt>
                <c:pt idx="2314">
                  <c:v>28.4</c:v>
                </c:pt>
                <c:pt idx="2315">
                  <c:v>29.1</c:v>
                </c:pt>
                <c:pt idx="2316">
                  <c:v>29.8</c:v>
                </c:pt>
                <c:pt idx="2317">
                  <c:v>30.9</c:v>
                </c:pt>
                <c:pt idx="2318">
                  <c:v>32.200000000000003</c:v>
                </c:pt>
                <c:pt idx="2319">
                  <c:v>33.4</c:v>
                </c:pt>
                <c:pt idx="2320">
                  <c:v>34.9</c:v>
                </c:pt>
                <c:pt idx="2321">
                  <c:v>36.1</c:v>
                </c:pt>
                <c:pt idx="2322">
                  <c:v>37.9</c:v>
                </c:pt>
                <c:pt idx="2323">
                  <c:v>39.6</c:v>
                </c:pt>
                <c:pt idx="2324">
                  <c:v>41.2</c:v>
                </c:pt>
                <c:pt idx="2325">
                  <c:v>42.6</c:v>
                </c:pt>
                <c:pt idx="2326">
                  <c:v>44.2</c:v>
                </c:pt>
                <c:pt idx="2327">
                  <c:v>45.9</c:v>
                </c:pt>
                <c:pt idx="2328">
                  <c:v>47.8</c:v>
                </c:pt>
                <c:pt idx="2329">
                  <c:v>49.6</c:v>
                </c:pt>
                <c:pt idx="2330">
                  <c:v>51.6</c:v>
                </c:pt>
                <c:pt idx="2331">
                  <c:v>53.2</c:v>
                </c:pt>
                <c:pt idx="2332">
                  <c:v>63.3</c:v>
                </c:pt>
                <c:pt idx="2333">
                  <c:v>62.2</c:v>
                </c:pt>
                <c:pt idx="2334">
                  <c:v>61.2</c:v>
                </c:pt>
                <c:pt idx="2335">
                  <c:v>60.1</c:v>
                </c:pt>
                <c:pt idx="2336">
                  <c:v>58.5</c:v>
                </c:pt>
                <c:pt idx="2337">
                  <c:v>57.4</c:v>
                </c:pt>
                <c:pt idx="2338">
                  <c:v>55.9</c:v>
                </c:pt>
                <c:pt idx="2339">
                  <c:v>54.5</c:v>
                </c:pt>
                <c:pt idx="2340">
                  <c:v>53.6</c:v>
                </c:pt>
                <c:pt idx="2341">
                  <c:v>52.3</c:v>
                </c:pt>
                <c:pt idx="2342">
                  <c:v>51.4</c:v>
                </c:pt>
                <c:pt idx="2343">
                  <c:v>50.5</c:v>
                </c:pt>
                <c:pt idx="2344">
                  <c:v>49.6</c:v>
                </c:pt>
                <c:pt idx="2345">
                  <c:v>48.7</c:v>
                </c:pt>
                <c:pt idx="2346">
                  <c:v>48</c:v>
                </c:pt>
                <c:pt idx="2347">
                  <c:v>47.3</c:v>
                </c:pt>
                <c:pt idx="2348">
                  <c:v>46.8</c:v>
                </c:pt>
                <c:pt idx="2349">
                  <c:v>46.4</c:v>
                </c:pt>
                <c:pt idx="2350">
                  <c:v>46</c:v>
                </c:pt>
                <c:pt idx="2351">
                  <c:v>45.3</c:v>
                </c:pt>
                <c:pt idx="2352">
                  <c:v>44.8</c:v>
                </c:pt>
                <c:pt idx="2353">
                  <c:v>44.1</c:v>
                </c:pt>
                <c:pt idx="2354">
                  <c:v>43.7</c:v>
                </c:pt>
                <c:pt idx="2355">
                  <c:v>43.3</c:v>
                </c:pt>
                <c:pt idx="2356">
                  <c:v>42.8</c:v>
                </c:pt>
                <c:pt idx="2357">
                  <c:v>42.3</c:v>
                </c:pt>
                <c:pt idx="2358">
                  <c:v>41.9</c:v>
                </c:pt>
                <c:pt idx="2359">
                  <c:v>40.800000000000011</c:v>
                </c:pt>
                <c:pt idx="2360">
                  <c:v>40.5</c:v>
                </c:pt>
                <c:pt idx="2361">
                  <c:v>40.1</c:v>
                </c:pt>
                <c:pt idx="2362">
                  <c:v>40.1</c:v>
                </c:pt>
                <c:pt idx="2363">
                  <c:v>39.700000000000003</c:v>
                </c:pt>
                <c:pt idx="2364">
                  <c:v>39.6</c:v>
                </c:pt>
                <c:pt idx="2365">
                  <c:v>39</c:v>
                </c:pt>
                <c:pt idx="2366">
                  <c:v>38.800000000000011</c:v>
                </c:pt>
                <c:pt idx="2367">
                  <c:v>38.700000000000003</c:v>
                </c:pt>
                <c:pt idx="2368">
                  <c:v>38.300000000000011</c:v>
                </c:pt>
                <c:pt idx="2369">
                  <c:v>37.9</c:v>
                </c:pt>
                <c:pt idx="2370">
                  <c:v>37.6</c:v>
                </c:pt>
                <c:pt idx="2371">
                  <c:v>37.4</c:v>
                </c:pt>
                <c:pt idx="2372">
                  <c:v>37.200000000000003</c:v>
                </c:pt>
                <c:pt idx="2373">
                  <c:v>29.3</c:v>
                </c:pt>
                <c:pt idx="2374">
                  <c:v>29.1</c:v>
                </c:pt>
                <c:pt idx="2375">
                  <c:v>28.9</c:v>
                </c:pt>
                <c:pt idx="2376">
                  <c:v>28.8</c:v>
                </c:pt>
                <c:pt idx="2377">
                  <c:v>28.6</c:v>
                </c:pt>
                <c:pt idx="2378">
                  <c:v>28.6</c:v>
                </c:pt>
                <c:pt idx="2379">
                  <c:v>28.6</c:v>
                </c:pt>
                <c:pt idx="2380">
                  <c:v>28.2</c:v>
                </c:pt>
                <c:pt idx="2381">
                  <c:v>28.2</c:v>
                </c:pt>
                <c:pt idx="2382">
                  <c:v>28</c:v>
                </c:pt>
                <c:pt idx="2383">
                  <c:v>27.9</c:v>
                </c:pt>
                <c:pt idx="2384">
                  <c:v>27.7</c:v>
                </c:pt>
                <c:pt idx="2385">
                  <c:v>27.9</c:v>
                </c:pt>
                <c:pt idx="2386">
                  <c:v>27.7</c:v>
                </c:pt>
                <c:pt idx="2387">
                  <c:v>27.7</c:v>
                </c:pt>
                <c:pt idx="2388">
                  <c:v>27.7</c:v>
                </c:pt>
                <c:pt idx="2389">
                  <c:v>27.9</c:v>
                </c:pt>
                <c:pt idx="2390">
                  <c:v>27.9</c:v>
                </c:pt>
                <c:pt idx="2391">
                  <c:v>28</c:v>
                </c:pt>
                <c:pt idx="2392">
                  <c:v>28.2</c:v>
                </c:pt>
                <c:pt idx="2393">
                  <c:v>28.6</c:v>
                </c:pt>
                <c:pt idx="2394">
                  <c:v>28.6</c:v>
                </c:pt>
                <c:pt idx="2395">
                  <c:v>28.6</c:v>
                </c:pt>
                <c:pt idx="2396">
                  <c:v>28.6</c:v>
                </c:pt>
                <c:pt idx="2397">
                  <c:v>29.1</c:v>
                </c:pt>
                <c:pt idx="2398">
                  <c:v>29.3</c:v>
                </c:pt>
                <c:pt idx="2399">
                  <c:v>29.8</c:v>
                </c:pt>
                <c:pt idx="2400">
                  <c:v>30.6</c:v>
                </c:pt>
                <c:pt idx="2401">
                  <c:v>31.3</c:v>
                </c:pt>
                <c:pt idx="2402">
                  <c:v>32.5</c:v>
                </c:pt>
                <c:pt idx="2403">
                  <c:v>33.800000000000011</c:v>
                </c:pt>
                <c:pt idx="2404">
                  <c:v>35.200000000000003</c:v>
                </c:pt>
                <c:pt idx="2405">
                  <c:v>36.5</c:v>
                </c:pt>
                <c:pt idx="2406">
                  <c:v>38.1</c:v>
                </c:pt>
                <c:pt idx="2407">
                  <c:v>39.6</c:v>
                </c:pt>
                <c:pt idx="2408">
                  <c:v>40.800000000000011</c:v>
                </c:pt>
                <c:pt idx="2409">
                  <c:v>42.3</c:v>
                </c:pt>
                <c:pt idx="2410">
                  <c:v>43.5</c:v>
                </c:pt>
                <c:pt idx="2411">
                  <c:v>44.4</c:v>
                </c:pt>
                <c:pt idx="2412">
                  <c:v>45.1</c:v>
                </c:pt>
                <c:pt idx="2413">
                  <c:v>47.5</c:v>
                </c:pt>
                <c:pt idx="2414">
                  <c:v>49.3</c:v>
                </c:pt>
                <c:pt idx="2415">
                  <c:v>50.9</c:v>
                </c:pt>
                <c:pt idx="2416">
                  <c:v>52.9</c:v>
                </c:pt>
                <c:pt idx="2417">
                  <c:v>54.7</c:v>
                </c:pt>
                <c:pt idx="2418">
                  <c:v>56.5</c:v>
                </c:pt>
                <c:pt idx="2419">
                  <c:v>58.1</c:v>
                </c:pt>
                <c:pt idx="2420">
                  <c:v>60.1</c:v>
                </c:pt>
                <c:pt idx="2421">
                  <c:v>60.4</c:v>
                </c:pt>
                <c:pt idx="2422">
                  <c:v>62.1</c:v>
                </c:pt>
                <c:pt idx="2423">
                  <c:v>63</c:v>
                </c:pt>
                <c:pt idx="2424">
                  <c:v>63.9</c:v>
                </c:pt>
                <c:pt idx="2425">
                  <c:v>52</c:v>
                </c:pt>
                <c:pt idx="2426">
                  <c:v>53.8</c:v>
                </c:pt>
                <c:pt idx="2427">
                  <c:v>55.4</c:v>
                </c:pt>
                <c:pt idx="2428">
                  <c:v>56.8</c:v>
                </c:pt>
                <c:pt idx="2429">
                  <c:v>58.5</c:v>
                </c:pt>
                <c:pt idx="2430">
                  <c:v>59.9</c:v>
                </c:pt>
                <c:pt idx="2431">
                  <c:v>61.2</c:v>
                </c:pt>
                <c:pt idx="2432">
                  <c:v>62.2</c:v>
                </c:pt>
                <c:pt idx="2433">
                  <c:v>63.5</c:v>
                </c:pt>
                <c:pt idx="2434">
                  <c:v>64.8</c:v>
                </c:pt>
                <c:pt idx="2435">
                  <c:v>66.2</c:v>
                </c:pt>
                <c:pt idx="2436">
                  <c:v>67.3</c:v>
                </c:pt>
                <c:pt idx="2437">
                  <c:v>67.8</c:v>
                </c:pt>
                <c:pt idx="2438">
                  <c:v>68.400000000000006</c:v>
                </c:pt>
                <c:pt idx="2439">
                  <c:v>68.900000000000006</c:v>
                </c:pt>
                <c:pt idx="2440">
                  <c:v>70.2</c:v>
                </c:pt>
                <c:pt idx="2441">
                  <c:v>70.5</c:v>
                </c:pt>
                <c:pt idx="2442">
                  <c:v>70.900000000000006</c:v>
                </c:pt>
                <c:pt idx="2443">
                  <c:v>70.7</c:v>
                </c:pt>
                <c:pt idx="2444">
                  <c:v>71.400000000000006</c:v>
                </c:pt>
                <c:pt idx="2445">
                  <c:v>71.8</c:v>
                </c:pt>
                <c:pt idx="2446">
                  <c:v>69.099999999999994</c:v>
                </c:pt>
                <c:pt idx="2447">
                  <c:v>67.8</c:v>
                </c:pt>
                <c:pt idx="2448">
                  <c:v>68.400000000000006</c:v>
                </c:pt>
                <c:pt idx="2449">
                  <c:v>68.5</c:v>
                </c:pt>
                <c:pt idx="2450">
                  <c:v>66.7</c:v>
                </c:pt>
                <c:pt idx="2451">
                  <c:v>65.099999999999994</c:v>
                </c:pt>
                <c:pt idx="2452">
                  <c:v>65.5</c:v>
                </c:pt>
                <c:pt idx="2453">
                  <c:v>66.900000000000006</c:v>
                </c:pt>
                <c:pt idx="2454">
                  <c:v>64.2</c:v>
                </c:pt>
                <c:pt idx="2455">
                  <c:v>65.3</c:v>
                </c:pt>
                <c:pt idx="2456">
                  <c:v>65.5</c:v>
                </c:pt>
                <c:pt idx="2457">
                  <c:v>65.3</c:v>
                </c:pt>
                <c:pt idx="2458">
                  <c:v>64.599999999999994</c:v>
                </c:pt>
                <c:pt idx="2459">
                  <c:v>43</c:v>
                </c:pt>
                <c:pt idx="2460">
                  <c:v>42.3</c:v>
                </c:pt>
                <c:pt idx="2461">
                  <c:v>41.7</c:v>
                </c:pt>
                <c:pt idx="2462">
                  <c:v>41.4</c:v>
                </c:pt>
                <c:pt idx="2463">
                  <c:v>40.6</c:v>
                </c:pt>
                <c:pt idx="2464">
                  <c:v>36.700000000000003</c:v>
                </c:pt>
                <c:pt idx="2465">
                  <c:v>36.9</c:v>
                </c:pt>
                <c:pt idx="2466">
                  <c:v>37</c:v>
                </c:pt>
                <c:pt idx="2467">
                  <c:v>37.200000000000003</c:v>
                </c:pt>
                <c:pt idx="2468">
                  <c:v>37.200000000000003</c:v>
                </c:pt>
                <c:pt idx="2469">
                  <c:v>37.200000000000003</c:v>
                </c:pt>
                <c:pt idx="2470">
                  <c:v>37</c:v>
                </c:pt>
                <c:pt idx="2471">
                  <c:v>36.5</c:v>
                </c:pt>
                <c:pt idx="2472">
                  <c:v>36.1</c:v>
                </c:pt>
                <c:pt idx="2473">
                  <c:v>36</c:v>
                </c:pt>
                <c:pt idx="2474">
                  <c:v>35.4</c:v>
                </c:pt>
                <c:pt idx="2475">
                  <c:v>35.1</c:v>
                </c:pt>
                <c:pt idx="2476">
                  <c:v>34.300000000000011</c:v>
                </c:pt>
                <c:pt idx="2477">
                  <c:v>34</c:v>
                </c:pt>
                <c:pt idx="2478">
                  <c:v>33.4</c:v>
                </c:pt>
                <c:pt idx="2479">
                  <c:v>33.1</c:v>
                </c:pt>
                <c:pt idx="2480">
                  <c:v>33.4</c:v>
                </c:pt>
                <c:pt idx="2481">
                  <c:v>33.300000000000011</c:v>
                </c:pt>
                <c:pt idx="2482">
                  <c:v>32.5</c:v>
                </c:pt>
                <c:pt idx="2483">
                  <c:v>32.5</c:v>
                </c:pt>
                <c:pt idx="2484">
                  <c:v>32.9</c:v>
                </c:pt>
                <c:pt idx="2485">
                  <c:v>32.5</c:v>
                </c:pt>
                <c:pt idx="2486">
                  <c:v>32.5</c:v>
                </c:pt>
                <c:pt idx="2487">
                  <c:v>32.700000000000003</c:v>
                </c:pt>
                <c:pt idx="2488">
                  <c:v>33.1</c:v>
                </c:pt>
                <c:pt idx="2489">
                  <c:v>32.700000000000003</c:v>
                </c:pt>
                <c:pt idx="2490">
                  <c:v>32.9</c:v>
                </c:pt>
                <c:pt idx="2491">
                  <c:v>33.1</c:v>
                </c:pt>
                <c:pt idx="2492">
                  <c:v>32.9</c:v>
                </c:pt>
                <c:pt idx="2493">
                  <c:v>32.700000000000003</c:v>
                </c:pt>
                <c:pt idx="2494">
                  <c:v>32.200000000000003</c:v>
                </c:pt>
                <c:pt idx="2495">
                  <c:v>32</c:v>
                </c:pt>
                <c:pt idx="2496">
                  <c:v>31.6</c:v>
                </c:pt>
                <c:pt idx="2497">
                  <c:v>31.6</c:v>
                </c:pt>
                <c:pt idx="2498">
                  <c:v>32</c:v>
                </c:pt>
                <c:pt idx="2499">
                  <c:v>32.200000000000003</c:v>
                </c:pt>
                <c:pt idx="2500">
                  <c:v>32.4</c:v>
                </c:pt>
                <c:pt idx="2501">
                  <c:v>32.5</c:v>
                </c:pt>
                <c:pt idx="2502">
                  <c:v>32.700000000000003</c:v>
                </c:pt>
                <c:pt idx="2503">
                  <c:v>33.1</c:v>
                </c:pt>
                <c:pt idx="2504">
                  <c:v>32.9</c:v>
                </c:pt>
                <c:pt idx="2505">
                  <c:v>32.9</c:v>
                </c:pt>
                <c:pt idx="2506">
                  <c:v>32.700000000000003</c:v>
                </c:pt>
                <c:pt idx="2507">
                  <c:v>32.700000000000003</c:v>
                </c:pt>
                <c:pt idx="2508">
                  <c:v>32.700000000000003</c:v>
                </c:pt>
                <c:pt idx="2509">
                  <c:v>32.9</c:v>
                </c:pt>
                <c:pt idx="2510">
                  <c:v>33.1</c:v>
                </c:pt>
                <c:pt idx="2511">
                  <c:v>32.9</c:v>
                </c:pt>
                <c:pt idx="2512">
                  <c:v>33.1</c:v>
                </c:pt>
                <c:pt idx="2513">
                  <c:v>33.300000000000011</c:v>
                </c:pt>
                <c:pt idx="2514">
                  <c:v>33.6</c:v>
                </c:pt>
                <c:pt idx="2515">
                  <c:v>34</c:v>
                </c:pt>
                <c:pt idx="2516">
                  <c:v>34.300000000000011</c:v>
                </c:pt>
                <c:pt idx="2517">
                  <c:v>34.700000000000003</c:v>
                </c:pt>
                <c:pt idx="2518">
                  <c:v>35.1</c:v>
                </c:pt>
                <c:pt idx="2519">
                  <c:v>35.800000000000011</c:v>
                </c:pt>
                <c:pt idx="2520">
                  <c:v>36.300000000000011</c:v>
                </c:pt>
                <c:pt idx="2521">
                  <c:v>37</c:v>
                </c:pt>
                <c:pt idx="2522">
                  <c:v>37.800000000000011</c:v>
                </c:pt>
                <c:pt idx="2523">
                  <c:v>38.700000000000003</c:v>
                </c:pt>
                <c:pt idx="2524">
                  <c:v>39.4</c:v>
                </c:pt>
                <c:pt idx="2525">
                  <c:v>40.300000000000011</c:v>
                </c:pt>
                <c:pt idx="2526">
                  <c:v>41.4</c:v>
                </c:pt>
                <c:pt idx="2527">
                  <c:v>42.3</c:v>
                </c:pt>
                <c:pt idx="2528">
                  <c:v>43.2</c:v>
                </c:pt>
                <c:pt idx="2529">
                  <c:v>43.9</c:v>
                </c:pt>
                <c:pt idx="2530">
                  <c:v>45</c:v>
                </c:pt>
                <c:pt idx="2531">
                  <c:v>46.8</c:v>
                </c:pt>
                <c:pt idx="2532">
                  <c:v>48</c:v>
                </c:pt>
                <c:pt idx="2533">
                  <c:v>49.3</c:v>
                </c:pt>
                <c:pt idx="2534">
                  <c:v>55.9</c:v>
                </c:pt>
                <c:pt idx="2535">
                  <c:v>59.5</c:v>
                </c:pt>
                <c:pt idx="2536">
                  <c:v>60.4</c:v>
                </c:pt>
                <c:pt idx="2537">
                  <c:v>62.8</c:v>
                </c:pt>
                <c:pt idx="2538">
                  <c:v>63.1</c:v>
                </c:pt>
                <c:pt idx="2539">
                  <c:v>63</c:v>
                </c:pt>
                <c:pt idx="2540">
                  <c:v>59.9</c:v>
                </c:pt>
                <c:pt idx="2541">
                  <c:v>62.4</c:v>
                </c:pt>
                <c:pt idx="2542">
                  <c:v>68.7</c:v>
                </c:pt>
                <c:pt idx="2543">
                  <c:v>65.5</c:v>
                </c:pt>
                <c:pt idx="2544">
                  <c:v>62.1</c:v>
                </c:pt>
                <c:pt idx="2545">
                  <c:v>60.3</c:v>
                </c:pt>
                <c:pt idx="2546">
                  <c:v>60.3</c:v>
                </c:pt>
                <c:pt idx="2547">
                  <c:v>60.3</c:v>
                </c:pt>
                <c:pt idx="2548">
                  <c:v>60.4</c:v>
                </c:pt>
                <c:pt idx="2549">
                  <c:v>59.7</c:v>
                </c:pt>
                <c:pt idx="2550">
                  <c:v>59.7</c:v>
                </c:pt>
                <c:pt idx="2551">
                  <c:v>58.6</c:v>
                </c:pt>
                <c:pt idx="2552">
                  <c:v>57.7</c:v>
                </c:pt>
                <c:pt idx="2553">
                  <c:v>57.7</c:v>
                </c:pt>
                <c:pt idx="2554">
                  <c:v>57.4</c:v>
                </c:pt>
                <c:pt idx="2555">
                  <c:v>57</c:v>
                </c:pt>
                <c:pt idx="2556">
                  <c:v>57.7</c:v>
                </c:pt>
                <c:pt idx="2557">
                  <c:v>64</c:v>
                </c:pt>
                <c:pt idx="2558">
                  <c:v>66.599999999999994</c:v>
                </c:pt>
                <c:pt idx="2559">
                  <c:v>67.5</c:v>
                </c:pt>
                <c:pt idx="2560">
                  <c:v>67.599999999999994</c:v>
                </c:pt>
                <c:pt idx="2561">
                  <c:v>67.8</c:v>
                </c:pt>
                <c:pt idx="2562">
                  <c:v>67.3</c:v>
                </c:pt>
                <c:pt idx="2563">
                  <c:v>66.400000000000006</c:v>
                </c:pt>
                <c:pt idx="2564">
                  <c:v>63.9</c:v>
                </c:pt>
                <c:pt idx="2565">
                  <c:v>62.8</c:v>
                </c:pt>
                <c:pt idx="2566">
                  <c:v>60.6</c:v>
                </c:pt>
                <c:pt idx="2567">
                  <c:v>58.8</c:v>
                </c:pt>
                <c:pt idx="2568">
                  <c:v>56.8</c:v>
                </c:pt>
                <c:pt idx="2569">
                  <c:v>55.4</c:v>
                </c:pt>
                <c:pt idx="2570">
                  <c:v>54.3</c:v>
                </c:pt>
                <c:pt idx="2571">
                  <c:v>45.7</c:v>
                </c:pt>
                <c:pt idx="2572">
                  <c:v>45.1</c:v>
                </c:pt>
                <c:pt idx="2573">
                  <c:v>44.4</c:v>
                </c:pt>
                <c:pt idx="2574">
                  <c:v>43.5</c:v>
                </c:pt>
                <c:pt idx="2575">
                  <c:v>43</c:v>
                </c:pt>
                <c:pt idx="2576">
                  <c:v>42.8</c:v>
                </c:pt>
                <c:pt idx="2577">
                  <c:v>42.3</c:v>
                </c:pt>
                <c:pt idx="2578">
                  <c:v>41.5</c:v>
                </c:pt>
                <c:pt idx="2579">
                  <c:v>41.4</c:v>
                </c:pt>
                <c:pt idx="2580">
                  <c:v>41</c:v>
                </c:pt>
                <c:pt idx="2581">
                  <c:v>40.6</c:v>
                </c:pt>
                <c:pt idx="2582">
                  <c:v>40.5</c:v>
                </c:pt>
                <c:pt idx="2583">
                  <c:v>39.9</c:v>
                </c:pt>
                <c:pt idx="2584">
                  <c:v>39.700000000000003</c:v>
                </c:pt>
                <c:pt idx="2585">
                  <c:v>39</c:v>
                </c:pt>
                <c:pt idx="2586">
                  <c:v>38.300000000000011</c:v>
                </c:pt>
                <c:pt idx="2587">
                  <c:v>37.9</c:v>
                </c:pt>
                <c:pt idx="2588">
                  <c:v>37.4</c:v>
                </c:pt>
                <c:pt idx="2589">
                  <c:v>37</c:v>
                </c:pt>
                <c:pt idx="2590">
                  <c:v>36.700000000000003</c:v>
                </c:pt>
                <c:pt idx="2591">
                  <c:v>36.1</c:v>
                </c:pt>
                <c:pt idx="2592">
                  <c:v>36</c:v>
                </c:pt>
                <c:pt idx="2593">
                  <c:v>35.6</c:v>
                </c:pt>
                <c:pt idx="2594">
                  <c:v>35.4</c:v>
                </c:pt>
                <c:pt idx="2595">
                  <c:v>35.6</c:v>
                </c:pt>
                <c:pt idx="2596">
                  <c:v>35.800000000000011</c:v>
                </c:pt>
                <c:pt idx="2597">
                  <c:v>36.5</c:v>
                </c:pt>
                <c:pt idx="2598">
                  <c:v>36.5</c:v>
                </c:pt>
                <c:pt idx="2599">
                  <c:v>36.700000000000003</c:v>
                </c:pt>
                <c:pt idx="2600">
                  <c:v>36.9</c:v>
                </c:pt>
                <c:pt idx="2601">
                  <c:v>37.200000000000003</c:v>
                </c:pt>
                <c:pt idx="2602">
                  <c:v>36.700000000000003</c:v>
                </c:pt>
                <c:pt idx="2603">
                  <c:v>36.1</c:v>
                </c:pt>
                <c:pt idx="2604">
                  <c:v>35.800000000000011</c:v>
                </c:pt>
                <c:pt idx="2605">
                  <c:v>35.800000000000011</c:v>
                </c:pt>
                <c:pt idx="2606">
                  <c:v>35.6</c:v>
                </c:pt>
                <c:pt idx="2607">
                  <c:v>36</c:v>
                </c:pt>
                <c:pt idx="2608">
                  <c:v>36.300000000000011</c:v>
                </c:pt>
                <c:pt idx="2609">
                  <c:v>36.700000000000003</c:v>
                </c:pt>
                <c:pt idx="2610">
                  <c:v>36.9</c:v>
                </c:pt>
                <c:pt idx="2611">
                  <c:v>37</c:v>
                </c:pt>
                <c:pt idx="2612">
                  <c:v>37</c:v>
                </c:pt>
                <c:pt idx="2613">
                  <c:v>37.800000000000011</c:v>
                </c:pt>
                <c:pt idx="2614">
                  <c:v>38.300000000000011</c:v>
                </c:pt>
                <c:pt idx="2615">
                  <c:v>38.5</c:v>
                </c:pt>
                <c:pt idx="2616">
                  <c:v>38.300000000000011</c:v>
                </c:pt>
                <c:pt idx="2617">
                  <c:v>37.9</c:v>
                </c:pt>
                <c:pt idx="2618">
                  <c:v>37.9</c:v>
                </c:pt>
                <c:pt idx="2619">
                  <c:v>37.800000000000011</c:v>
                </c:pt>
                <c:pt idx="2620">
                  <c:v>38.1</c:v>
                </c:pt>
                <c:pt idx="2621">
                  <c:v>38.800000000000011</c:v>
                </c:pt>
                <c:pt idx="2622">
                  <c:v>39.200000000000003</c:v>
                </c:pt>
                <c:pt idx="2623">
                  <c:v>39.4</c:v>
                </c:pt>
                <c:pt idx="2624">
                  <c:v>39.4</c:v>
                </c:pt>
                <c:pt idx="2625">
                  <c:v>39.700000000000003</c:v>
                </c:pt>
                <c:pt idx="2626">
                  <c:v>39.700000000000003</c:v>
                </c:pt>
                <c:pt idx="2627">
                  <c:v>39.9</c:v>
                </c:pt>
                <c:pt idx="2628">
                  <c:v>40.5</c:v>
                </c:pt>
                <c:pt idx="2629">
                  <c:v>41.2</c:v>
                </c:pt>
                <c:pt idx="2630">
                  <c:v>42.3</c:v>
                </c:pt>
                <c:pt idx="2631">
                  <c:v>44.4</c:v>
                </c:pt>
                <c:pt idx="2632">
                  <c:v>49.8</c:v>
                </c:pt>
                <c:pt idx="2633">
                  <c:v>50.5</c:v>
                </c:pt>
                <c:pt idx="2634">
                  <c:v>51.6</c:v>
                </c:pt>
                <c:pt idx="2635">
                  <c:v>50.7</c:v>
                </c:pt>
                <c:pt idx="2636">
                  <c:v>50.2</c:v>
                </c:pt>
                <c:pt idx="2637">
                  <c:v>49.3</c:v>
                </c:pt>
                <c:pt idx="2638">
                  <c:v>48.6</c:v>
                </c:pt>
                <c:pt idx="2639">
                  <c:v>48.2</c:v>
                </c:pt>
                <c:pt idx="2640">
                  <c:v>48.2</c:v>
                </c:pt>
                <c:pt idx="2641">
                  <c:v>48.4</c:v>
                </c:pt>
                <c:pt idx="2642">
                  <c:v>48.7</c:v>
                </c:pt>
                <c:pt idx="2643">
                  <c:v>49.5</c:v>
                </c:pt>
                <c:pt idx="2644">
                  <c:v>50</c:v>
                </c:pt>
                <c:pt idx="2645">
                  <c:v>52.7</c:v>
                </c:pt>
                <c:pt idx="2646">
                  <c:v>55.8</c:v>
                </c:pt>
                <c:pt idx="2647">
                  <c:v>60.3</c:v>
                </c:pt>
                <c:pt idx="2648">
                  <c:v>62.1</c:v>
                </c:pt>
                <c:pt idx="2649">
                  <c:v>64.2</c:v>
                </c:pt>
                <c:pt idx="2650">
                  <c:v>65.5</c:v>
                </c:pt>
                <c:pt idx="2651">
                  <c:v>59</c:v>
                </c:pt>
                <c:pt idx="2652">
                  <c:v>54.7</c:v>
                </c:pt>
                <c:pt idx="2653">
                  <c:v>52.5</c:v>
                </c:pt>
                <c:pt idx="2654">
                  <c:v>52.9</c:v>
                </c:pt>
                <c:pt idx="2655">
                  <c:v>53.8</c:v>
                </c:pt>
                <c:pt idx="2656">
                  <c:v>55.2</c:v>
                </c:pt>
                <c:pt idx="2657">
                  <c:v>52.9</c:v>
                </c:pt>
                <c:pt idx="2658">
                  <c:v>51.3</c:v>
                </c:pt>
                <c:pt idx="2659">
                  <c:v>50.5</c:v>
                </c:pt>
                <c:pt idx="2660">
                  <c:v>48.7</c:v>
                </c:pt>
                <c:pt idx="2661">
                  <c:v>47.5</c:v>
                </c:pt>
                <c:pt idx="2662">
                  <c:v>46.8</c:v>
                </c:pt>
                <c:pt idx="2663">
                  <c:v>45.9</c:v>
                </c:pt>
                <c:pt idx="2664">
                  <c:v>42.8</c:v>
                </c:pt>
                <c:pt idx="2665">
                  <c:v>41.2</c:v>
                </c:pt>
                <c:pt idx="2666">
                  <c:v>40.1</c:v>
                </c:pt>
                <c:pt idx="2667">
                  <c:v>40.300000000000011</c:v>
                </c:pt>
                <c:pt idx="2668">
                  <c:v>39.700000000000003</c:v>
                </c:pt>
                <c:pt idx="2669">
                  <c:v>39</c:v>
                </c:pt>
                <c:pt idx="2670">
                  <c:v>38.300000000000011</c:v>
                </c:pt>
                <c:pt idx="2671">
                  <c:v>37.800000000000011</c:v>
                </c:pt>
                <c:pt idx="2672">
                  <c:v>37</c:v>
                </c:pt>
                <c:pt idx="2673">
                  <c:v>36.5</c:v>
                </c:pt>
                <c:pt idx="2674">
                  <c:v>36.1</c:v>
                </c:pt>
                <c:pt idx="2675">
                  <c:v>35.800000000000011</c:v>
                </c:pt>
                <c:pt idx="2676">
                  <c:v>35.4</c:v>
                </c:pt>
                <c:pt idx="2677">
                  <c:v>35.1</c:v>
                </c:pt>
                <c:pt idx="2678">
                  <c:v>34.700000000000003</c:v>
                </c:pt>
                <c:pt idx="2679">
                  <c:v>34.5</c:v>
                </c:pt>
                <c:pt idx="2680">
                  <c:v>34.200000000000003</c:v>
                </c:pt>
                <c:pt idx="2681">
                  <c:v>34</c:v>
                </c:pt>
                <c:pt idx="2682">
                  <c:v>33.6</c:v>
                </c:pt>
                <c:pt idx="2683">
                  <c:v>33.300000000000011</c:v>
                </c:pt>
                <c:pt idx="2684">
                  <c:v>33.300000000000011</c:v>
                </c:pt>
                <c:pt idx="2685">
                  <c:v>33.1</c:v>
                </c:pt>
                <c:pt idx="2686">
                  <c:v>32.700000000000003</c:v>
                </c:pt>
                <c:pt idx="2687">
                  <c:v>32.5</c:v>
                </c:pt>
                <c:pt idx="2688">
                  <c:v>32.4</c:v>
                </c:pt>
                <c:pt idx="2689">
                  <c:v>32</c:v>
                </c:pt>
                <c:pt idx="2690">
                  <c:v>31.8</c:v>
                </c:pt>
                <c:pt idx="2691">
                  <c:v>31.6</c:v>
                </c:pt>
                <c:pt idx="2692">
                  <c:v>31.3</c:v>
                </c:pt>
                <c:pt idx="2693">
                  <c:v>31.1</c:v>
                </c:pt>
                <c:pt idx="2694">
                  <c:v>30.9</c:v>
                </c:pt>
                <c:pt idx="2695">
                  <c:v>30.6</c:v>
                </c:pt>
                <c:pt idx="2696">
                  <c:v>30.2</c:v>
                </c:pt>
                <c:pt idx="2697">
                  <c:v>30.2</c:v>
                </c:pt>
                <c:pt idx="2698">
                  <c:v>30</c:v>
                </c:pt>
                <c:pt idx="2699">
                  <c:v>30</c:v>
                </c:pt>
                <c:pt idx="2700">
                  <c:v>29.7</c:v>
                </c:pt>
                <c:pt idx="2701">
                  <c:v>29.3</c:v>
                </c:pt>
                <c:pt idx="2702">
                  <c:v>29.1</c:v>
                </c:pt>
                <c:pt idx="2703">
                  <c:v>28.9</c:v>
                </c:pt>
                <c:pt idx="2704">
                  <c:v>28.8</c:v>
                </c:pt>
                <c:pt idx="2705">
                  <c:v>28.6</c:v>
                </c:pt>
                <c:pt idx="2706">
                  <c:v>28.4</c:v>
                </c:pt>
                <c:pt idx="2707">
                  <c:v>28.2</c:v>
                </c:pt>
                <c:pt idx="2708">
                  <c:v>27.9</c:v>
                </c:pt>
                <c:pt idx="2709">
                  <c:v>27.9</c:v>
                </c:pt>
                <c:pt idx="2710">
                  <c:v>27.5</c:v>
                </c:pt>
                <c:pt idx="2711">
                  <c:v>27.3</c:v>
                </c:pt>
                <c:pt idx="2712">
                  <c:v>27.3</c:v>
                </c:pt>
                <c:pt idx="2713">
                  <c:v>27.3</c:v>
                </c:pt>
                <c:pt idx="2714">
                  <c:v>27</c:v>
                </c:pt>
                <c:pt idx="2715">
                  <c:v>27</c:v>
                </c:pt>
                <c:pt idx="2716">
                  <c:v>26.8</c:v>
                </c:pt>
                <c:pt idx="2717">
                  <c:v>26.8</c:v>
                </c:pt>
                <c:pt idx="2718">
                  <c:v>26.4</c:v>
                </c:pt>
                <c:pt idx="2719">
                  <c:v>26.2</c:v>
                </c:pt>
                <c:pt idx="2720">
                  <c:v>26.2</c:v>
                </c:pt>
                <c:pt idx="2721">
                  <c:v>25.9</c:v>
                </c:pt>
                <c:pt idx="2722">
                  <c:v>25.9</c:v>
                </c:pt>
                <c:pt idx="2723">
                  <c:v>25.7</c:v>
                </c:pt>
                <c:pt idx="2724">
                  <c:v>25.5</c:v>
                </c:pt>
                <c:pt idx="2725">
                  <c:v>25.5</c:v>
                </c:pt>
                <c:pt idx="2726">
                  <c:v>25.3</c:v>
                </c:pt>
                <c:pt idx="2727">
                  <c:v>25.2</c:v>
                </c:pt>
                <c:pt idx="2728">
                  <c:v>25</c:v>
                </c:pt>
                <c:pt idx="2729">
                  <c:v>24.8</c:v>
                </c:pt>
                <c:pt idx="2730">
                  <c:v>24.8</c:v>
                </c:pt>
                <c:pt idx="2731">
                  <c:v>24.8</c:v>
                </c:pt>
                <c:pt idx="2732">
                  <c:v>24.8</c:v>
                </c:pt>
                <c:pt idx="2733">
                  <c:v>24.8</c:v>
                </c:pt>
                <c:pt idx="2734">
                  <c:v>24.8</c:v>
                </c:pt>
                <c:pt idx="2735">
                  <c:v>24.8</c:v>
                </c:pt>
                <c:pt idx="2736">
                  <c:v>24.6</c:v>
                </c:pt>
                <c:pt idx="2737">
                  <c:v>24.4</c:v>
                </c:pt>
                <c:pt idx="2738">
                  <c:v>24.6</c:v>
                </c:pt>
                <c:pt idx="2739">
                  <c:v>24.8</c:v>
                </c:pt>
                <c:pt idx="2740">
                  <c:v>24.4</c:v>
                </c:pt>
                <c:pt idx="2741">
                  <c:v>24.6</c:v>
                </c:pt>
                <c:pt idx="2742">
                  <c:v>24.6</c:v>
                </c:pt>
                <c:pt idx="2743">
                  <c:v>24.4</c:v>
                </c:pt>
                <c:pt idx="2744">
                  <c:v>24.4</c:v>
                </c:pt>
                <c:pt idx="2745">
                  <c:v>24.4</c:v>
                </c:pt>
                <c:pt idx="2746">
                  <c:v>24.6</c:v>
                </c:pt>
                <c:pt idx="2747">
                  <c:v>24.8</c:v>
                </c:pt>
                <c:pt idx="2748">
                  <c:v>25.2</c:v>
                </c:pt>
                <c:pt idx="2749">
                  <c:v>25.3</c:v>
                </c:pt>
                <c:pt idx="2750">
                  <c:v>25.7</c:v>
                </c:pt>
                <c:pt idx="2751">
                  <c:v>25.9</c:v>
                </c:pt>
                <c:pt idx="2752">
                  <c:v>26.2</c:v>
                </c:pt>
                <c:pt idx="2753">
                  <c:v>26.6</c:v>
                </c:pt>
                <c:pt idx="2754">
                  <c:v>27.5</c:v>
                </c:pt>
                <c:pt idx="2755">
                  <c:v>28.2</c:v>
                </c:pt>
                <c:pt idx="2756">
                  <c:v>29.3</c:v>
                </c:pt>
                <c:pt idx="2757">
                  <c:v>30.6</c:v>
                </c:pt>
                <c:pt idx="2758">
                  <c:v>31.1</c:v>
                </c:pt>
                <c:pt idx="2759">
                  <c:v>32.4</c:v>
                </c:pt>
                <c:pt idx="2760">
                  <c:v>33.800000000000011</c:v>
                </c:pt>
                <c:pt idx="2761">
                  <c:v>33.4</c:v>
                </c:pt>
                <c:pt idx="2762">
                  <c:v>35.4</c:v>
                </c:pt>
                <c:pt idx="2763">
                  <c:v>37</c:v>
                </c:pt>
                <c:pt idx="2764">
                  <c:v>38.5</c:v>
                </c:pt>
                <c:pt idx="2765">
                  <c:v>40.6</c:v>
                </c:pt>
                <c:pt idx="2766">
                  <c:v>41.2</c:v>
                </c:pt>
                <c:pt idx="2767">
                  <c:v>43</c:v>
                </c:pt>
                <c:pt idx="2768">
                  <c:v>45.3</c:v>
                </c:pt>
                <c:pt idx="2769">
                  <c:v>47.5</c:v>
                </c:pt>
                <c:pt idx="2770">
                  <c:v>48.6</c:v>
                </c:pt>
                <c:pt idx="2771">
                  <c:v>50.2</c:v>
                </c:pt>
                <c:pt idx="2772">
                  <c:v>51.4</c:v>
                </c:pt>
                <c:pt idx="2773">
                  <c:v>52.7</c:v>
                </c:pt>
                <c:pt idx="2774">
                  <c:v>54.5</c:v>
                </c:pt>
                <c:pt idx="2775">
                  <c:v>55.9</c:v>
                </c:pt>
                <c:pt idx="2776">
                  <c:v>57.4</c:v>
                </c:pt>
                <c:pt idx="2777">
                  <c:v>57.9</c:v>
                </c:pt>
                <c:pt idx="2778">
                  <c:v>58.1</c:v>
                </c:pt>
                <c:pt idx="2779">
                  <c:v>50</c:v>
                </c:pt>
                <c:pt idx="2780">
                  <c:v>48.6</c:v>
                </c:pt>
                <c:pt idx="2781">
                  <c:v>47.1</c:v>
                </c:pt>
                <c:pt idx="2782">
                  <c:v>46.2</c:v>
                </c:pt>
                <c:pt idx="2783">
                  <c:v>45.3</c:v>
                </c:pt>
                <c:pt idx="2784">
                  <c:v>44.6</c:v>
                </c:pt>
                <c:pt idx="2785">
                  <c:v>43.7</c:v>
                </c:pt>
                <c:pt idx="2786">
                  <c:v>43.2</c:v>
                </c:pt>
                <c:pt idx="2787">
                  <c:v>31.6</c:v>
                </c:pt>
                <c:pt idx="2788">
                  <c:v>31.5</c:v>
                </c:pt>
                <c:pt idx="2789">
                  <c:v>31.1</c:v>
                </c:pt>
                <c:pt idx="2790">
                  <c:v>30.7</c:v>
                </c:pt>
                <c:pt idx="2791">
                  <c:v>30.6</c:v>
                </c:pt>
                <c:pt idx="2792">
                  <c:v>30.4</c:v>
                </c:pt>
                <c:pt idx="2793">
                  <c:v>30</c:v>
                </c:pt>
                <c:pt idx="2794">
                  <c:v>29.8</c:v>
                </c:pt>
                <c:pt idx="2795">
                  <c:v>29.5</c:v>
                </c:pt>
                <c:pt idx="2796">
                  <c:v>29.3</c:v>
                </c:pt>
                <c:pt idx="2797">
                  <c:v>29.1</c:v>
                </c:pt>
                <c:pt idx="2798">
                  <c:v>28.8</c:v>
                </c:pt>
                <c:pt idx="2799">
                  <c:v>28.8</c:v>
                </c:pt>
                <c:pt idx="2800">
                  <c:v>28.4</c:v>
                </c:pt>
                <c:pt idx="2801">
                  <c:v>28.2</c:v>
                </c:pt>
                <c:pt idx="2802">
                  <c:v>27.9</c:v>
                </c:pt>
                <c:pt idx="2803">
                  <c:v>27.7</c:v>
                </c:pt>
                <c:pt idx="2804">
                  <c:v>27.5</c:v>
                </c:pt>
                <c:pt idx="2805">
                  <c:v>27.3</c:v>
                </c:pt>
                <c:pt idx="2806">
                  <c:v>27.1</c:v>
                </c:pt>
                <c:pt idx="2807">
                  <c:v>27</c:v>
                </c:pt>
                <c:pt idx="2808">
                  <c:v>26.8</c:v>
                </c:pt>
                <c:pt idx="2809">
                  <c:v>26.6</c:v>
                </c:pt>
                <c:pt idx="2810">
                  <c:v>26.4</c:v>
                </c:pt>
                <c:pt idx="2811">
                  <c:v>26.1</c:v>
                </c:pt>
                <c:pt idx="2812">
                  <c:v>25.9</c:v>
                </c:pt>
                <c:pt idx="2813">
                  <c:v>25.9</c:v>
                </c:pt>
                <c:pt idx="2814">
                  <c:v>25.7</c:v>
                </c:pt>
                <c:pt idx="2815">
                  <c:v>25.7</c:v>
                </c:pt>
                <c:pt idx="2816">
                  <c:v>26.2</c:v>
                </c:pt>
                <c:pt idx="2817">
                  <c:v>26.1</c:v>
                </c:pt>
                <c:pt idx="2818">
                  <c:v>25.9</c:v>
                </c:pt>
                <c:pt idx="2819">
                  <c:v>25.5</c:v>
                </c:pt>
                <c:pt idx="2820">
                  <c:v>25.3</c:v>
                </c:pt>
                <c:pt idx="2821">
                  <c:v>25.9</c:v>
                </c:pt>
                <c:pt idx="2822">
                  <c:v>27.1</c:v>
                </c:pt>
                <c:pt idx="2823">
                  <c:v>27.1</c:v>
                </c:pt>
                <c:pt idx="2824">
                  <c:v>26.6</c:v>
                </c:pt>
                <c:pt idx="2825">
                  <c:v>26.1</c:v>
                </c:pt>
                <c:pt idx="2826">
                  <c:v>25.9</c:v>
                </c:pt>
                <c:pt idx="2827">
                  <c:v>25.7</c:v>
                </c:pt>
                <c:pt idx="2828">
                  <c:v>25.7</c:v>
                </c:pt>
                <c:pt idx="2829">
                  <c:v>25.9</c:v>
                </c:pt>
                <c:pt idx="2830">
                  <c:v>25.9</c:v>
                </c:pt>
                <c:pt idx="2831">
                  <c:v>26.1</c:v>
                </c:pt>
                <c:pt idx="2832">
                  <c:v>26.1</c:v>
                </c:pt>
                <c:pt idx="2833">
                  <c:v>25.9</c:v>
                </c:pt>
                <c:pt idx="2834">
                  <c:v>26.2</c:v>
                </c:pt>
                <c:pt idx="2835">
                  <c:v>27</c:v>
                </c:pt>
                <c:pt idx="2836">
                  <c:v>27.3</c:v>
                </c:pt>
                <c:pt idx="2837">
                  <c:v>27.3</c:v>
                </c:pt>
                <c:pt idx="2838">
                  <c:v>27.5</c:v>
                </c:pt>
                <c:pt idx="2839">
                  <c:v>27.7</c:v>
                </c:pt>
                <c:pt idx="2840">
                  <c:v>28</c:v>
                </c:pt>
                <c:pt idx="2841">
                  <c:v>28.6</c:v>
                </c:pt>
                <c:pt idx="2842">
                  <c:v>29.3</c:v>
                </c:pt>
                <c:pt idx="2843">
                  <c:v>30.2</c:v>
                </c:pt>
                <c:pt idx="2844">
                  <c:v>31.1</c:v>
                </c:pt>
                <c:pt idx="2845">
                  <c:v>32.200000000000003</c:v>
                </c:pt>
                <c:pt idx="2846">
                  <c:v>33.4</c:v>
                </c:pt>
                <c:pt idx="2847">
                  <c:v>34.700000000000003</c:v>
                </c:pt>
                <c:pt idx="2848">
                  <c:v>36.1</c:v>
                </c:pt>
                <c:pt idx="2849">
                  <c:v>37.800000000000011</c:v>
                </c:pt>
                <c:pt idx="2850">
                  <c:v>39.200000000000003</c:v>
                </c:pt>
                <c:pt idx="2851">
                  <c:v>41</c:v>
                </c:pt>
                <c:pt idx="2852">
                  <c:v>42.6</c:v>
                </c:pt>
                <c:pt idx="2853">
                  <c:v>41.2</c:v>
                </c:pt>
                <c:pt idx="2854">
                  <c:v>44.8</c:v>
                </c:pt>
                <c:pt idx="2855">
                  <c:v>46.6</c:v>
                </c:pt>
                <c:pt idx="2856">
                  <c:v>47.8</c:v>
                </c:pt>
                <c:pt idx="2857">
                  <c:v>45.5</c:v>
                </c:pt>
                <c:pt idx="2858">
                  <c:v>46.4</c:v>
                </c:pt>
                <c:pt idx="2859">
                  <c:v>52.7</c:v>
                </c:pt>
                <c:pt idx="2860">
                  <c:v>55.2</c:v>
                </c:pt>
                <c:pt idx="2861">
                  <c:v>55.2</c:v>
                </c:pt>
                <c:pt idx="2862">
                  <c:v>56.5</c:v>
                </c:pt>
                <c:pt idx="2863">
                  <c:v>57</c:v>
                </c:pt>
                <c:pt idx="2864">
                  <c:v>57.7</c:v>
                </c:pt>
                <c:pt idx="2865">
                  <c:v>58.6</c:v>
                </c:pt>
                <c:pt idx="2866">
                  <c:v>59.2</c:v>
                </c:pt>
                <c:pt idx="2867">
                  <c:v>60.3</c:v>
                </c:pt>
                <c:pt idx="2868">
                  <c:v>60.8</c:v>
                </c:pt>
                <c:pt idx="2869">
                  <c:v>39.9</c:v>
                </c:pt>
                <c:pt idx="2870">
                  <c:v>39</c:v>
                </c:pt>
                <c:pt idx="2871">
                  <c:v>37.9</c:v>
                </c:pt>
                <c:pt idx="2872">
                  <c:v>37</c:v>
                </c:pt>
                <c:pt idx="2873">
                  <c:v>36.300000000000011</c:v>
                </c:pt>
                <c:pt idx="2874">
                  <c:v>35.6</c:v>
                </c:pt>
                <c:pt idx="2875">
                  <c:v>35.1</c:v>
                </c:pt>
                <c:pt idx="2876">
                  <c:v>34.5</c:v>
                </c:pt>
                <c:pt idx="2877">
                  <c:v>34</c:v>
                </c:pt>
                <c:pt idx="2878">
                  <c:v>33.300000000000011</c:v>
                </c:pt>
                <c:pt idx="2879">
                  <c:v>32.700000000000003</c:v>
                </c:pt>
                <c:pt idx="2880">
                  <c:v>32.4</c:v>
                </c:pt>
                <c:pt idx="2881">
                  <c:v>31.8</c:v>
                </c:pt>
                <c:pt idx="2882">
                  <c:v>31.3</c:v>
                </c:pt>
                <c:pt idx="2883">
                  <c:v>30.9</c:v>
                </c:pt>
                <c:pt idx="2884">
                  <c:v>30.6</c:v>
                </c:pt>
                <c:pt idx="2885">
                  <c:v>29.3</c:v>
                </c:pt>
                <c:pt idx="2886">
                  <c:v>28.8</c:v>
                </c:pt>
                <c:pt idx="2887">
                  <c:v>28.4</c:v>
                </c:pt>
                <c:pt idx="2888">
                  <c:v>28</c:v>
                </c:pt>
                <c:pt idx="2889">
                  <c:v>27.7</c:v>
                </c:pt>
                <c:pt idx="2890">
                  <c:v>27.3</c:v>
                </c:pt>
                <c:pt idx="2891">
                  <c:v>27.1</c:v>
                </c:pt>
                <c:pt idx="2892">
                  <c:v>27</c:v>
                </c:pt>
                <c:pt idx="2893">
                  <c:v>26.4</c:v>
                </c:pt>
                <c:pt idx="2894">
                  <c:v>26.2</c:v>
                </c:pt>
                <c:pt idx="2895">
                  <c:v>24.1</c:v>
                </c:pt>
                <c:pt idx="2896">
                  <c:v>23.9</c:v>
                </c:pt>
                <c:pt idx="2897">
                  <c:v>23.4</c:v>
                </c:pt>
                <c:pt idx="2898">
                  <c:v>23.4</c:v>
                </c:pt>
                <c:pt idx="2899">
                  <c:v>23</c:v>
                </c:pt>
                <c:pt idx="2900">
                  <c:v>22.6</c:v>
                </c:pt>
                <c:pt idx="2901">
                  <c:v>22.6</c:v>
                </c:pt>
                <c:pt idx="2902">
                  <c:v>22.3</c:v>
                </c:pt>
                <c:pt idx="2903">
                  <c:v>22.1</c:v>
                </c:pt>
                <c:pt idx="2904">
                  <c:v>22.1</c:v>
                </c:pt>
                <c:pt idx="2905">
                  <c:v>21.6</c:v>
                </c:pt>
                <c:pt idx="2906">
                  <c:v>21.4</c:v>
                </c:pt>
                <c:pt idx="2907">
                  <c:v>20.8</c:v>
                </c:pt>
                <c:pt idx="2908">
                  <c:v>20.7</c:v>
                </c:pt>
                <c:pt idx="2909">
                  <c:v>20.5</c:v>
                </c:pt>
                <c:pt idx="2910">
                  <c:v>20.3</c:v>
                </c:pt>
                <c:pt idx="2911">
                  <c:v>20.100000000000001</c:v>
                </c:pt>
                <c:pt idx="2912">
                  <c:v>19.899999999999999</c:v>
                </c:pt>
                <c:pt idx="2913">
                  <c:v>19.8</c:v>
                </c:pt>
                <c:pt idx="2914">
                  <c:v>19.8</c:v>
                </c:pt>
                <c:pt idx="2915">
                  <c:v>19.8</c:v>
                </c:pt>
                <c:pt idx="2916">
                  <c:v>19.600000000000001</c:v>
                </c:pt>
                <c:pt idx="2917">
                  <c:v>19.2</c:v>
                </c:pt>
                <c:pt idx="2918">
                  <c:v>19</c:v>
                </c:pt>
                <c:pt idx="2919">
                  <c:v>18.7</c:v>
                </c:pt>
                <c:pt idx="2920">
                  <c:v>18.5</c:v>
                </c:pt>
                <c:pt idx="2921">
                  <c:v>18.3</c:v>
                </c:pt>
                <c:pt idx="2922">
                  <c:v>18</c:v>
                </c:pt>
                <c:pt idx="2923">
                  <c:v>18</c:v>
                </c:pt>
                <c:pt idx="2924">
                  <c:v>31.5</c:v>
                </c:pt>
                <c:pt idx="2925">
                  <c:v>32.9</c:v>
                </c:pt>
                <c:pt idx="2926">
                  <c:v>34.5</c:v>
                </c:pt>
                <c:pt idx="2927">
                  <c:v>35.800000000000011</c:v>
                </c:pt>
                <c:pt idx="2928">
                  <c:v>37.200000000000003</c:v>
                </c:pt>
                <c:pt idx="2929">
                  <c:v>38.700000000000003</c:v>
                </c:pt>
                <c:pt idx="2930">
                  <c:v>40.5</c:v>
                </c:pt>
                <c:pt idx="2931">
                  <c:v>42.6</c:v>
                </c:pt>
                <c:pt idx="2932">
                  <c:v>43.9</c:v>
                </c:pt>
                <c:pt idx="2933">
                  <c:v>45.3</c:v>
                </c:pt>
                <c:pt idx="2934">
                  <c:v>46.9</c:v>
                </c:pt>
                <c:pt idx="2935">
                  <c:v>48.2</c:v>
                </c:pt>
                <c:pt idx="2936">
                  <c:v>49.8</c:v>
                </c:pt>
                <c:pt idx="2937">
                  <c:v>50.7</c:v>
                </c:pt>
                <c:pt idx="2938">
                  <c:v>52.2</c:v>
                </c:pt>
                <c:pt idx="2939">
                  <c:v>53.4</c:v>
                </c:pt>
                <c:pt idx="2940">
                  <c:v>54.1</c:v>
                </c:pt>
                <c:pt idx="2941">
                  <c:v>55.2</c:v>
                </c:pt>
                <c:pt idx="2942">
                  <c:v>55.9</c:v>
                </c:pt>
                <c:pt idx="2943">
                  <c:v>56.5</c:v>
                </c:pt>
                <c:pt idx="2944">
                  <c:v>57.2</c:v>
                </c:pt>
                <c:pt idx="2945">
                  <c:v>58.1</c:v>
                </c:pt>
                <c:pt idx="2946">
                  <c:v>58.5</c:v>
                </c:pt>
                <c:pt idx="2947">
                  <c:v>58.6</c:v>
                </c:pt>
                <c:pt idx="2948">
                  <c:v>59.4</c:v>
                </c:pt>
                <c:pt idx="2949">
                  <c:v>60.3</c:v>
                </c:pt>
                <c:pt idx="2950">
                  <c:v>60.4</c:v>
                </c:pt>
                <c:pt idx="2951">
                  <c:v>59.9</c:v>
                </c:pt>
                <c:pt idx="2952">
                  <c:v>59.9</c:v>
                </c:pt>
                <c:pt idx="2953">
                  <c:v>59.5</c:v>
                </c:pt>
                <c:pt idx="2954">
                  <c:v>59.5</c:v>
                </c:pt>
                <c:pt idx="2955">
                  <c:v>59.5</c:v>
                </c:pt>
                <c:pt idx="2956">
                  <c:v>59.4</c:v>
                </c:pt>
                <c:pt idx="2957">
                  <c:v>58.1</c:v>
                </c:pt>
                <c:pt idx="2958">
                  <c:v>57.7</c:v>
                </c:pt>
                <c:pt idx="2959">
                  <c:v>45.5</c:v>
                </c:pt>
                <c:pt idx="2960">
                  <c:v>44.4</c:v>
                </c:pt>
                <c:pt idx="2961">
                  <c:v>43</c:v>
                </c:pt>
                <c:pt idx="2962">
                  <c:v>41.7</c:v>
                </c:pt>
                <c:pt idx="2963">
                  <c:v>40.800000000000011</c:v>
                </c:pt>
                <c:pt idx="2964">
                  <c:v>39.700000000000003</c:v>
                </c:pt>
                <c:pt idx="2965">
                  <c:v>39</c:v>
                </c:pt>
                <c:pt idx="2966">
                  <c:v>38.300000000000011</c:v>
                </c:pt>
                <c:pt idx="2967">
                  <c:v>37.6</c:v>
                </c:pt>
                <c:pt idx="2968">
                  <c:v>37.200000000000003</c:v>
                </c:pt>
                <c:pt idx="2969">
                  <c:v>36.5</c:v>
                </c:pt>
                <c:pt idx="2970">
                  <c:v>36</c:v>
                </c:pt>
                <c:pt idx="2971">
                  <c:v>35.6</c:v>
                </c:pt>
                <c:pt idx="2972">
                  <c:v>34.9</c:v>
                </c:pt>
                <c:pt idx="2973">
                  <c:v>34.300000000000011</c:v>
                </c:pt>
                <c:pt idx="2974">
                  <c:v>33.800000000000011</c:v>
                </c:pt>
                <c:pt idx="2975">
                  <c:v>33.4</c:v>
                </c:pt>
                <c:pt idx="2976">
                  <c:v>33.1</c:v>
                </c:pt>
                <c:pt idx="2977">
                  <c:v>32.4</c:v>
                </c:pt>
                <c:pt idx="2978">
                  <c:v>31.3</c:v>
                </c:pt>
                <c:pt idx="2979">
                  <c:v>30.9</c:v>
                </c:pt>
                <c:pt idx="2980">
                  <c:v>30.6</c:v>
                </c:pt>
                <c:pt idx="2981">
                  <c:v>30.2</c:v>
                </c:pt>
                <c:pt idx="2982">
                  <c:v>30</c:v>
                </c:pt>
                <c:pt idx="2983">
                  <c:v>29.8</c:v>
                </c:pt>
                <c:pt idx="2984">
                  <c:v>29.3</c:v>
                </c:pt>
                <c:pt idx="2985">
                  <c:v>29.1</c:v>
                </c:pt>
                <c:pt idx="2986">
                  <c:v>28.9</c:v>
                </c:pt>
                <c:pt idx="2987">
                  <c:v>28.6</c:v>
                </c:pt>
                <c:pt idx="2988">
                  <c:v>28.4</c:v>
                </c:pt>
                <c:pt idx="2989">
                  <c:v>28</c:v>
                </c:pt>
                <c:pt idx="2990">
                  <c:v>27.9</c:v>
                </c:pt>
                <c:pt idx="2991">
                  <c:v>27.5</c:v>
                </c:pt>
                <c:pt idx="2992">
                  <c:v>27.3</c:v>
                </c:pt>
                <c:pt idx="2993">
                  <c:v>27.1</c:v>
                </c:pt>
                <c:pt idx="2994">
                  <c:v>26.8</c:v>
                </c:pt>
                <c:pt idx="2995">
                  <c:v>26.4</c:v>
                </c:pt>
                <c:pt idx="2996">
                  <c:v>26.4</c:v>
                </c:pt>
                <c:pt idx="2997">
                  <c:v>25.9</c:v>
                </c:pt>
                <c:pt idx="2998">
                  <c:v>25.9</c:v>
                </c:pt>
                <c:pt idx="2999">
                  <c:v>25.5</c:v>
                </c:pt>
                <c:pt idx="3000">
                  <c:v>25.5</c:v>
                </c:pt>
                <c:pt idx="3001">
                  <c:v>26.2</c:v>
                </c:pt>
                <c:pt idx="3002">
                  <c:v>25.9</c:v>
                </c:pt>
                <c:pt idx="3003">
                  <c:v>25.5</c:v>
                </c:pt>
                <c:pt idx="3004">
                  <c:v>20.8</c:v>
                </c:pt>
                <c:pt idx="3005">
                  <c:v>20.7</c:v>
                </c:pt>
                <c:pt idx="3006">
                  <c:v>20.5</c:v>
                </c:pt>
                <c:pt idx="3007">
                  <c:v>20.3</c:v>
                </c:pt>
                <c:pt idx="3008">
                  <c:v>20.3</c:v>
                </c:pt>
                <c:pt idx="3009">
                  <c:v>20.3</c:v>
                </c:pt>
                <c:pt idx="3010">
                  <c:v>20.7</c:v>
                </c:pt>
                <c:pt idx="3011">
                  <c:v>20.5</c:v>
                </c:pt>
                <c:pt idx="3012">
                  <c:v>20.3</c:v>
                </c:pt>
                <c:pt idx="3013">
                  <c:v>20.5</c:v>
                </c:pt>
                <c:pt idx="3014">
                  <c:v>20.5</c:v>
                </c:pt>
                <c:pt idx="3015">
                  <c:v>20.3</c:v>
                </c:pt>
                <c:pt idx="3016">
                  <c:v>20.3</c:v>
                </c:pt>
                <c:pt idx="3017">
                  <c:v>20.5</c:v>
                </c:pt>
                <c:pt idx="3018">
                  <c:v>20.7</c:v>
                </c:pt>
                <c:pt idx="3019">
                  <c:v>20.5</c:v>
                </c:pt>
                <c:pt idx="3020">
                  <c:v>20.7</c:v>
                </c:pt>
                <c:pt idx="3021">
                  <c:v>20.7</c:v>
                </c:pt>
                <c:pt idx="3022">
                  <c:v>20.7</c:v>
                </c:pt>
                <c:pt idx="3023">
                  <c:v>20.7</c:v>
                </c:pt>
                <c:pt idx="3024">
                  <c:v>21.4</c:v>
                </c:pt>
                <c:pt idx="3025">
                  <c:v>22.1</c:v>
                </c:pt>
                <c:pt idx="3026">
                  <c:v>23</c:v>
                </c:pt>
                <c:pt idx="3027">
                  <c:v>24.1</c:v>
                </c:pt>
                <c:pt idx="3028">
                  <c:v>25</c:v>
                </c:pt>
                <c:pt idx="3029">
                  <c:v>26.6</c:v>
                </c:pt>
                <c:pt idx="3030">
                  <c:v>27.7</c:v>
                </c:pt>
                <c:pt idx="3031">
                  <c:v>29.5</c:v>
                </c:pt>
                <c:pt idx="3032">
                  <c:v>30.9</c:v>
                </c:pt>
                <c:pt idx="3033">
                  <c:v>32.5</c:v>
                </c:pt>
                <c:pt idx="3034">
                  <c:v>34.300000000000011</c:v>
                </c:pt>
                <c:pt idx="3035">
                  <c:v>36.1</c:v>
                </c:pt>
                <c:pt idx="3036">
                  <c:v>38.300000000000011</c:v>
                </c:pt>
                <c:pt idx="3037">
                  <c:v>55.4</c:v>
                </c:pt>
                <c:pt idx="3038">
                  <c:v>56.7</c:v>
                </c:pt>
                <c:pt idx="3039">
                  <c:v>57.7</c:v>
                </c:pt>
                <c:pt idx="3040">
                  <c:v>58.1</c:v>
                </c:pt>
                <c:pt idx="3041">
                  <c:v>59.7</c:v>
                </c:pt>
                <c:pt idx="3042">
                  <c:v>60.4</c:v>
                </c:pt>
                <c:pt idx="3043">
                  <c:v>61.3</c:v>
                </c:pt>
                <c:pt idx="3044">
                  <c:v>62.4</c:v>
                </c:pt>
                <c:pt idx="3045">
                  <c:v>63</c:v>
                </c:pt>
                <c:pt idx="3046">
                  <c:v>63.3</c:v>
                </c:pt>
                <c:pt idx="3047">
                  <c:v>64.400000000000006</c:v>
                </c:pt>
                <c:pt idx="3048">
                  <c:v>64.400000000000006</c:v>
                </c:pt>
                <c:pt idx="3049">
                  <c:v>64.599999999999994</c:v>
                </c:pt>
                <c:pt idx="3050">
                  <c:v>64.900000000000006</c:v>
                </c:pt>
                <c:pt idx="3051">
                  <c:v>64.900000000000006</c:v>
                </c:pt>
                <c:pt idx="3052">
                  <c:v>64.8</c:v>
                </c:pt>
                <c:pt idx="3053">
                  <c:v>64.599999999999994</c:v>
                </c:pt>
                <c:pt idx="3054">
                  <c:v>64.400000000000006</c:v>
                </c:pt>
                <c:pt idx="3055">
                  <c:v>64.400000000000006</c:v>
                </c:pt>
                <c:pt idx="3056">
                  <c:v>64</c:v>
                </c:pt>
                <c:pt idx="3057">
                  <c:v>63.5</c:v>
                </c:pt>
                <c:pt idx="3058">
                  <c:v>62.8</c:v>
                </c:pt>
                <c:pt idx="3059">
                  <c:v>62.4</c:v>
                </c:pt>
                <c:pt idx="3060">
                  <c:v>61.5</c:v>
                </c:pt>
                <c:pt idx="3061">
                  <c:v>50.5</c:v>
                </c:pt>
                <c:pt idx="3062">
                  <c:v>49.3</c:v>
                </c:pt>
                <c:pt idx="3063">
                  <c:v>48.2</c:v>
                </c:pt>
                <c:pt idx="3064">
                  <c:v>46.9</c:v>
                </c:pt>
                <c:pt idx="3065">
                  <c:v>46</c:v>
                </c:pt>
                <c:pt idx="3066">
                  <c:v>44.8</c:v>
                </c:pt>
                <c:pt idx="3067">
                  <c:v>44.2</c:v>
                </c:pt>
                <c:pt idx="3068">
                  <c:v>43.5</c:v>
                </c:pt>
                <c:pt idx="3069">
                  <c:v>36.9</c:v>
                </c:pt>
                <c:pt idx="3070">
                  <c:v>36.300000000000011</c:v>
                </c:pt>
                <c:pt idx="3071">
                  <c:v>32.700000000000003</c:v>
                </c:pt>
                <c:pt idx="3072">
                  <c:v>32.4</c:v>
                </c:pt>
                <c:pt idx="3073">
                  <c:v>32</c:v>
                </c:pt>
                <c:pt idx="3074">
                  <c:v>31.6</c:v>
                </c:pt>
                <c:pt idx="3075">
                  <c:v>31.3</c:v>
                </c:pt>
                <c:pt idx="3076">
                  <c:v>30.9</c:v>
                </c:pt>
                <c:pt idx="3077">
                  <c:v>30.7</c:v>
                </c:pt>
                <c:pt idx="3078">
                  <c:v>30.4</c:v>
                </c:pt>
                <c:pt idx="3079">
                  <c:v>30.4</c:v>
                </c:pt>
                <c:pt idx="3080">
                  <c:v>29.8</c:v>
                </c:pt>
                <c:pt idx="3081">
                  <c:v>29.7</c:v>
                </c:pt>
                <c:pt idx="3082">
                  <c:v>29.3</c:v>
                </c:pt>
                <c:pt idx="3083">
                  <c:v>28.9</c:v>
                </c:pt>
                <c:pt idx="3084">
                  <c:v>28.9</c:v>
                </c:pt>
                <c:pt idx="3085">
                  <c:v>28.8</c:v>
                </c:pt>
                <c:pt idx="3086">
                  <c:v>28.6</c:v>
                </c:pt>
                <c:pt idx="3087">
                  <c:v>28.4</c:v>
                </c:pt>
                <c:pt idx="3088">
                  <c:v>28.4</c:v>
                </c:pt>
                <c:pt idx="3089">
                  <c:v>28.2</c:v>
                </c:pt>
                <c:pt idx="3090">
                  <c:v>27.9</c:v>
                </c:pt>
                <c:pt idx="3091">
                  <c:v>27.7</c:v>
                </c:pt>
                <c:pt idx="3092">
                  <c:v>27.5</c:v>
                </c:pt>
                <c:pt idx="3093">
                  <c:v>27.3</c:v>
                </c:pt>
                <c:pt idx="3094">
                  <c:v>27.1</c:v>
                </c:pt>
                <c:pt idx="3095">
                  <c:v>26.8</c:v>
                </c:pt>
                <c:pt idx="3096">
                  <c:v>26.8</c:v>
                </c:pt>
                <c:pt idx="3097">
                  <c:v>26.6</c:v>
                </c:pt>
                <c:pt idx="3098">
                  <c:v>26.4</c:v>
                </c:pt>
                <c:pt idx="3099">
                  <c:v>26.2</c:v>
                </c:pt>
                <c:pt idx="3100">
                  <c:v>25.9</c:v>
                </c:pt>
                <c:pt idx="3101">
                  <c:v>25.9</c:v>
                </c:pt>
                <c:pt idx="3102">
                  <c:v>25.9</c:v>
                </c:pt>
                <c:pt idx="3103">
                  <c:v>25.7</c:v>
                </c:pt>
                <c:pt idx="3104">
                  <c:v>26.1</c:v>
                </c:pt>
                <c:pt idx="3105">
                  <c:v>26.2</c:v>
                </c:pt>
                <c:pt idx="3106">
                  <c:v>26.1</c:v>
                </c:pt>
                <c:pt idx="3107">
                  <c:v>25.9</c:v>
                </c:pt>
                <c:pt idx="3108">
                  <c:v>25.7</c:v>
                </c:pt>
                <c:pt idx="3109">
                  <c:v>25.9</c:v>
                </c:pt>
                <c:pt idx="3110">
                  <c:v>25.5</c:v>
                </c:pt>
                <c:pt idx="3111">
                  <c:v>25.5</c:v>
                </c:pt>
                <c:pt idx="3112">
                  <c:v>25.7</c:v>
                </c:pt>
                <c:pt idx="3113">
                  <c:v>25.7</c:v>
                </c:pt>
                <c:pt idx="3114">
                  <c:v>25.5</c:v>
                </c:pt>
                <c:pt idx="3115">
                  <c:v>25.5</c:v>
                </c:pt>
                <c:pt idx="3116">
                  <c:v>25.5</c:v>
                </c:pt>
                <c:pt idx="3117">
                  <c:v>25.9</c:v>
                </c:pt>
                <c:pt idx="3118">
                  <c:v>26.1</c:v>
                </c:pt>
                <c:pt idx="3119">
                  <c:v>25.9</c:v>
                </c:pt>
                <c:pt idx="3120">
                  <c:v>25.9</c:v>
                </c:pt>
                <c:pt idx="3121">
                  <c:v>25.9</c:v>
                </c:pt>
                <c:pt idx="3122">
                  <c:v>26.2</c:v>
                </c:pt>
                <c:pt idx="3123">
                  <c:v>26.6</c:v>
                </c:pt>
                <c:pt idx="3124">
                  <c:v>27.1</c:v>
                </c:pt>
                <c:pt idx="3125">
                  <c:v>27.1</c:v>
                </c:pt>
                <c:pt idx="3126">
                  <c:v>27.1</c:v>
                </c:pt>
                <c:pt idx="3127">
                  <c:v>27.5</c:v>
                </c:pt>
                <c:pt idx="3128">
                  <c:v>28.2</c:v>
                </c:pt>
                <c:pt idx="3129">
                  <c:v>29.1</c:v>
                </c:pt>
                <c:pt idx="3130">
                  <c:v>30.4</c:v>
                </c:pt>
                <c:pt idx="3131">
                  <c:v>31.6</c:v>
                </c:pt>
                <c:pt idx="3132">
                  <c:v>32.4</c:v>
                </c:pt>
                <c:pt idx="3133">
                  <c:v>33.300000000000011</c:v>
                </c:pt>
                <c:pt idx="3134">
                  <c:v>34.9</c:v>
                </c:pt>
                <c:pt idx="3135">
                  <c:v>36.1</c:v>
                </c:pt>
                <c:pt idx="3136">
                  <c:v>37.9</c:v>
                </c:pt>
                <c:pt idx="3137">
                  <c:v>39</c:v>
                </c:pt>
                <c:pt idx="3138">
                  <c:v>41.5</c:v>
                </c:pt>
                <c:pt idx="3139">
                  <c:v>43.9</c:v>
                </c:pt>
                <c:pt idx="3140">
                  <c:v>44.6</c:v>
                </c:pt>
                <c:pt idx="3141">
                  <c:v>44.2</c:v>
                </c:pt>
                <c:pt idx="3142">
                  <c:v>45.7</c:v>
                </c:pt>
                <c:pt idx="3143">
                  <c:v>47.8</c:v>
                </c:pt>
                <c:pt idx="3144">
                  <c:v>49.8</c:v>
                </c:pt>
                <c:pt idx="3145">
                  <c:v>50.2</c:v>
                </c:pt>
                <c:pt idx="3146">
                  <c:v>52</c:v>
                </c:pt>
                <c:pt idx="3147">
                  <c:v>54.5</c:v>
                </c:pt>
                <c:pt idx="3148">
                  <c:v>56.5</c:v>
                </c:pt>
                <c:pt idx="3149">
                  <c:v>56.7</c:v>
                </c:pt>
                <c:pt idx="3150">
                  <c:v>58.6</c:v>
                </c:pt>
                <c:pt idx="3151">
                  <c:v>60.1</c:v>
                </c:pt>
                <c:pt idx="3152">
                  <c:v>60.8</c:v>
                </c:pt>
                <c:pt idx="3153">
                  <c:v>61.9</c:v>
                </c:pt>
                <c:pt idx="3154">
                  <c:v>63.3</c:v>
                </c:pt>
                <c:pt idx="3155">
                  <c:v>64.400000000000006</c:v>
                </c:pt>
                <c:pt idx="3156">
                  <c:v>66.599999999999994</c:v>
                </c:pt>
                <c:pt idx="3157">
                  <c:v>67.5</c:v>
                </c:pt>
                <c:pt idx="3158">
                  <c:v>68</c:v>
                </c:pt>
                <c:pt idx="3159">
                  <c:v>69.8</c:v>
                </c:pt>
                <c:pt idx="3160">
                  <c:v>69.3</c:v>
                </c:pt>
                <c:pt idx="3161">
                  <c:v>67.599999999999994</c:v>
                </c:pt>
                <c:pt idx="3162">
                  <c:v>67.5</c:v>
                </c:pt>
                <c:pt idx="3163">
                  <c:v>66.599999999999994</c:v>
                </c:pt>
                <c:pt idx="3164">
                  <c:v>66.900000000000006</c:v>
                </c:pt>
                <c:pt idx="3165">
                  <c:v>68.900000000000006</c:v>
                </c:pt>
                <c:pt idx="3166">
                  <c:v>67.5</c:v>
                </c:pt>
                <c:pt idx="3167">
                  <c:v>67.5</c:v>
                </c:pt>
                <c:pt idx="3168">
                  <c:v>66</c:v>
                </c:pt>
                <c:pt idx="3169">
                  <c:v>64</c:v>
                </c:pt>
                <c:pt idx="3170">
                  <c:v>63</c:v>
                </c:pt>
                <c:pt idx="3171">
                  <c:v>62.4</c:v>
                </c:pt>
                <c:pt idx="3172">
                  <c:v>61.9</c:v>
                </c:pt>
                <c:pt idx="3173">
                  <c:v>63.5</c:v>
                </c:pt>
                <c:pt idx="3174">
                  <c:v>63.5</c:v>
                </c:pt>
                <c:pt idx="3175">
                  <c:v>61.5</c:v>
                </c:pt>
                <c:pt idx="3176">
                  <c:v>60.4</c:v>
                </c:pt>
                <c:pt idx="3177">
                  <c:v>60.6</c:v>
                </c:pt>
                <c:pt idx="3178">
                  <c:v>61</c:v>
                </c:pt>
                <c:pt idx="3179">
                  <c:v>60.6</c:v>
                </c:pt>
                <c:pt idx="3180">
                  <c:v>58.8</c:v>
                </c:pt>
                <c:pt idx="3181">
                  <c:v>57.6</c:v>
                </c:pt>
                <c:pt idx="3182">
                  <c:v>56.5</c:v>
                </c:pt>
                <c:pt idx="3183">
                  <c:v>55.6</c:v>
                </c:pt>
                <c:pt idx="3184">
                  <c:v>54.3</c:v>
                </c:pt>
                <c:pt idx="3185">
                  <c:v>53.4</c:v>
                </c:pt>
                <c:pt idx="3186">
                  <c:v>52.5</c:v>
                </c:pt>
                <c:pt idx="3187">
                  <c:v>51.6</c:v>
                </c:pt>
                <c:pt idx="3188">
                  <c:v>50.7</c:v>
                </c:pt>
                <c:pt idx="3189">
                  <c:v>50</c:v>
                </c:pt>
                <c:pt idx="3190">
                  <c:v>49.1</c:v>
                </c:pt>
                <c:pt idx="3191">
                  <c:v>48.2</c:v>
                </c:pt>
                <c:pt idx="3192">
                  <c:v>47.8</c:v>
                </c:pt>
                <c:pt idx="3193">
                  <c:v>47.1</c:v>
                </c:pt>
                <c:pt idx="3194">
                  <c:v>46.8</c:v>
                </c:pt>
                <c:pt idx="3195">
                  <c:v>45.9</c:v>
                </c:pt>
                <c:pt idx="3196">
                  <c:v>45.1</c:v>
                </c:pt>
                <c:pt idx="3197">
                  <c:v>44.6</c:v>
                </c:pt>
                <c:pt idx="3198">
                  <c:v>44.2</c:v>
                </c:pt>
                <c:pt idx="3199">
                  <c:v>43.7</c:v>
                </c:pt>
                <c:pt idx="3200">
                  <c:v>43.2</c:v>
                </c:pt>
                <c:pt idx="3201">
                  <c:v>41.9</c:v>
                </c:pt>
                <c:pt idx="3202">
                  <c:v>41.4</c:v>
                </c:pt>
                <c:pt idx="3203">
                  <c:v>41</c:v>
                </c:pt>
                <c:pt idx="3204">
                  <c:v>40.6</c:v>
                </c:pt>
                <c:pt idx="3205">
                  <c:v>40.300000000000011</c:v>
                </c:pt>
                <c:pt idx="3206">
                  <c:v>39.9</c:v>
                </c:pt>
                <c:pt idx="3207">
                  <c:v>39.4</c:v>
                </c:pt>
                <c:pt idx="3208">
                  <c:v>38.800000000000011</c:v>
                </c:pt>
                <c:pt idx="3209">
                  <c:v>38.300000000000011</c:v>
                </c:pt>
                <c:pt idx="3210">
                  <c:v>37.9</c:v>
                </c:pt>
                <c:pt idx="3211">
                  <c:v>37.4</c:v>
                </c:pt>
                <c:pt idx="3212">
                  <c:v>37.200000000000003</c:v>
                </c:pt>
                <c:pt idx="3213">
                  <c:v>36.9</c:v>
                </c:pt>
                <c:pt idx="3214">
                  <c:v>36.700000000000003</c:v>
                </c:pt>
                <c:pt idx="3215">
                  <c:v>36.300000000000011</c:v>
                </c:pt>
                <c:pt idx="3216">
                  <c:v>35.800000000000011</c:v>
                </c:pt>
                <c:pt idx="3217">
                  <c:v>35.6</c:v>
                </c:pt>
                <c:pt idx="3218">
                  <c:v>35.200000000000003</c:v>
                </c:pt>
                <c:pt idx="3219">
                  <c:v>35.1</c:v>
                </c:pt>
                <c:pt idx="3220">
                  <c:v>34.700000000000003</c:v>
                </c:pt>
                <c:pt idx="3221">
                  <c:v>34.300000000000011</c:v>
                </c:pt>
                <c:pt idx="3222">
                  <c:v>34</c:v>
                </c:pt>
                <c:pt idx="3223">
                  <c:v>33.800000000000011</c:v>
                </c:pt>
                <c:pt idx="3224">
                  <c:v>33.6</c:v>
                </c:pt>
                <c:pt idx="3225">
                  <c:v>33.4</c:v>
                </c:pt>
                <c:pt idx="3226">
                  <c:v>32.9</c:v>
                </c:pt>
                <c:pt idx="3227">
                  <c:v>32.700000000000003</c:v>
                </c:pt>
                <c:pt idx="3228">
                  <c:v>32.5</c:v>
                </c:pt>
                <c:pt idx="3229">
                  <c:v>32.4</c:v>
                </c:pt>
                <c:pt idx="3230">
                  <c:v>32</c:v>
                </c:pt>
                <c:pt idx="3231">
                  <c:v>32</c:v>
                </c:pt>
                <c:pt idx="3232">
                  <c:v>31.8</c:v>
                </c:pt>
                <c:pt idx="3233">
                  <c:v>31.5</c:v>
                </c:pt>
                <c:pt idx="3234">
                  <c:v>31.3</c:v>
                </c:pt>
                <c:pt idx="3235">
                  <c:v>31.1</c:v>
                </c:pt>
                <c:pt idx="3236">
                  <c:v>30.9</c:v>
                </c:pt>
                <c:pt idx="3237">
                  <c:v>30.7</c:v>
                </c:pt>
                <c:pt idx="3238">
                  <c:v>30.6</c:v>
                </c:pt>
                <c:pt idx="3239">
                  <c:v>30.6</c:v>
                </c:pt>
                <c:pt idx="3240">
                  <c:v>30.4</c:v>
                </c:pt>
                <c:pt idx="3241">
                  <c:v>30.2</c:v>
                </c:pt>
                <c:pt idx="3242">
                  <c:v>30</c:v>
                </c:pt>
                <c:pt idx="3243">
                  <c:v>29.8</c:v>
                </c:pt>
                <c:pt idx="3244">
                  <c:v>29.7</c:v>
                </c:pt>
                <c:pt idx="3245">
                  <c:v>29.5</c:v>
                </c:pt>
                <c:pt idx="3246">
                  <c:v>29.5</c:v>
                </c:pt>
                <c:pt idx="3247">
                  <c:v>29.3</c:v>
                </c:pt>
                <c:pt idx="3248">
                  <c:v>29.3</c:v>
                </c:pt>
                <c:pt idx="3249">
                  <c:v>29.3</c:v>
                </c:pt>
                <c:pt idx="3250">
                  <c:v>29.3</c:v>
                </c:pt>
                <c:pt idx="3251">
                  <c:v>29.3</c:v>
                </c:pt>
                <c:pt idx="3252">
                  <c:v>29.3</c:v>
                </c:pt>
                <c:pt idx="3253">
                  <c:v>29.1</c:v>
                </c:pt>
                <c:pt idx="3254">
                  <c:v>29.3</c:v>
                </c:pt>
                <c:pt idx="3255">
                  <c:v>29.3</c:v>
                </c:pt>
                <c:pt idx="3256">
                  <c:v>29.1</c:v>
                </c:pt>
                <c:pt idx="3257">
                  <c:v>29.1</c:v>
                </c:pt>
                <c:pt idx="3258">
                  <c:v>29.1</c:v>
                </c:pt>
                <c:pt idx="3259">
                  <c:v>29.1</c:v>
                </c:pt>
                <c:pt idx="3260">
                  <c:v>29.3</c:v>
                </c:pt>
                <c:pt idx="3261">
                  <c:v>29.1</c:v>
                </c:pt>
                <c:pt idx="3262">
                  <c:v>29.1</c:v>
                </c:pt>
                <c:pt idx="3263">
                  <c:v>29.3</c:v>
                </c:pt>
                <c:pt idx="3264">
                  <c:v>29.7</c:v>
                </c:pt>
                <c:pt idx="3265">
                  <c:v>29.5</c:v>
                </c:pt>
                <c:pt idx="3266">
                  <c:v>29.3</c:v>
                </c:pt>
                <c:pt idx="3267">
                  <c:v>29.5</c:v>
                </c:pt>
                <c:pt idx="3268">
                  <c:v>29.7</c:v>
                </c:pt>
                <c:pt idx="3269">
                  <c:v>30</c:v>
                </c:pt>
                <c:pt idx="3270">
                  <c:v>30.7</c:v>
                </c:pt>
                <c:pt idx="3271">
                  <c:v>31.5</c:v>
                </c:pt>
                <c:pt idx="3272">
                  <c:v>32.5</c:v>
                </c:pt>
                <c:pt idx="3273">
                  <c:v>32.700000000000003</c:v>
                </c:pt>
                <c:pt idx="3274">
                  <c:v>32.9</c:v>
                </c:pt>
                <c:pt idx="3275">
                  <c:v>34</c:v>
                </c:pt>
                <c:pt idx="3276">
                  <c:v>36.1</c:v>
                </c:pt>
                <c:pt idx="3277">
                  <c:v>38.5</c:v>
                </c:pt>
                <c:pt idx="3278">
                  <c:v>40.5</c:v>
                </c:pt>
                <c:pt idx="3279">
                  <c:v>42.3</c:v>
                </c:pt>
                <c:pt idx="3280">
                  <c:v>44.2</c:v>
                </c:pt>
                <c:pt idx="3281">
                  <c:v>45.5</c:v>
                </c:pt>
                <c:pt idx="3282">
                  <c:v>46.2</c:v>
                </c:pt>
                <c:pt idx="3283">
                  <c:v>48.9</c:v>
                </c:pt>
                <c:pt idx="3284">
                  <c:v>50.9</c:v>
                </c:pt>
                <c:pt idx="3285">
                  <c:v>53.2</c:v>
                </c:pt>
                <c:pt idx="3286">
                  <c:v>55</c:v>
                </c:pt>
                <c:pt idx="3287">
                  <c:v>56.8</c:v>
                </c:pt>
                <c:pt idx="3288">
                  <c:v>60.3</c:v>
                </c:pt>
                <c:pt idx="3289">
                  <c:v>59.2</c:v>
                </c:pt>
                <c:pt idx="3290">
                  <c:v>57.4</c:v>
                </c:pt>
                <c:pt idx="3291">
                  <c:v>57.9</c:v>
                </c:pt>
                <c:pt idx="3292">
                  <c:v>57.7</c:v>
                </c:pt>
                <c:pt idx="3293">
                  <c:v>59.4</c:v>
                </c:pt>
                <c:pt idx="3294">
                  <c:v>59.9</c:v>
                </c:pt>
                <c:pt idx="3295">
                  <c:v>63</c:v>
                </c:pt>
                <c:pt idx="3296">
                  <c:v>62.4</c:v>
                </c:pt>
                <c:pt idx="3297">
                  <c:v>61.5</c:v>
                </c:pt>
                <c:pt idx="3298">
                  <c:v>62.1</c:v>
                </c:pt>
                <c:pt idx="3299">
                  <c:v>61.5</c:v>
                </c:pt>
                <c:pt idx="3300">
                  <c:v>61.5</c:v>
                </c:pt>
                <c:pt idx="3301">
                  <c:v>60.8</c:v>
                </c:pt>
                <c:pt idx="3302">
                  <c:v>60.4</c:v>
                </c:pt>
                <c:pt idx="3303">
                  <c:v>58.1</c:v>
                </c:pt>
                <c:pt idx="3304">
                  <c:v>56.8</c:v>
                </c:pt>
                <c:pt idx="3305">
                  <c:v>59.9</c:v>
                </c:pt>
                <c:pt idx="3306">
                  <c:v>65.7</c:v>
                </c:pt>
                <c:pt idx="3307">
                  <c:v>66.900000000000006</c:v>
                </c:pt>
                <c:pt idx="3308">
                  <c:v>70.900000000000006</c:v>
                </c:pt>
                <c:pt idx="3309">
                  <c:v>73.900000000000006</c:v>
                </c:pt>
                <c:pt idx="3310">
                  <c:v>74.5</c:v>
                </c:pt>
                <c:pt idx="3311">
                  <c:v>69.8</c:v>
                </c:pt>
                <c:pt idx="3312">
                  <c:v>66.2</c:v>
                </c:pt>
                <c:pt idx="3313">
                  <c:v>65.099999999999994</c:v>
                </c:pt>
                <c:pt idx="3314">
                  <c:v>64.599999999999994</c:v>
                </c:pt>
                <c:pt idx="3315">
                  <c:v>65.099999999999994</c:v>
                </c:pt>
                <c:pt idx="3316">
                  <c:v>62.8</c:v>
                </c:pt>
                <c:pt idx="3317">
                  <c:v>61.2</c:v>
                </c:pt>
                <c:pt idx="3318">
                  <c:v>59.7</c:v>
                </c:pt>
                <c:pt idx="3319">
                  <c:v>57.9</c:v>
                </c:pt>
                <c:pt idx="3320">
                  <c:v>57.4</c:v>
                </c:pt>
                <c:pt idx="3321">
                  <c:v>56.7</c:v>
                </c:pt>
                <c:pt idx="3322">
                  <c:v>55.8</c:v>
                </c:pt>
                <c:pt idx="3323">
                  <c:v>55</c:v>
                </c:pt>
                <c:pt idx="3324">
                  <c:v>54.3</c:v>
                </c:pt>
                <c:pt idx="3325">
                  <c:v>53.8</c:v>
                </c:pt>
                <c:pt idx="3326">
                  <c:v>53.2</c:v>
                </c:pt>
                <c:pt idx="3327">
                  <c:v>52.3</c:v>
                </c:pt>
                <c:pt idx="3328">
                  <c:v>51.4</c:v>
                </c:pt>
                <c:pt idx="3329">
                  <c:v>50.9</c:v>
                </c:pt>
                <c:pt idx="3330">
                  <c:v>50.2</c:v>
                </c:pt>
                <c:pt idx="3331">
                  <c:v>49.8</c:v>
                </c:pt>
                <c:pt idx="3332">
                  <c:v>49.1</c:v>
                </c:pt>
                <c:pt idx="3333">
                  <c:v>48.7</c:v>
                </c:pt>
                <c:pt idx="3334">
                  <c:v>48.2</c:v>
                </c:pt>
                <c:pt idx="3335">
                  <c:v>47.5</c:v>
                </c:pt>
                <c:pt idx="3336">
                  <c:v>46.9</c:v>
                </c:pt>
                <c:pt idx="3337">
                  <c:v>46.8</c:v>
                </c:pt>
                <c:pt idx="3338">
                  <c:v>47.1</c:v>
                </c:pt>
                <c:pt idx="3339">
                  <c:v>46.8</c:v>
                </c:pt>
                <c:pt idx="3340">
                  <c:v>46.8</c:v>
                </c:pt>
                <c:pt idx="3341">
                  <c:v>46.8</c:v>
                </c:pt>
                <c:pt idx="3342">
                  <c:v>46.4</c:v>
                </c:pt>
                <c:pt idx="3343">
                  <c:v>46</c:v>
                </c:pt>
                <c:pt idx="3344">
                  <c:v>46</c:v>
                </c:pt>
                <c:pt idx="3345">
                  <c:v>46</c:v>
                </c:pt>
                <c:pt idx="3346">
                  <c:v>46</c:v>
                </c:pt>
                <c:pt idx="3347">
                  <c:v>44.6</c:v>
                </c:pt>
                <c:pt idx="3348">
                  <c:v>43.9</c:v>
                </c:pt>
                <c:pt idx="3349">
                  <c:v>43.3</c:v>
                </c:pt>
                <c:pt idx="3350">
                  <c:v>43.9</c:v>
                </c:pt>
                <c:pt idx="3351">
                  <c:v>44.1</c:v>
                </c:pt>
                <c:pt idx="3352">
                  <c:v>43.7</c:v>
                </c:pt>
                <c:pt idx="3353">
                  <c:v>43.5</c:v>
                </c:pt>
                <c:pt idx="3354">
                  <c:v>43.7</c:v>
                </c:pt>
                <c:pt idx="3355">
                  <c:v>43.9</c:v>
                </c:pt>
                <c:pt idx="3356">
                  <c:v>44.1</c:v>
                </c:pt>
                <c:pt idx="3357">
                  <c:v>43.2</c:v>
                </c:pt>
                <c:pt idx="3358">
                  <c:v>43.3</c:v>
                </c:pt>
                <c:pt idx="3359">
                  <c:v>42.3</c:v>
                </c:pt>
                <c:pt idx="3360">
                  <c:v>41.5</c:v>
                </c:pt>
                <c:pt idx="3361">
                  <c:v>40.800000000000011</c:v>
                </c:pt>
                <c:pt idx="3362">
                  <c:v>40.300000000000011</c:v>
                </c:pt>
                <c:pt idx="3363">
                  <c:v>40.300000000000011</c:v>
                </c:pt>
                <c:pt idx="3364">
                  <c:v>39.6</c:v>
                </c:pt>
                <c:pt idx="3365">
                  <c:v>39</c:v>
                </c:pt>
                <c:pt idx="3366">
                  <c:v>38.800000000000011</c:v>
                </c:pt>
                <c:pt idx="3367">
                  <c:v>38.5</c:v>
                </c:pt>
                <c:pt idx="3368">
                  <c:v>37.9</c:v>
                </c:pt>
                <c:pt idx="3369">
                  <c:v>37.800000000000011</c:v>
                </c:pt>
                <c:pt idx="3370">
                  <c:v>37.9</c:v>
                </c:pt>
                <c:pt idx="3371">
                  <c:v>37.800000000000011</c:v>
                </c:pt>
                <c:pt idx="3372">
                  <c:v>37.6</c:v>
                </c:pt>
                <c:pt idx="3373">
                  <c:v>37.6</c:v>
                </c:pt>
                <c:pt idx="3374">
                  <c:v>37.9</c:v>
                </c:pt>
                <c:pt idx="3375">
                  <c:v>38.300000000000011</c:v>
                </c:pt>
                <c:pt idx="3376">
                  <c:v>37.9</c:v>
                </c:pt>
                <c:pt idx="3377">
                  <c:v>37</c:v>
                </c:pt>
                <c:pt idx="3378">
                  <c:v>36.5</c:v>
                </c:pt>
                <c:pt idx="3379">
                  <c:v>36.1</c:v>
                </c:pt>
                <c:pt idx="3380">
                  <c:v>36.1</c:v>
                </c:pt>
                <c:pt idx="3381">
                  <c:v>35.6</c:v>
                </c:pt>
                <c:pt idx="3382">
                  <c:v>35.200000000000003</c:v>
                </c:pt>
                <c:pt idx="3383">
                  <c:v>35.1</c:v>
                </c:pt>
                <c:pt idx="3384">
                  <c:v>34.700000000000003</c:v>
                </c:pt>
                <c:pt idx="3385">
                  <c:v>34.200000000000003</c:v>
                </c:pt>
                <c:pt idx="3386">
                  <c:v>34</c:v>
                </c:pt>
                <c:pt idx="3387">
                  <c:v>33.800000000000011</c:v>
                </c:pt>
                <c:pt idx="3388">
                  <c:v>33.6</c:v>
                </c:pt>
                <c:pt idx="3389">
                  <c:v>33.4</c:v>
                </c:pt>
                <c:pt idx="3390">
                  <c:v>33.300000000000011</c:v>
                </c:pt>
                <c:pt idx="3391">
                  <c:v>32.9</c:v>
                </c:pt>
                <c:pt idx="3392">
                  <c:v>32.9</c:v>
                </c:pt>
                <c:pt idx="3393">
                  <c:v>32.5</c:v>
                </c:pt>
                <c:pt idx="3394">
                  <c:v>32.4</c:v>
                </c:pt>
                <c:pt idx="3395">
                  <c:v>32.4</c:v>
                </c:pt>
                <c:pt idx="3396">
                  <c:v>32.200000000000003</c:v>
                </c:pt>
                <c:pt idx="3397">
                  <c:v>32.200000000000003</c:v>
                </c:pt>
                <c:pt idx="3398">
                  <c:v>32</c:v>
                </c:pt>
                <c:pt idx="3399">
                  <c:v>31.6</c:v>
                </c:pt>
                <c:pt idx="3400">
                  <c:v>31.6</c:v>
                </c:pt>
                <c:pt idx="3401">
                  <c:v>31.3</c:v>
                </c:pt>
                <c:pt idx="3402">
                  <c:v>31.3</c:v>
                </c:pt>
                <c:pt idx="3403">
                  <c:v>30.9</c:v>
                </c:pt>
                <c:pt idx="3404">
                  <c:v>31.1</c:v>
                </c:pt>
                <c:pt idx="3405">
                  <c:v>30.9</c:v>
                </c:pt>
                <c:pt idx="3406">
                  <c:v>30.7</c:v>
                </c:pt>
                <c:pt idx="3407">
                  <c:v>30.6</c:v>
                </c:pt>
                <c:pt idx="3408">
                  <c:v>30.6</c:v>
                </c:pt>
                <c:pt idx="3409">
                  <c:v>30.9</c:v>
                </c:pt>
                <c:pt idx="3410">
                  <c:v>31.3</c:v>
                </c:pt>
                <c:pt idx="3411">
                  <c:v>32.200000000000003</c:v>
                </c:pt>
                <c:pt idx="3412">
                  <c:v>32.700000000000003</c:v>
                </c:pt>
                <c:pt idx="3413">
                  <c:v>34.300000000000011</c:v>
                </c:pt>
                <c:pt idx="3414">
                  <c:v>35.4</c:v>
                </c:pt>
                <c:pt idx="3415">
                  <c:v>37</c:v>
                </c:pt>
                <c:pt idx="3416">
                  <c:v>38.700000000000003</c:v>
                </c:pt>
                <c:pt idx="3417">
                  <c:v>40.1</c:v>
                </c:pt>
                <c:pt idx="3418">
                  <c:v>41.9</c:v>
                </c:pt>
                <c:pt idx="3419">
                  <c:v>43.5</c:v>
                </c:pt>
                <c:pt idx="3420">
                  <c:v>45.3</c:v>
                </c:pt>
                <c:pt idx="3421">
                  <c:v>47.3</c:v>
                </c:pt>
                <c:pt idx="3422">
                  <c:v>49.5</c:v>
                </c:pt>
                <c:pt idx="3423">
                  <c:v>51.4</c:v>
                </c:pt>
                <c:pt idx="3424">
                  <c:v>53.2</c:v>
                </c:pt>
                <c:pt idx="3425">
                  <c:v>55.2</c:v>
                </c:pt>
                <c:pt idx="3426">
                  <c:v>57</c:v>
                </c:pt>
                <c:pt idx="3427">
                  <c:v>59.4</c:v>
                </c:pt>
                <c:pt idx="3428">
                  <c:v>61</c:v>
                </c:pt>
                <c:pt idx="3429">
                  <c:v>63.1</c:v>
                </c:pt>
                <c:pt idx="3430">
                  <c:v>64.400000000000006</c:v>
                </c:pt>
                <c:pt idx="3431">
                  <c:v>66.2</c:v>
                </c:pt>
                <c:pt idx="3432">
                  <c:v>67.599999999999994</c:v>
                </c:pt>
                <c:pt idx="3433">
                  <c:v>69.099999999999994</c:v>
                </c:pt>
                <c:pt idx="3434">
                  <c:v>70.5</c:v>
                </c:pt>
                <c:pt idx="3435">
                  <c:v>71.2</c:v>
                </c:pt>
                <c:pt idx="3436">
                  <c:v>72.3</c:v>
                </c:pt>
                <c:pt idx="3437">
                  <c:v>73.8</c:v>
                </c:pt>
                <c:pt idx="3438">
                  <c:v>74.8</c:v>
                </c:pt>
                <c:pt idx="3439">
                  <c:v>75.2</c:v>
                </c:pt>
                <c:pt idx="3440">
                  <c:v>75.900000000000006</c:v>
                </c:pt>
                <c:pt idx="3441">
                  <c:v>76.099999999999994</c:v>
                </c:pt>
                <c:pt idx="3442">
                  <c:v>76.599999999999994</c:v>
                </c:pt>
                <c:pt idx="3443">
                  <c:v>76.8</c:v>
                </c:pt>
                <c:pt idx="3444">
                  <c:v>76.8</c:v>
                </c:pt>
                <c:pt idx="3445">
                  <c:v>77.2</c:v>
                </c:pt>
                <c:pt idx="3446">
                  <c:v>77.400000000000006</c:v>
                </c:pt>
                <c:pt idx="3447">
                  <c:v>77.2</c:v>
                </c:pt>
                <c:pt idx="3448">
                  <c:v>76.8</c:v>
                </c:pt>
                <c:pt idx="3449">
                  <c:v>76.599999999999994</c:v>
                </c:pt>
                <c:pt idx="3450">
                  <c:v>76.5</c:v>
                </c:pt>
                <c:pt idx="3451">
                  <c:v>75.7</c:v>
                </c:pt>
                <c:pt idx="3452">
                  <c:v>75.400000000000006</c:v>
                </c:pt>
                <c:pt idx="3453">
                  <c:v>74.7</c:v>
                </c:pt>
                <c:pt idx="3454">
                  <c:v>73.900000000000006</c:v>
                </c:pt>
                <c:pt idx="3455">
                  <c:v>73.400000000000006</c:v>
                </c:pt>
                <c:pt idx="3456">
                  <c:v>72.7</c:v>
                </c:pt>
                <c:pt idx="3457">
                  <c:v>71.599999999999994</c:v>
                </c:pt>
                <c:pt idx="3458">
                  <c:v>70.5</c:v>
                </c:pt>
                <c:pt idx="3459">
                  <c:v>69.400000000000006</c:v>
                </c:pt>
                <c:pt idx="3460">
                  <c:v>68</c:v>
                </c:pt>
                <c:pt idx="3461">
                  <c:v>67.099999999999994</c:v>
                </c:pt>
                <c:pt idx="3462">
                  <c:v>66</c:v>
                </c:pt>
                <c:pt idx="3463">
                  <c:v>64.8</c:v>
                </c:pt>
                <c:pt idx="3464">
                  <c:v>63.3</c:v>
                </c:pt>
                <c:pt idx="3465">
                  <c:v>61.9</c:v>
                </c:pt>
                <c:pt idx="3466">
                  <c:v>60.3</c:v>
                </c:pt>
                <c:pt idx="3467">
                  <c:v>59</c:v>
                </c:pt>
                <c:pt idx="3468">
                  <c:v>57.6</c:v>
                </c:pt>
                <c:pt idx="3469">
                  <c:v>56.5</c:v>
                </c:pt>
                <c:pt idx="3470">
                  <c:v>55.2</c:v>
                </c:pt>
                <c:pt idx="3471">
                  <c:v>54.3</c:v>
                </c:pt>
                <c:pt idx="3472">
                  <c:v>53.6</c:v>
                </c:pt>
                <c:pt idx="3473">
                  <c:v>52.7</c:v>
                </c:pt>
                <c:pt idx="3474">
                  <c:v>52</c:v>
                </c:pt>
                <c:pt idx="3475">
                  <c:v>51.3</c:v>
                </c:pt>
                <c:pt idx="3476">
                  <c:v>50.7</c:v>
                </c:pt>
                <c:pt idx="3477">
                  <c:v>49.8</c:v>
                </c:pt>
                <c:pt idx="3478">
                  <c:v>49.5</c:v>
                </c:pt>
                <c:pt idx="3479">
                  <c:v>48.7</c:v>
                </c:pt>
                <c:pt idx="3480">
                  <c:v>48</c:v>
                </c:pt>
                <c:pt idx="3481">
                  <c:v>47.8</c:v>
                </c:pt>
                <c:pt idx="3482">
                  <c:v>47.5</c:v>
                </c:pt>
                <c:pt idx="3483">
                  <c:v>47.1</c:v>
                </c:pt>
                <c:pt idx="3484">
                  <c:v>46.8</c:v>
                </c:pt>
                <c:pt idx="3485">
                  <c:v>46.2</c:v>
                </c:pt>
                <c:pt idx="3486">
                  <c:v>46</c:v>
                </c:pt>
                <c:pt idx="3487">
                  <c:v>45.5</c:v>
                </c:pt>
                <c:pt idx="3488">
                  <c:v>44.8</c:v>
                </c:pt>
                <c:pt idx="3489">
                  <c:v>44.6</c:v>
                </c:pt>
                <c:pt idx="3490">
                  <c:v>44.1</c:v>
                </c:pt>
                <c:pt idx="3491">
                  <c:v>43.5</c:v>
                </c:pt>
                <c:pt idx="3492">
                  <c:v>43</c:v>
                </c:pt>
                <c:pt idx="3493">
                  <c:v>42.4</c:v>
                </c:pt>
                <c:pt idx="3494">
                  <c:v>42.1</c:v>
                </c:pt>
                <c:pt idx="3495">
                  <c:v>41.5</c:v>
                </c:pt>
                <c:pt idx="3496">
                  <c:v>41.4</c:v>
                </c:pt>
                <c:pt idx="3497">
                  <c:v>40.800000000000011</c:v>
                </c:pt>
                <c:pt idx="3498">
                  <c:v>40.5</c:v>
                </c:pt>
                <c:pt idx="3499">
                  <c:v>40.1</c:v>
                </c:pt>
                <c:pt idx="3500">
                  <c:v>39.700000000000003</c:v>
                </c:pt>
                <c:pt idx="3501">
                  <c:v>39.4</c:v>
                </c:pt>
                <c:pt idx="3502">
                  <c:v>38.800000000000011</c:v>
                </c:pt>
                <c:pt idx="3503">
                  <c:v>38.5</c:v>
                </c:pt>
                <c:pt idx="3504">
                  <c:v>37.9</c:v>
                </c:pt>
                <c:pt idx="3505">
                  <c:v>37.6</c:v>
                </c:pt>
                <c:pt idx="3506">
                  <c:v>37.4</c:v>
                </c:pt>
                <c:pt idx="3507">
                  <c:v>37.200000000000003</c:v>
                </c:pt>
                <c:pt idx="3508">
                  <c:v>36.9</c:v>
                </c:pt>
                <c:pt idx="3509">
                  <c:v>36.5</c:v>
                </c:pt>
                <c:pt idx="3510">
                  <c:v>36.1</c:v>
                </c:pt>
                <c:pt idx="3511">
                  <c:v>35.800000000000011</c:v>
                </c:pt>
                <c:pt idx="3512">
                  <c:v>35.4</c:v>
                </c:pt>
                <c:pt idx="3513">
                  <c:v>35.200000000000003</c:v>
                </c:pt>
                <c:pt idx="3514">
                  <c:v>34.9</c:v>
                </c:pt>
                <c:pt idx="3515">
                  <c:v>34.700000000000003</c:v>
                </c:pt>
                <c:pt idx="3516">
                  <c:v>34.5</c:v>
                </c:pt>
                <c:pt idx="3517">
                  <c:v>34.200000000000003</c:v>
                </c:pt>
                <c:pt idx="3518">
                  <c:v>34</c:v>
                </c:pt>
                <c:pt idx="3519">
                  <c:v>33.4</c:v>
                </c:pt>
                <c:pt idx="3520">
                  <c:v>33.300000000000011</c:v>
                </c:pt>
                <c:pt idx="3521">
                  <c:v>33.1</c:v>
                </c:pt>
                <c:pt idx="3522">
                  <c:v>32.700000000000003</c:v>
                </c:pt>
                <c:pt idx="3523">
                  <c:v>32.5</c:v>
                </c:pt>
                <c:pt idx="3524">
                  <c:v>32.4</c:v>
                </c:pt>
                <c:pt idx="3525">
                  <c:v>32.200000000000003</c:v>
                </c:pt>
                <c:pt idx="3526">
                  <c:v>32</c:v>
                </c:pt>
                <c:pt idx="3527">
                  <c:v>31.8</c:v>
                </c:pt>
                <c:pt idx="3528">
                  <c:v>31.6</c:v>
                </c:pt>
                <c:pt idx="3529">
                  <c:v>31.3</c:v>
                </c:pt>
                <c:pt idx="3530">
                  <c:v>31.1</c:v>
                </c:pt>
                <c:pt idx="3531">
                  <c:v>30.9</c:v>
                </c:pt>
                <c:pt idx="3532">
                  <c:v>30.7</c:v>
                </c:pt>
                <c:pt idx="3533">
                  <c:v>30.6</c:v>
                </c:pt>
                <c:pt idx="3534">
                  <c:v>30.4</c:v>
                </c:pt>
                <c:pt idx="3535">
                  <c:v>30.4</c:v>
                </c:pt>
                <c:pt idx="3536">
                  <c:v>30.4</c:v>
                </c:pt>
                <c:pt idx="3537">
                  <c:v>30.7</c:v>
                </c:pt>
                <c:pt idx="3538">
                  <c:v>31.1</c:v>
                </c:pt>
                <c:pt idx="3539">
                  <c:v>30.9</c:v>
                </c:pt>
                <c:pt idx="3540">
                  <c:v>30.7</c:v>
                </c:pt>
                <c:pt idx="3541">
                  <c:v>30.9</c:v>
                </c:pt>
                <c:pt idx="3542">
                  <c:v>30.7</c:v>
                </c:pt>
                <c:pt idx="3543">
                  <c:v>31.3</c:v>
                </c:pt>
                <c:pt idx="3544">
                  <c:v>31.3</c:v>
                </c:pt>
                <c:pt idx="3545">
                  <c:v>31.3</c:v>
                </c:pt>
                <c:pt idx="3546">
                  <c:v>31.6</c:v>
                </c:pt>
                <c:pt idx="3547">
                  <c:v>32.4</c:v>
                </c:pt>
                <c:pt idx="3548">
                  <c:v>32.700000000000003</c:v>
                </c:pt>
                <c:pt idx="3549">
                  <c:v>32.700000000000003</c:v>
                </c:pt>
                <c:pt idx="3550">
                  <c:v>32.9</c:v>
                </c:pt>
                <c:pt idx="3551">
                  <c:v>33.1</c:v>
                </c:pt>
                <c:pt idx="3552">
                  <c:v>33.300000000000011</c:v>
                </c:pt>
                <c:pt idx="3553">
                  <c:v>33.4</c:v>
                </c:pt>
                <c:pt idx="3554">
                  <c:v>75.2</c:v>
                </c:pt>
                <c:pt idx="3555">
                  <c:v>77</c:v>
                </c:pt>
                <c:pt idx="3556">
                  <c:v>55</c:v>
                </c:pt>
                <c:pt idx="3557">
                  <c:v>53.6</c:v>
                </c:pt>
                <c:pt idx="3558">
                  <c:v>52.7</c:v>
                </c:pt>
                <c:pt idx="3559">
                  <c:v>51.4</c:v>
                </c:pt>
                <c:pt idx="3560">
                  <c:v>50.2</c:v>
                </c:pt>
                <c:pt idx="3561">
                  <c:v>49.1</c:v>
                </c:pt>
                <c:pt idx="3562">
                  <c:v>48</c:v>
                </c:pt>
                <c:pt idx="3563">
                  <c:v>47.1</c:v>
                </c:pt>
                <c:pt idx="3564">
                  <c:v>46</c:v>
                </c:pt>
                <c:pt idx="3565">
                  <c:v>45.1</c:v>
                </c:pt>
                <c:pt idx="3566">
                  <c:v>44.4</c:v>
                </c:pt>
                <c:pt idx="3567">
                  <c:v>44.2</c:v>
                </c:pt>
                <c:pt idx="3568">
                  <c:v>44.2</c:v>
                </c:pt>
                <c:pt idx="3569">
                  <c:v>43.9</c:v>
                </c:pt>
                <c:pt idx="3570">
                  <c:v>43.5</c:v>
                </c:pt>
                <c:pt idx="3571">
                  <c:v>42.8</c:v>
                </c:pt>
                <c:pt idx="3572">
                  <c:v>40.300000000000011</c:v>
                </c:pt>
                <c:pt idx="3573">
                  <c:v>39.6</c:v>
                </c:pt>
                <c:pt idx="3574">
                  <c:v>39</c:v>
                </c:pt>
                <c:pt idx="3575">
                  <c:v>38.300000000000011</c:v>
                </c:pt>
                <c:pt idx="3576">
                  <c:v>37.9</c:v>
                </c:pt>
                <c:pt idx="3577">
                  <c:v>37.4</c:v>
                </c:pt>
                <c:pt idx="3578">
                  <c:v>37</c:v>
                </c:pt>
                <c:pt idx="3579">
                  <c:v>36.700000000000003</c:v>
                </c:pt>
                <c:pt idx="3580">
                  <c:v>36.1</c:v>
                </c:pt>
                <c:pt idx="3581">
                  <c:v>36</c:v>
                </c:pt>
                <c:pt idx="3582">
                  <c:v>35.6</c:v>
                </c:pt>
                <c:pt idx="3583">
                  <c:v>35.1</c:v>
                </c:pt>
                <c:pt idx="3584">
                  <c:v>34.9</c:v>
                </c:pt>
                <c:pt idx="3585">
                  <c:v>34.5</c:v>
                </c:pt>
                <c:pt idx="3586">
                  <c:v>34.200000000000003</c:v>
                </c:pt>
                <c:pt idx="3587">
                  <c:v>33.800000000000011</c:v>
                </c:pt>
                <c:pt idx="3588">
                  <c:v>33.4</c:v>
                </c:pt>
                <c:pt idx="3589">
                  <c:v>33.300000000000011</c:v>
                </c:pt>
                <c:pt idx="3590">
                  <c:v>26.2</c:v>
                </c:pt>
                <c:pt idx="3591">
                  <c:v>26.1</c:v>
                </c:pt>
                <c:pt idx="3592">
                  <c:v>25.7</c:v>
                </c:pt>
                <c:pt idx="3593">
                  <c:v>25.5</c:v>
                </c:pt>
                <c:pt idx="3594">
                  <c:v>25.3</c:v>
                </c:pt>
                <c:pt idx="3595">
                  <c:v>25.2</c:v>
                </c:pt>
                <c:pt idx="3596">
                  <c:v>25</c:v>
                </c:pt>
                <c:pt idx="3597">
                  <c:v>25.2</c:v>
                </c:pt>
                <c:pt idx="3598">
                  <c:v>25.3</c:v>
                </c:pt>
                <c:pt idx="3599">
                  <c:v>25</c:v>
                </c:pt>
                <c:pt idx="3600">
                  <c:v>25</c:v>
                </c:pt>
                <c:pt idx="3601">
                  <c:v>25</c:v>
                </c:pt>
                <c:pt idx="3602">
                  <c:v>24.8</c:v>
                </c:pt>
                <c:pt idx="3603">
                  <c:v>24.8</c:v>
                </c:pt>
                <c:pt idx="3604">
                  <c:v>25</c:v>
                </c:pt>
                <c:pt idx="3605">
                  <c:v>25</c:v>
                </c:pt>
                <c:pt idx="3606">
                  <c:v>24.8</c:v>
                </c:pt>
                <c:pt idx="3607">
                  <c:v>25.2</c:v>
                </c:pt>
                <c:pt idx="3608">
                  <c:v>25</c:v>
                </c:pt>
                <c:pt idx="3609">
                  <c:v>24.8</c:v>
                </c:pt>
                <c:pt idx="3610">
                  <c:v>25</c:v>
                </c:pt>
                <c:pt idx="3611">
                  <c:v>25.2</c:v>
                </c:pt>
                <c:pt idx="3612">
                  <c:v>25.5</c:v>
                </c:pt>
                <c:pt idx="3613">
                  <c:v>26.2</c:v>
                </c:pt>
                <c:pt idx="3614">
                  <c:v>27.1</c:v>
                </c:pt>
                <c:pt idx="3615">
                  <c:v>28</c:v>
                </c:pt>
                <c:pt idx="3616">
                  <c:v>29.5</c:v>
                </c:pt>
                <c:pt idx="3617">
                  <c:v>30.9</c:v>
                </c:pt>
                <c:pt idx="3618">
                  <c:v>32.200000000000003</c:v>
                </c:pt>
                <c:pt idx="3619">
                  <c:v>33.6</c:v>
                </c:pt>
                <c:pt idx="3620">
                  <c:v>32.200000000000003</c:v>
                </c:pt>
                <c:pt idx="3621">
                  <c:v>32.4</c:v>
                </c:pt>
                <c:pt idx="3622">
                  <c:v>32.5</c:v>
                </c:pt>
                <c:pt idx="3623">
                  <c:v>33.300000000000011</c:v>
                </c:pt>
                <c:pt idx="3624">
                  <c:v>35.1</c:v>
                </c:pt>
                <c:pt idx="3625">
                  <c:v>43.5</c:v>
                </c:pt>
                <c:pt idx="3626">
                  <c:v>48.6</c:v>
                </c:pt>
                <c:pt idx="3627">
                  <c:v>47.8</c:v>
                </c:pt>
                <c:pt idx="3628">
                  <c:v>48.4</c:v>
                </c:pt>
                <c:pt idx="3629">
                  <c:v>48</c:v>
                </c:pt>
                <c:pt idx="3630">
                  <c:v>47.1</c:v>
                </c:pt>
                <c:pt idx="3631">
                  <c:v>46.6</c:v>
                </c:pt>
                <c:pt idx="3632">
                  <c:v>46.4</c:v>
                </c:pt>
                <c:pt idx="3633">
                  <c:v>45.9</c:v>
                </c:pt>
                <c:pt idx="3634">
                  <c:v>45</c:v>
                </c:pt>
                <c:pt idx="3635">
                  <c:v>44.4</c:v>
                </c:pt>
                <c:pt idx="3636">
                  <c:v>43.7</c:v>
                </c:pt>
                <c:pt idx="3637">
                  <c:v>43.5</c:v>
                </c:pt>
                <c:pt idx="3638">
                  <c:v>43.7</c:v>
                </c:pt>
                <c:pt idx="3639">
                  <c:v>44.8</c:v>
                </c:pt>
                <c:pt idx="3640">
                  <c:v>45.1</c:v>
                </c:pt>
                <c:pt idx="3641">
                  <c:v>45.1</c:v>
                </c:pt>
                <c:pt idx="3642">
                  <c:v>45.3</c:v>
                </c:pt>
                <c:pt idx="3643">
                  <c:v>46</c:v>
                </c:pt>
                <c:pt idx="3644">
                  <c:v>46</c:v>
                </c:pt>
                <c:pt idx="3645">
                  <c:v>46.8</c:v>
                </c:pt>
                <c:pt idx="3646">
                  <c:v>47.3</c:v>
                </c:pt>
                <c:pt idx="3647">
                  <c:v>47.5</c:v>
                </c:pt>
                <c:pt idx="3648">
                  <c:v>47.7</c:v>
                </c:pt>
                <c:pt idx="3649">
                  <c:v>48</c:v>
                </c:pt>
                <c:pt idx="3650">
                  <c:v>48</c:v>
                </c:pt>
                <c:pt idx="3651">
                  <c:v>48</c:v>
                </c:pt>
                <c:pt idx="3652">
                  <c:v>47.8</c:v>
                </c:pt>
                <c:pt idx="3653">
                  <c:v>47.3</c:v>
                </c:pt>
                <c:pt idx="3654">
                  <c:v>46.6</c:v>
                </c:pt>
                <c:pt idx="3655">
                  <c:v>46.4</c:v>
                </c:pt>
                <c:pt idx="3656">
                  <c:v>46.4</c:v>
                </c:pt>
                <c:pt idx="3657">
                  <c:v>46.8</c:v>
                </c:pt>
                <c:pt idx="3658">
                  <c:v>47.5</c:v>
                </c:pt>
                <c:pt idx="3659">
                  <c:v>47.7</c:v>
                </c:pt>
                <c:pt idx="3660">
                  <c:v>51.3</c:v>
                </c:pt>
                <c:pt idx="3661">
                  <c:v>53.4</c:v>
                </c:pt>
                <c:pt idx="3662">
                  <c:v>53.1</c:v>
                </c:pt>
                <c:pt idx="3663">
                  <c:v>50.5</c:v>
                </c:pt>
                <c:pt idx="3664">
                  <c:v>46.9</c:v>
                </c:pt>
                <c:pt idx="3665">
                  <c:v>44.6</c:v>
                </c:pt>
                <c:pt idx="3666">
                  <c:v>42.8</c:v>
                </c:pt>
                <c:pt idx="3667">
                  <c:v>41.4</c:v>
                </c:pt>
                <c:pt idx="3668">
                  <c:v>40.300000000000011</c:v>
                </c:pt>
                <c:pt idx="3669">
                  <c:v>39.4</c:v>
                </c:pt>
                <c:pt idx="3670">
                  <c:v>38.5</c:v>
                </c:pt>
                <c:pt idx="3671">
                  <c:v>37.6</c:v>
                </c:pt>
                <c:pt idx="3672">
                  <c:v>37</c:v>
                </c:pt>
                <c:pt idx="3673">
                  <c:v>36.5</c:v>
                </c:pt>
                <c:pt idx="3674">
                  <c:v>36</c:v>
                </c:pt>
                <c:pt idx="3675">
                  <c:v>35.200000000000003</c:v>
                </c:pt>
                <c:pt idx="3676">
                  <c:v>34.9</c:v>
                </c:pt>
                <c:pt idx="3677">
                  <c:v>34.700000000000003</c:v>
                </c:pt>
                <c:pt idx="3678">
                  <c:v>33.4</c:v>
                </c:pt>
                <c:pt idx="3679">
                  <c:v>33.1</c:v>
                </c:pt>
                <c:pt idx="3680">
                  <c:v>32.700000000000003</c:v>
                </c:pt>
                <c:pt idx="3681">
                  <c:v>32.5</c:v>
                </c:pt>
                <c:pt idx="3682">
                  <c:v>32.200000000000003</c:v>
                </c:pt>
                <c:pt idx="3683">
                  <c:v>32</c:v>
                </c:pt>
                <c:pt idx="3684">
                  <c:v>31.6</c:v>
                </c:pt>
                <c:pt idx="3685">
                  <c:v>31.3</c:v>
                </c:pt>
                <c:pt idx="3686">
                  <c:v>30.6</c:v>
                </c:pt>
                <c:pt idx="3687">
                  <c:v>30.2</c:v>
                </c:pt>
                <c:pt idx="3688">
                  <c:v>29.5</c:v>
                </c:pt>
                <c:pt idx="3689">
                  <c:v>29.3</c:v>
                </c:pt>
                <c:pt idx="3690">
                  <c:v>28.9</c:v>
                </c:pt>
                <c:pt idx="3691">
                  <c:v>28.6</c:v>
                </c:pt>
                <c:pt idx="3692">
                  <c:v>28.2</c:v>
                </c:pt>
                <c:pt idx="3693">
                  <c:v>28</c:v>
                </c:pt>
                <c:pt idx="3694">
                  <c:v>27.5</c:v>
                </c:pt>
                <c:pt idx="3695">
                  <c:v>27.1</c:v>
                </c:pt>
                <c:pt idx="3696">
                  <c:v>27</c:v>
                </c:pt>
                <c:pt idx="3697">
                  <c:v>26.8</c:v>
                </c:pt>
                <c:pt idx="3698">
                  <c:v>26.4</c:v>
                </c:pt>
                <c:pt idx="3699">
                  <c:v>26.2</c:v>
                </c:pt>
                <c:pt idx="3700">
                  <c:v>22.5</c:v>
                </c:pt>
                <c:pt idx="3701">
                  <c:v>22.3</c:v>
                </c:pt>
                <c:pt idx="3702">
                  <c:v>22.3</c:v>
                </c:pt>
                <c:pt idx="3703">
                  <c:v>22.3</c:v>
                </c:pt>
                <c:pt idx="3704">
                  <c:v>22.1</c:v>
                </c:pt>
                <c:pt idx="3705">
                  <c:v>21.9</c:v>
                </c:pt>
                <c:pt idx="3706">
                  <c:v>22.3</c:v>
                </c:pt>
                <c:pt idx="3707">
                  <c:v>22.6</c:v>
                </c:pt>
                <c:pt idx="3708">
                  <c:v>23</c:v>
                </c:pt>
                <c:pt idx="3709">
                  <c:v>23</c:v>
                </c:pt>
                <c:pt idx="3710">
                  <c:v>23.4</c:v>
                </c:pt>
                <c:pt idx="3711">
                  <c:v>23.5</c:v>
                </c:pt>
                <c:pt idx="3712">
                  <c:v>23</c:v>
                </c:pt>
                <c:pt idx="3713">
                  <c:v>23.2</c:v>
                </c:pt>
                <c:pt idx="3714">
                  <c:v>23.5</c:v>
                </c:pt>
                <c:pt idx="3715">
                  <c:v>23.9</c:v>
                </c:pt>
                <c:pt idx="3716">
                  <c:v>61.3</c:v>
                </c:pt>
                <c:pt idx="3717">
                  <c:v>61.7</c:v>
                </c:pt>
                <c:pt idx="3718">
                  <c:v>62.8</c:v>
                </c:pt>
                <c:pt idx="3719">
                  <c:v>63</c:v>
                </c:pt>
                <c:pt idx="3720">
                  <c:v>63.9</c:v>
                </c:pt>
                <c:pt idx="3721">
                  <c:v>64.2</c:v>
                </c:pt>
                <c:pt idx="3722">
                  <c:v>64.400000000000006</c:v>
                </c:pt>
                <c:pt idx="3723">
                  <c:v>64.2</c:v>
                </c:pt>
                <c:pt idx="3724">
                  <c:v>65.099999999999994</c:v>
                </c:pt>
                <c:pt idx="3725">
                  <c:v>65.3</c:v>
                </c:pt>
                <c:pt idx="3726">
                  <c:v>65.5</c:v>
                </c:pt>
                <c:pt idx="3727">
                  <c:v>65.7</c:v>
                </c:pt>
                <c:pt idx="3728">
                  <c:v>65.3</c:v>
                </c:pt>
                <c:pt idx="3729">
                  <c:v>64.2</c:v>
                </c:pt>
                <c:pt idx="3730">
                  <c:v>64.2</c:v>
                </c:pt>
                <c:pt idx="3731">
                  <c:v>63.5</c:v>
                </c:pt>
                <c:pt idx="3732">
                  <c:v>63.3</c:v>
                </c:pt>
                <c:pt idx="3733">
                  <c:v>63</c:v>
                </c:pt>
                <c:pt idx="3734">
                  <c:v>62.1</c:v>
                </c:pt>
                <c:pt idx="3735">
                  <c:v>61.2</c:v>
                </c:pt>
                <c:pt idx="3736">
                  <c:v>60.4</c:v>
                </c:pt>
                <c:pt idx="3737">
                  <c:v>59.5</c:v>
                </c:pt>
                <c:pt idx="3738">
                  <c:v>58.5</c:v>
                </c:pt>
                <c:pt idx="3739">
                  <c:v>57.4</c:v>
                </c:pt>
                <c:pt idx="3740">
                  <c:v>55.9</c:v>
                </c:pt>
                <c:pt idx="3741">
                  <c:v>54.5</c:v>
                </c:pt>
                <c:pt idx="3742">
                  <c:v>53.4</c:v>
                </c:pt>
                <c:pt idx="3743">
                  <c:v>52</c:v>
                </c:pt>
                <c:pt idx="3744">
                  <c:v>50.5</c:v>
                </c:pt>
                <c:pt idx="3745">
                  <c:v>49.3</c:v>
                </c:pt>
                <c:pt idx="3746">
                  <c:v>47.8</c:v>
                </c:pt>
                <c:pt idx="3747">
                  <c:v>46.6</c:v>
                </c:pt>
                <c:pt idx="3748">
                  <c:v>30.2</c:v>
                </c:pt>
                <c:pt idx="3749">
                  <c:v>30</c:v>
                </c:pt>
                <c:pt idx="3750">
                  <c:v>29.7</c:v>
                </c:pt>
                <c:pt idx="3751">
                  <c:v>29.1</c:v>
                </c:pt>
                <c:pt idx="3752">
                  <c:v>29.1</c:v>
                </c:pt>
                <c:pt idx="3753">
                  <c:v>28.4</c:v>
                </c:pt>
                <c:pt idx="3754">
                  <c:v>28</c:v>
                </c:pt>
                <c:pt idx="3755">
                  <c:v>27.9</c:v>
                </c:pt>
                <c:pt idx="3756">
                  <c:v>27.5</c:v>
                </c:pt>
                <c:pt idx="3757">
                  <c:v>27.1</c:v>
                </c:pt>
                <c:pt idx="3758">
                  <c:v>26.8</c:v>
                </c:pt>
                <c:pt idx="3759">
                  <c:v>26.6</c:v>
                </c:pt>
                <c:pt idx="3760">
                  <c:v>26.6</c:v>
                </c:pt>
                <c:pt idx="3761">
                  <c:v>26.2</c:v>
                </c:pt>
                <c:pt idx="3762">
                  <c:v>26.1</c:v>
                </c:pt>
                <c:pt idx="3763">
                  <c:v>25.9</c:v>
                </c:pt>
                <c:pt idx="3764">
                  <c:v>25.7</c:v>
                </c:pt>
                <c:pt idx="3765">
                  <c:v>25.5</c:v>
                </c:pt>
                <c:pt idx="3766">
                  <c:v>25.9</c:v>
                </c:pt>
                <c:pt idx="3767">
                  <c:v>25.5</c:v>
                </c:pt>
                <c:pt idx="3768">
                  <c:v>25.2</c:v>
                </c:pt>
                <c:pt idx="3769">
                  <c:v>24.8</c:v>
                </c:pt>
                <c:pt idx="3770">
                  <c:v>24.8</c:v>
                </c:pt>
                <c:pt idx="3771">
                  <c:v>24.6</c:v>
                </c:pt>
                <c:pt idx="3772">
                  <c:v>24.4</c:v>
                </c:pt>
                <c:pt idx="3773">
                  <c:v>24.1</c:v>
                </c:pt>
                <c:pt idx="3774">
                  <c:v>23.9</c:v>
                </c:pt>
                <c:pt idx="3775">
                  <c:v>23.7</c:v>
                </c:pt>
                <c:pt idx="3776">
                  <c:v>23.4</c:v>
                </c:pt>
                <c:pt idx="3777">
                  <c:v>23</c:v>
                </c:pt>
                <c:pt idx="3778">
                  <c:v>23</c:v>
                </c:pt>
                <c:pt idx="3779">
                  <c:v>22.6</c:v>
                </c:pt>
                <c:pt idx="3780">
                  <c:v>22.5</c:v>
                </c:pt>
                <c:pt idx="3781">
                  <c:v>22.5</c:v>
                </c:pt>
                <c:pt idx="3782">
                  <c:v>22.3</c:v>
                </c:pt>
                <c:pt idx="3783">
                  <c:v>22.1</c:v>
                </c:pt>
                <c:pt idx="3784">
                  <c:v>21.9</c:v>
                </c:pt>
                <c:pt idx="3785">
                  <c:v>21.6</c:v>
                </c:pt>
                <c:pt idx="3786">
                  <c:v>21.4</c:v>
                </c:pt>
                <c:pt idx="3787">
                  <c:v>21.2</c:v>
                </c:pt>
                <c:pt idx="3788">
                  <c:v>21.2</c:v>
                </c:pt>
                <c:pt idx="3789">
                  <c:v>21</c:v>
                </c:pt>
                <c:pt idx="3790">
                  <c:v>20.8</c:v>
                </c:pt>
                <c:pt idx="3791">
                  <c:v>20.7</c:v>
                </c:pt>
                <c:pt idx="3792">
                  <c:v>20.5</c:v>
                </c:pt>
                <c:pt idx="3793">
                  <c:v>20.3</c:v>
                </c:pt>
                <c:pt idx="3794">
                  <c:v>20.3</c:v>
                </c:pt>
                <c:pt idx="3795">
                  <c:v>20.3</c:v>
                </c:pt>
                <c:pt idx="3796">
                  <c:v>20.3</c:v>
                </c:pt>
                <c:pt idx="3797">
                  <c:v>20.3</c:v>
                </c:pt>
                <c:pt idx="3798">
                  <c:v>20.3</c:v>
                </c:pt>
                <c:pt idx="3799">
                  <c:v>20.100000000000001</c:v>
                </c:pt>
                <c:pt idx="3800">
                  <c:v>20.3</c:v>
                </c:pt>
                <c:pt idx="3801">
                  <c:v>20.5</c:v>
                </c:pt>
                <c:pt idx="3802">
                  <c:v>20.5</c:v>
                </c:pt>
                <c:pt idx="3803">
                  <c:v>45.5</c:v>
                </c:pt>
                <c:pt idx="3804">
                  <c:v>44.8</c:v>
                </c:pt>
                <c:pt idx="3805">
                  <c:v>43.9</c:v>
                </c:pt>
                <c:pt idx="3806">
                  <c:v>43.2</c:v>
                </c:pt>
                <c:pt idx="3807">
                  <c:v>42.6</c:v>
                </c:pt>
                <c:pt idx="3808">
                  <c:v>42.1</c:v>
                </c:pt>
                <c:pt idx="3809">
                  <c:v>41.5</c:v>
                </c:pt>
                <c:pt idx="3810">
                  <c:v>41</c:v>
                </c:pt>
                <c:pt idx="3811">
                  <c:v>40.6</c:v>
                </c:pt>
                <c:pt idx="3812">
                  <c:v>39.9</c:v>
                </c:pt>
                <c:pt idx="3813">
                  <c:v>39.4</c:v>
                </c:pt>
                <c:pt idx="3814">
                  <c:v>39.200000000000003</c:v>
                </c:pt>
                <c:pt idx="3815">
                  <c:v>37.200000000000003</c:v>
                </c:pt>
                <c:pt idx="3816">
                  <c:v>36.700000000000003</c:v>
                </c:pt>
                <c:pt idx="3817">
                  <c:v>36.1</c:v>
                </c:pt>
                <c:pt idx="3818">
                  <c:v>35.6</c:v>
                </c:pt>
                <c:pt idx="3819">
                  <c:v>35.200000000000003</c:v>
                </c:pt>
                <c:pt idx="3820">
                  <c:v>35.1</c:v>
                </c:pt>
                <c:pt idx="3821">
                  <c:v>34.5</c:v>
                </c:pt>
                <c:pt idx="3822">
                  <c:v>34.200000000000003</c:v>
                </c:pt>
                <c:pt idx="3823">
                  <c:v>33.6</c:v>
                </c:pt>
                <c:pt idx="3824">
                  <c:v>33.300000000000011</c:v>
                </c:pt>
                <c:pt idx="3825">
                  <c:v>32.9</c:v>
                </c:pt>
                <c:pt idx="3826">
                  <c:v>32.5</c:v>
                </c:pt>
                <c:pt idx="3827">
                  <c:v>32.4</c:v>
                </c:pt>
                <c:pt idx="3828">
                  <c:v>32</c:v>
                </c:pt>
                <c:pt idx="3829">
                  <c:v>31.8</c:v>
                </c:pt>
                <c:pt idx="3830">
                  <c:v>31.3</c:v>
                </c:pt>
                <c:pt idx="3831">
                  <c:v>31.1</c:v>
                </c:pt>
                <c:pt idx="3832">
                  <c:v>30.6</c:v>
                </c:pt>
                <c:pt idx="3833">
                  <c:v>30.2</c:v>
                </c:pt>
                <c:pt idx="3834">
                  <c:v>30</c:v>
                </c:pt>
                <c:pt idx="3835">
                  <c:v>29.7</c:v>
                </c:pt>
                <c:pt idx="3836">
                  <c:v>29.3</c:v>
                </c:pt>
                <c:pt idx="3837">
                  <c:v>28.9</c:v>
                </c:pt>
                <c:pt idx="3838">
                  <c:v>28.6</c:v>
                </c:pt>
                <c:pt idx="3839">
                  <c:v>28</c:v>
                </c:pt>
                <c:pt idx="3840">
                  <c:v>27.7</c:v>
                </c:pt>
                <c:pt idx="3841">
                  <c:v>27.5</c:v>
                </c:pt>
                <c:pt idx="3842">
                  <c:v>27.3</c:v>
                </c:pt>
                <c:pt idx="3843">
                  <c:v>27</c:v>
                </c:pt>
                <c:pt idx="3844">
                  <c:v>26.6</c:v>
                </c:pt>
                <c:pt idx="3845">
                  <c:v>26.4</c:v>
                </c:pt>
                <c:pt idx="3846">
                  <c:v>26.2</c:v>
                </c:pt>
                <c:pt idx="3847">
                  <c:v>24.4</c:v>
                </c:pt>
                <c:pt idx="3848">
                  <c:v>24.3</c:v>
                </c:pt>
                <c:pt idx="3849">
                  <c:v>24.1</c:v>
                </c:pt>
                <c:pt idx="3850">
                  <c:v>23.7</c:v>
                </c:pt>
                <c:pt idx="3851">
                  <c:v>23.7</c:v>
                </c:pt>
                <c:pt idx="3852">
                  <c:v>23.5</c:v>
                </c:pt>
                <c:pt idx="3853">
                  <c:v>23.5</c:v>
                </c:pt>
                <c:pt idx="3854">
                  <c:v>23.2</c:v>
                </c:pt>
                <c:pt idx="3855">
                  <c:v>23</c:v>
                </c:pt>
                <c:pt idx="3856">
                  <c:v>22.8</c:v>
                </c:pt>
                <c:pt idx="3857">
                  <c:v>22.8</c:v>
                </c:pt>
                <c:pt idx="3858">
                  <c:v>22.8</c:v>
                </c:pt>
                <c:pt idx="3859">
                  <c:v>22.6</c:v>
                </c:pt>
                <c:pt idx="3860">
                  <c:v>22.5</c:v>
                </c:pt>
                <c:pt idx="3861">
                  <c:v>22.5</c:v>
                </c:pt>
                <c:pt idx="3862">
                  <c:v>22.5</c:v>
                </c:pt>
                <c:pt idx="3863">
                  <c:v>22.8</c:v>
                </c:pt>
                <c:pt idx="3864">
                  <c:v>22.6</c:v>
                </c:pt>
                <c:pt idx="3865">
                  <c:v>22.5</c:v>
                </c:pt>
                <c:pt idx="3866">
                  <c:v>22.5</c:v>
                </c:pt>
                <c:pt idx="3867">
                  <c:v>22.6</c:v>
                </c:pt>
                <c:pt idx="3868">
                  <c:v>22.8</c:v>
                </c:pt>
                <c:pt idx="3869">
                  <c:v>22.6</c:v>
                </c:pt>
                <c:pt idx="3870">
                  <c:v>22.6</c:v>
                </c:pt>
                <c:pt idx="3871">
                  <c:v>23.2</c:v>
                </c:pt>
                <c:pt idx="3872">
                  <c:v>23.7</c:v>
                </c:pt>
                <c:pt idx="3873">
                  <c:v>24.4</c:v>
                </c:pt>
                <c:pt idx="3874">
                  <c:v>25.5</c:v>
                </c:pt>
                <c:pt idx="3875">
                  <c:v>26.6</c:v>
                </c:pt>
                <c:pt idx="3876">
                  <c:v>27.7</c:v>
                </c:pt>
                <c:pt idx="3877">
                  <c:v>28.9</c:v>
                </c:pt>
                <c:pt idx="3878">
                  <c:v>30.4</c:v>
                </c:pt>
                <c:pt idx="3879">
                  <c:v>31.6</c:v>
                </c:pt>
                <c:pt idx="3880">
                  <c:v>33.1</c:v>
                </c:pt>
                <c:pt idx="3881">
                  <c:v>34.700000000000003</c:v>
                </c:pt>
                <c:pt idx="3882">
                  <c:v>36.300000000000011</c:v>
                </c:pt>
                <c:pt idx="3883">
                  <c:v>38.300000000000011</c:v>
                </c:pt>
                <c:pt idx="3884">
                  <c:v>40.1</c:v>
                </c:pt>
                <c:pt idx="3885">
                  <c:v>42.1</c:v>
                </c:pt>
                <c:pt idx="3886">
                  <c:v>44.1</c:v>
                </c:pt>
                <c:pt idx="3887">
                  <c:v>45.7</c:v>
                </c:pt>
                <c:pt idx="3888">
                  <c:v>47.1</c:v>
                </c:pt>
                <c:pt idx="3889">
                  <c:v>51.6</c:v>
                </c:pt>
                <c:pt idx="3890">
                  <c:v>53.2</c:v>
                </c:pt>
                <c:pt idx="3891">
                  <c:v>55</c:v>
                </c:pt>
                <c:pt idx="3892">
                  <c:v>56.7</c:v>
                </c:pt>
                <c:pt idx="3893">
                  <c:v>58.1</c:v>
                </c:pt>
                <c:pt idx="3894">
                  <c:v>59.7</c:v>
                </c:pt>
                <c:pt idx="3895">
                  <c:v>61</c:v>
                </c:pt>
                <c:pt idx="3896">
                  <c:v>62.2</c:v>
                </c:pt>
                <c:pt idx="3897">
                  <c:v>63.7</c:v>
                </c:pt>
                <c:pt idx="3898">
                  <c:v>64.400000000000006</c:v>
                </c:pt>
                <c:pt idx="3899">
                  <c:v>65.099999999999994</c:v>
                </c:pt>
                <c:pt idx="3900">
                  <c:v>66.400000000000006</c:v>
                </c:pt>
                <c:pt idx="3901">
                  <c:v>67.8</c:v>
                </c:pt>
                <c:pt idx="3902">
                  <c:v>68.900000000000006</c:v>
                </c:pt>
                <c:pt idx="3903">
                  <c:v>69.3</c:v>
                </c:pt>
                <c:pt idx="3904">
                  <c:v>69.8</c:v>
                </c:pt>
                <c:pt idx="3905">
                  <c:v>70.3</c:v>
                </c:pt>
                <c:pt idx="3906">
                  <c:v>71.599999999999994</c:v>
                </c:pt>
                <c:pt idx="3907">
                  <c:v>71.2</c:v>
                </c:pt>
                <c:pt idx="3908">
                  <c:v>71.400000000000006</c:v>
                </c:pt>
                <c:pt idx="3909">
                  <c:v>71.400000000000006</c:v>
                </c:pt>
                <c:pt idx="3910">
                  <c:v>71.599999999999994</c:v>
                </c:pt>
                <c:pt idx="3911">
                  <c:v>71.400000000000006</c:v>
                </c:pt>
                <c:pt idx="3912">
                  <c:v>70.7</c:v>
                </c:pt>
                <c:pt idx="3913">
                  <c:v>71.599999999999994</c:v>
                </c:pt>
                <c:pt idx="3914">
                  <c:v>70.900000000000006</c:v>
                </c:pt>
                <c:pt idx="3915">
                  <c:v>70.5</c:v>
                </c:pt>
                <c:pt idx="3916">
                  <c:v>69.8</c:v>
                </c:pt>
                <c:pt idx="3917">
                  <c:v>69.3</c:v>
                </c:pt>
                <c:pt idx="3918">
                  <c:v>68</c:v>
                </c:pt>
                <c:pt idx="3919">
                  <c:v>67.599999999999994</c:v>
                </c:pt>
                <c:pt idx="3920">
                  <c:v>66.7</c:v>
                </c:pt>
                <c:pt idx="3921">
                  <c:v>65.3</c:v>
                </c:pt>
                <c:pt idx="3922">
                  <c:v>64.599999999999994</c:v>
                </c:pt>
                <c:pt idx="3923">
                  <c:v>62.8</c:v>
                </c:pt>
                <c:pt idx="3924">
                  <c:v>61.7</c:v>
                </c:pt>
                <c:pt idx="3925">
                  <c:v>59.5</c:v>
                </c:pt>
                <c:pt idx="3926">
                  <c:v>58.8</c:v>
                </c:pt>
                <c:pt idx="3927">
                  <c:v>57.9</c:v>
                </c:pt>
                <c:pt idx="3928">
                  <c:v>57.2</c:v>
                </c:pt>
                <c:pt idx="3929">
                  <c:v>55.8</c:v>
                </c:pt>
                <c:pt idx="3930">
                  <c:v>54.1</c:v>
                </c:pt>
                <c:pt idx="3931">
                  <c:v>53.2</c:v>
                </c:pt>
                <c:pt idx="3932">
                  <c:v>52.2</c:v>
                </c:pt>
                <c:pt idx="3933">
                  <c:v>51.4</c:v>
                </c:pt>
                <c:pt idx="3934">
                  <c:v>51.1</c:v>
                </c:pt>
                <c:pt idx="3935">
                  <c:v>50.4</c:v>
                </c:pt>
                <c:pt idx="3936">
                  <c:v>49.6</c:v>
                </c:pt>
                <c:pt idx="3937">
                  <c:v>49.3</c:v>
                </c:pt>
                <c:pt idx="3938">
                  <c:v>48.7</c:v>
                </c:pt>
                <c:pt idx="3939">
                  <c:v>48.6</c:v>
                </c:pt>
                <c:pt idx="3940">
                  <c:v>48.2</c:v>
                </c:pt>
                <c:pt idx="3941">
                  <c:v>48</c:v>
                </c:pt>
                <c:pt idx="3942">
                  <c:v>48</c:v>
                </c:pt>
                <c:pt idx="3943">
                  <c:v>47.8</c:v>
                </c:pt>
                <c:pt idx="3944">
                  <c:v>47.8</c:v>
                </c:pt>
                <c:pt idx="3945">
                  <c:v>46.4</c:v>
                </c:pt>
                <c:pt idx="3946">
                  <c:v>46</c:v>
                </c:pt>
                <c:pt idx="3947">
                  <c:v>45.7</c:v>
                </c:pt>
                <c:pt idx="3948">
                  <c:v>45.5</c:v>
                </c:pt>
                <c:pt idx="3949">
                  <c:v>45.3</c:v>
                </c:pt>
                <c:pt idx="3950">
                  <c:v>45.1</c:v>
                </c:pt>
                <c:pt idx="3951">
                  <c:v>45</c:v>
                </c:pt>
                <c:pt idx="3952">
                  <c:v>45</c:v>
                </c:pt>
                <c:pt idx="3953">
                  <c:v>34.300000000000011</c:v>
                </c:pt>
                <c:pt idx="3954">
                  <c:v>33.800000000000011</c:v>
                </c:pt>
                <c:pt idx="3955">
                  <c:v>33.4</c:v>
                </c:pt>
                <c:pt idx="3956">
                  <c:v>33.1</c:v>
                </c:pt>
                <c:pt idx="3957">
                  <c:v>32.9</c:v>
                </c:pt>
                <c:pt idx="3958">
                  <c:v>32.5</c:v>
                </c:pt>
                <c:pt idx="3959">
                  <c:v>32.200000000000003</c:v>
                </c:pt>
                <c:pt idx="3960">
                  <c:v>32</c:v>
                </c:pt>
                <c:pt idx="3961">
                  <c:v>31.5</c:v>
                </c:pt>
                <c:pt idx="3962">
                  <c:v>31.1</c:v>
                </c:pt>
                <c:pt idx="3963">
                  <c:v>30.7</c:v>
                </c:pt>
                <c:pt idx="3964">
                  <c:v>30.4</c:v>
                </c:pt>
                <c:pt idx="3965">
                  <c:v>30.2</c:v>
                </c:pt>
                <c:pt idx="3966">
                  <c:v>30</c:v>
                </c:pt>
                <c:pt idx="3967">
                  <c:v>29.7</c:v>
                </c:pt>
                <c:pt idx="3968">
                  <c:v>29.5</c:v>
                </c:pt>
                <c:pt idx="3969">
                  <c:v>29.3</c:v>
                </c:pt>
                <c:pt idx="3970">
                  <c:v>28.9</c:v>
                </c:pt>
                <c:pt idx="3971">
                  <c:v>28.6</c:v>
                </c:pt>
                <c:pt idx="3972">
                  <c:v>28.6</c:v>
                </c:pt>
                <c:pt idx="3973">
                  <c:v>28.4</c:v>
                </c:pt>
                <c:pt idx="3974">
                  <c:v>28.4</c:v>
                </c:pt>
                <c:pt idx="3975">
                  <c:v>28.2</c:v>
                </c:pt>
                <c:pt idx="3976">
                  <c:v>28</c:v>
                </c:pt>
                <c:pt idx="3977">
                  <c:v>27.9</c:v>
                </c:pt>
                <c:pt idx="3978">
                  <c:v>27.5</c:v>
                </c:pt>
                <c:pt idx="3979">
                  <c:v>27.5</c:v>
                </c:pt>
                <c:pt idx="3980">
                  <c:v>27.5</c:v>
                </c:pt>
                <c:pt idx="3981">
                  <c:v>27.5</c:v>
                </c:pt>
                <c:pt idx="3982">
                  <c:v>27.3</c:v>
                </c:pt>
                <c:pt idx="3983">
                  <c:v>27.7</c:v>
                </c:pt>
                <c:pt idx="3984">
                  <c:v>28.6</c:v>
                </c:pt>
                <c:pt idx="3985">
                  <c:v>29.5</c:v>
                </c:pt>
                <c:pt idx="3986">
                  <c:v>30.9</c:v>
                </c:pt>
                <c:pt idx="3987">
                  <c:v>32.200000000000003</c:v>
                </c:pt>
                <c:pt idx="3988">
                  <c:v>33.800000000000011</c:v>
                </c:pt>
                <c:pt idx="3989">
                  <c:v>35.4</c:v>
                </c:pt>
                <c:pt idx="3990">
                  <c:v>37.200000000000003</c:v>
                </c:pt>
                <c:pt idx="3991">
                  <c:v>39.200000000000003</c:v>
                </c:pt>
                <c:pt idx="3992">
                  <c:v>41</c:v>
                </c:pt>
                <c:pt idx="3993">
                  <c:v>43</c:v>
                </c:pt>
                <c:pt idx="3994">
                  <c:v>45.3</c:v>
                </c:pt>
                <c:pt idx="3995">
                  <c:v>46.9</c:v>
                </c:pt>
                <c:pt idx="3996">
                  <c:v>48.9</c:v>
                </c:pt>
                <c:pt idx="3997">
                  <c:v>67.8</c:v>
                </c:pt>
                <c:pt idx="3998">
                  <c:v>69.3</c:v>
                </c:pt>
                <c:pt idx="3999">
                  <c:v>70.7</c:v>
                </c:pt>
                <c:pt idx="4000">
                  <c:v>71.8</c:v>
                </c:pt>
                <c:pt idx="4001">
                  <c:v>72.7</c:v>
                </c:pt>
                <c:pt idx="4002">
                  <c:v>74.099999999999994</c:v>
                </c:pt>
                <c:pt idx="4003">
                  <c:v>75</c:v>
                </c:pt>
                <c:pt idx="4004">
                  <c:v>76.099999999999994</c:v>
                </c:pt>
                <c:pt idx="4005">
                  <c:v>77.400000000000006</c:v>
                </c:pt>
                <c:pt idx="4006">
                  <c:v>78.099999999999994</c:v>
                </c:pt>
                <c:pt idx="4007">
                  <c:v>79</c:v>
                </c:pt>
                <c:pt idx="4008">
                  <c:v>79.7</c:v>
                </c:pt>
                <c:pt idx="4009">
                  <c:v>80.099999999999994</c:v>
                </c:pt>
                <c:pt idx="4010">
                  <c:v>80.599999999999994</c:v>
                </c:pt>
                <c:pt idx="4011">
                  <c:v>81.3</c:v>
                </c:pt>
                <c:pt idx="4012">
                  <c:v>80.8</c:v>
                </c:pt>
                <c:pt idx="4013">
                  <c:v>81.099999999999994</c:v>
                </c:pt>
                <c:pt idx="4014">
                  <c:v>80.599999999999994</c:v>
                </c:pt>
                <c:pt idx="4015">
                  <c:v>80.2</c:v>
                </c:pt>
                <c:pt idx="4016">
                  <c:v>79.7</c:v>
                </c:pt>
                <c:pt idx="4017">
                  <c:v>78.8</c:v>
                </c:pt>
                <c:pt idx="4018">
                  <c:v>78.400000000000006</c:v>
                </c:pt>
                <c:pt idx="4019">
                  <c:v>77.7</c:v>
                </c:pt>
                <c:pt idx="4020">
                  <c:v>77.2</c:v>
                </c:pt>
                <c:pt idx="4021">
                  <c:v>76.099999999999994</c:v>
                </c:pt>
                <c:pt idx="4022">
                  <c:v>75</c:v>
                </c:pt>
                <c:pt idx="4023">
                  <c:v>73.900000000000006</c:v>
                </c:pt>
                <c:pt idx="4024">
                  <c:v>72.5</c:v>
                </c:pt>
                <c:pt idx="4025">
                  <c:v>70.900000000000006</c:v>
                </c:pt>
                <c:pt idx="4026">
                  <c:v>69.400000000000006</c:v>
                </c:pt>
                <c:pt idx="4027">
                  <c:v>68</c:v>
                </c:pt>
                <c:pt idx="4028">
                  <c:v>66.599999999999994</c:v>
                </c:pt>
                <c:pt idx="4029">
                  <c:v>65.099999999999994</c:v>
                </c:pt>
                <c:pt idx="4030">
                  <c:v>63.1</c:v>
                </c:pt>
                <c:pt idx="4031">
                  <c:v>61.7</c:v>
                </c:pt>
                <c:pt idx="4032">
                  <c:v>60.1</c:v>
                </c:pt>
                <c:pt idx="4033">
                  <c:v>58.5</c:v>
                </c:pt>
                <c:pt idx="4034">
                  <c:v>57.2</c:v>
                </c:pt>
                <c:pt idx="4035">
                  <c:v>55.9</c:v>
                </c:pt>
                <c:pt idx="4036">
                  <c:v>54.9</c:v>
                </c:pt>
                <c:pt idx="4037">
                  <c:v>54</c:v>
                </c:pt>
                <c:pt idx="4038">
                  <c:v>53.4</c:v>
                </c:pt>
                <c:pt idx="4039">
                  <c:v>52.7</c:v>
                </c:pt>
                <c:pt idx="4040">
                  <c:v>52.3</c:v>
                </c:pt>
                <c:pt idx="4041">
                  <c:v>51.4</c:v>
                </c:pt>
                <c:pt idx="4042">
                  <c:v>50.9</c:v>
                </c:pt>
                <c:pt idx="4043">
                  <c:v>50.2</c:v>
                </c:pt>
                <c:pt idx="4044">
                  <c:v>49.6</c:v>
                </c:pt>
                <c:pt idx="4045">
                  <c:v>49.1</c:v>
                </c:pt>
                <c:pt idx="4046">
                  <c:v>48.7</c:v>
                </c:pt>
                <c:pt idx="4047">
                  <c:v>47.7</c:v>
                </c:pt>
                <c:pt idx="4048">
                  <c:v>47.3</c:v>
                </c:pt>
                <c:pt idx="4049">
                  <c:v>46.9</c:v>
                </c:pt>
                <c:pt idx="4050">
                  <c:v>46.8</c:v>
                </c:pt>
                <c:pt idx="4051">
                  <c:v>46.4</c:v>
                </c:pt>
                <c:pt idx="4052">
                  <c:v>46</c:v>
                </c:pt>
                <c:pt idx="4053">
                  <c:v>45.7</c:v>
                </c:pt>
                <c:pt idx="4054">
                  <c:v>45.3</c:v>
                </c:pt>
                <c:pt idx="4055">
                  <c:v>44.8</c:v>
                </c:pt>
                <c:pt idx="4056">
                  <c:v>44.2</c:v>
                </c:pt>
                <c:pt idx="4057">
                  <c:v>43.5</c:v>
                </c:pt>
                <c:pt idx="4058">
                  <c:v>43</c:v>
                </c:pt>
                <c:pt idx="4059">
                  <c:v>42.6</c:v>
                </c:pt>
                <c:pt idx="4060">
                  <c:v>42.3</c:v>
                </c:pt>
                <c:pt idx="4061">
                  <c:v>41.5</c:v>
                </c:pt>
                <c:pt idx="4062">
                  <c:v>41</c:v>
                </c:pt>
                <c:pt idx="4063">
                  <c:v>40.5</c:v>
                </c:pt>
                <c:pt idx="4064">
                  <c:v>40.1</c:v>
                </c:pt>
                <c:pt idx="4065">
                  <c:v>39.700000000000003</c:v>
                </c:pt>
                <c:pt idx="4066">
                  <c:v>39.200000000000003</c:v>
                </c:pt>
                <c:pt idx="4067">
                  <c:v>38.800000000000011</c:v>
                </c:pt>
                <c:pt idx="4068">
                  <c:v>38.300000000000011</c:v>
                </c:pt>
                <c:pt idx="4069">
                  <c:v>37.9</c:v>
                </c:pt>
                <c:pt idx="4070">
                  <c:v>37.6</c:v>
                </c:pt>
                <c:pt idx="4071">
                  <c:v>36.9</c:v>
                </c:pt>
                <c:pt idx="4072">
                  <c:v>36.5</c:v>
                </c:pt>
                <c:pt idx="4073">
                  <c:v>36</c:v>
                </c:pt>
                <c:pt idx="4074">
                  <c:v>35.6</c:v>
                </c:pt>
                <c:pt idx="4075">
                  <c:v>35.200000000000003</c:v>
                </c:pt>
                <c:pt idx="4076">
                  <c:v>34.9</c:v>
                </c:pt>
                <c:pt idx="4077">
                  <c:v>34.5</c:v>
                </c:pt>
                <c:pt idx="4078">
                  <c:v>34.200000000000003</c:v>
                </c:pt>
                <c:pt idx="4079">
                  <c:v>34</c:v>
                </c:pt>
                <c:pt idx="4080">
                  <c:v>33.6</c:v>
                </c:pt>
                <c:pt idx="4081">
                  <c:v>33.300000000000011</c:v>
                </c:pt>
                <c:pt idx="4082">
                  <c:v>33.300000000000011</c:v>
                </c:pt>
                <c:pt idx="4083">
                  <c:v>32.700000000000003</c:v>
                </c:pt>
                <c:pt idx="4084">
                  <c:v>32.5</c:v>
                </c:pt>
                <c:pt idx="4085">
                  <c:v>32.200000000000003</c:v>
                </c:pt>
                <c:pt idx="4086">
                  <c:v>32</c:v>
                </c:pt>
                <c:pt idx="4087">
                  <c:v>31.8</c:v>
                </c:pt>
                <c:pt idx="4088">
                  <c:v>31.5</c:v>
                </c:pt>
                <c:pt idx="4089">
                  <c:v>31.3</c:v>
                </c:pt>
                <c:pt idx="4090">
                  <c:v>31.1</c:v>
                </c:pt>
                <c:pt idx="4091">
                  <c:v>30.7</c:v>
                </c:pt>
                <c:pt idx="4092">
                  <c:v>30.6</c:v>
                </c:pt>
                <c:pt idx="4093">
                  <c:v>30.4</c:v>
                </c:pt>
                <c:pt idx="4094">
                  <c:v>30.2</c:v>
                </c:pt>
                <c:pt idx="4095">
                  <c:v>30</c:v>
                </c:pt>
                <c:pt idx="4096">
                  <c:v>29.7</c:v>
                </c:pt>
                <c:pt idx="4097">
                  <c:v>29.5</c:v>
                </c:pt>
                <c:pt idx="4098">
                  <c:v>29.3</c:v>
                </c:pt>
                <c:pt idx="4099">
                  <c:v>29.1</c:v>
                </c:pt>
                <c:pt idx="4100">
                  <c:v>28.9</c:v>
                </c:pt>
                <c:pt idx="4101">
                  <c:v>28.6</c:v>
                </c:pt>
                <c:pt idx="4102">
                  <c:v>28.4</c:v>
                </c:pt>
                <c:pt idx="4103">
                  <c:v>28</c:v>
                </c:pt>
                <c:pt idx="4104">
                  <c:v>28</c:v>
                </c:pt>
                <c:pt idx="4105">
                  <c:v>27.7</c:v>
                </c:pt>
                <c:pt idx="4106">
                  <c:v>27.7</c:v>
                </c:pt>
                <c:pt idx="4107">
                  <c:v>27.3</c:v>
                </c:pt>
                <c:pt idx="4108">
                  <c:v>27.1</c:v>
                </c:pt>
                <c:pt idx="4109">
                  <c:v>27.1</c:v>
                </c:pt>
                <c:pt idx="4110">
                  <c:v>27</c:v>
                </c:pt>
                <c:pt idx="4111">
                  <c:v>26.6</c:v>
                </c:pt>
                <c:pt idx="4112">
                  <c:v>26.6</c:v>
                </c:pt>
                <c:pt idx="4113">
                  <c:v>26.8</c:v>
                </c:pt>
                <c:pt idx="4114">
                  <c:v>26.8</c:v>
                </c:pt>
                <c:pt idx="4115">
                  <c:v>27</c:v>
                </c:pt>
                <c:pt idx="4116">
                  <c:v>27.3</c:v>
                </c:pt>
                <c:pt idx="4117">
                  <c:v>27.9</c:v>
                </c:pt>
                <c:pt idx="4118">
                  <c:v>29.8</c:v>
                </c:pt>
                <c:pt idx="4119">
                  <c:v>31.3</c:v>
                </c:pt>
                <c:pt idx="4120">
                  <c:v>33.4</c:v>
                </c:pt>
                <c:pt idx="4121">
                  <c:v>35.1</c:v>
                </c:pt>
                <c:pt idx="4122">
                  <c:v>37</c:v>
                </c:pt>
                <c:pt idx="4123">
                  <c:v>40.300000000000011</c:v>
                </c:pt>
                <c:pt idx="4124">
                  <c:v>42.1</c:v>
                </c:pt>
                <c:pt idx="4125">
                  <c:v>44.1</c:v>
                </c:pt>
                <c:pt idx="4126">
                  <c:v>47.3</c:v>
                </c:pt>
                <c:pt idx="4127">
                  <c:v>48.2</c:v>
                </c:pt>
                <c:pt idx="4128">
                  <c:v>48.7</c:v>
                </c:pt>
                <c:pt idx="4129">
                  <c:v>50.2</c:v>
                </c:pt>
                <c:pt idx="4130">
                  <c:v>52.2</c:v>
                </c:pt>
                <c:pt idx="4131">
                  <c:v>53.1</c:v>
                </c:pt>
                <c:pt idx="4132">
                  <c:v>52.9</c:v>
                </c:pt>
                <c:pt idx="4133">
                  <c:v>61.7</c:v>
                </c:pt>
                <c:pt idx="4134">
                  <c:v>61.5</c:v>
                </c:pt>
                <c:pt idx="4135">
                  <c:v>64</c:v>
                </c:pt>
                <c:pt idx="4136">
                  <c:v>63.9</c:v>
                </c:pt>
                <c:pt idx="4137">
                  <c:v>63.5</c:v>
                </c:pt>
                <c:pt idx="4138">
                  <c:v>62.6</c:v>
                </c:pt>
                <c:pt idx="4139">
                  <c:v>62.8</c:v>
                </c:pt>
                <c:pt idx="4140">
                  <c:v>63.3</c:v>
                </c:pt>
                <c:pt idx="4141">
                  <c:v>64.2</c:v>
                </c:pt>
                <c:pt idx="4142">
                  <c:v>65.3</c:v>
                </c:pt>
                <c:pt idx="4143">
                  <c:v>65.7</c:v>
                </c:pt>
                <c:pt idx="4144">
                  <c:v>65.5</c:v>
                </c:pt>
                <c:pt idx="4145">
                  <c:v>66.2</c:v>
                </c:pt>
                <c:pt idx="4146">
                  <c:v>66.7</c:v>
                </c:pt>
                <c:pt idx="4147">
                  <c:v>66.400000000000006</c:v>
                </c:pt>
                <c:pt idx="4148">
                  <c:v>66.400000000000006</c:v>
                </c:pt>
                <c:pt idx="4149">
                  <c:v>65.8</c:v>
                </c:pt>
                <c:pt idx="4150">
                  <c:v>65.7</c:v>
                </c:pt>
                <c:pt idx="4151">
                  <c:v>65.7</c:v>
                </c:pt>
                <c:pt idx="4152">
                  <c:v>65.5</c:v>
                </c:pt>
                <c:pt idx="4153">
                  <c:v>64.900000000000006</c:v>
                </c:pt>
                <c:pt idx="4154">
                  <c:v>64.900000000000006</c:v>
                </c:pt>
                <c:pt idx="4155">
                  <c:v>65.3</c:v>
                </c:pt>
                <c:pt idx="4156">
                  <c:v>64.400000000000006</c:v>
                </c:pt>
                <c:pt idx="4157">
                  <c:v>63.3</c:v>
                </c:pt>
                <c:pt idx="4158">
                  <c:v>63</c:v>
                </c:pt>
                <c:pt idx="4159">
                  <c:v>62.4</c:v>
                </c:pt>
                <c:pt idx="4160">
                  <c:v>61.9</c:v>
                </c:pt>
                <c:pt idx="4161">
                  <c:v>61</c:v>
                </c:pt>
                <c:pt idx="4162">
                  <c:v>61.2</c:v>
                </c:pt>
                <c:pt idx="4163">
                  <c:v>61.2</c:v>
                </c:pt>
                <c:pt idx="4164">
                  <c:v>60.4</c:v>
                </c:pt>
                <c:pt idx="4165">
                  <c:v>59.4</c:v>
                </c:pt>
                <c:pt idx="4166">
                  <c:v>57.9</c:v>
                </c:pt>
                <c:pt idx="4167">
                  <c:v>56.5</c:v>
                </c:pt>
                <c:pt idx="4168">
                  <c:v>55.4</c:v>
                </c:pt>
                <c:pt idx="4169">
                  <c:v>54.5</c:v>
                </c:pt>
                <c:pt idx="4170">
                  <c:v>53.6</c:v>
                </c:pt>
                <c:pt idx="4171">
                  <c:v>37.9</c:v>
                </c:pt>
                <c:pt idx="4172">
                  <c:v>37.200000000000003</c:v>
                </c:pt>
                <c:pt idx="4173">
                  <c:v>36.700000000000003</c:v>
                </c:pt>
                <c:pt idx="4174">
                  <c:v>36.300000000000011</c:v>
                </c:pt>
                <c:pt idx="4175">
                  <c:v>36.1</c:v>
                </c:pt>
                <c:pt idx="4176">
                  <c:v>35.6</c:v>
                </c:pt>
                <c:pt idx="4177">
                  <c:v>35.4</c:v>
                </c:pt>
                <c:pt idx="4178">
                  <c:v>34.9</c:v>
                </c:pt>
                <c:pt idx="4179">
                  <c:v>34.700000000000003</c:v>
                </c:pt>
                <c:pt idx="4180">
                  <c:v>34.5</c:v>
                </c:pt>
                <c:pt idx="4181">
                  <c:v>34.300000000000011</c:v>
                </c:pt>
                <c:pt idx="4182">
                  <c:v>33.800000000000011</c:v>
                </c:pt>
                <c:pt idx="4183">
                  <c:v>33.4</c:v>
                </c:pt>
                <c:pt idx="4184">
                  <c:v>32.9</c:v>
                </c:pt>
                <c:pt idx="4185">
                  <c:v>32.700000000000003</c:v>
                </c:pt>
                <c:pt idx="4186">
                  <c:v>32.5</c:v>
                </c:pt>
                <c:pt idx="4187">
                  <c:v>32.4</c:v>
                </c:pt>
                <c:pt idx="4188">
                  <c:v>32.5</c:v>
                </c:pt>
                <c:pt idx="4189">
                  <c:v>32.4</c:v>
                </c:pt>
                <c:pt idx="4190">
                  <c:v>31.8</c:v>
                </c:pt>
                <c:pt idx="4191">
                  <c:v>31.6</c:v>
                </c:pt>
                <c:pt idx="4192">
                  <c:v>31.1</c:v>
                </c:pt>
                <c:pt idx="4193">
                  <c:v>30.9</c:v>
                </c:pt>
                <c:pt idx="4194">
                  <c:v>30.7</c:v>
                </c:pt>
                <c:pt idx="4195">
                  <c:v>30.7</c:v>
                </c:pt>
                <c:pt idx="4196">
                  <c:v>30.7</c:v>
                </c:pt>
                <c:pt idx="4197">
                  <c:v>30.6</c:v>
                </c:pt>
                <c:pt idx="4198">
                  <c:v>30.4</c:v>
                </c:pt>
                <c:pt idx="4199">
                  <c:v>30.2</c:v>
                </c:pt>
                <c:pt idx="4200">
                  <c:v>30.6</c:v>
                </c:pt>
                <c:pt idx="4201">
                  <c:v>30.2</c:v>
                </c:pt>
                <c:pt idx="4202">
                  <c:v>30</c:v>
                </c:pt>
                <c:pt idx="4203">
                  <c:v>30.2</c:v>
                </c:pt>
                <c:pt idx="4204">
                  <c:v>30</c:v>
                </c:pt>
                <c:pt idx="4205">
                  <c:v>30.2</c:v>
                </c:pt>
                <c:pt idx="4206">
                  <c:v>29.8</c:v>
                </c:pt>
                <c:pt idx="4207">
                  <c:v>30</c:v>
                </c:pt>
                <c:pt idx="4208">
                  <c:v>30.4</c:v>
                </c:pt>
                <c:pt idx="4209">
                  <c:v>30.4</c:v>
                </c:pt>
                <c:pt idx="4210">
                  <c:v>30.9</c:v>
                </c:pt>
                <c:pt idx="4211">
                  <c:v>32.9</c:v>
                </c:pt>
                <c:pt idx="4212">
                  <c:v>34.300000000000011</c:v>
                </c:pt>
                <c:pt idx="4213">
                  <c:v>35.1</c:v>
                </c:pt>
                <c:pt idx="4214">
                  <c:v>35.6</c:v>
                </c:pt>
                <c:pt idx="4215">
                  <c:v>36.700000000000003</c:v>
                </c:pt>
                <c:pt idx="4216">
                  <c:v>37.800000000000011</c:v>
                </c:pt>
                <c:pt idx="4217">
                  <c:v>38.5</c:v>
                </c:pt>
                <c:pt idx="4218">
                  <c:v>39.700000000000003</c:v>
                </c:pt>
                <c:pt idx="4219">
                  <c:v>40.1</c:v>
                </c:pt>
                <c:pt idx="4220">
                  <c:v>40.6</c:v>
                </c:pt>
                <c:pt idx="4221">
                  <c:v>41.4</c:v>
                </c:pt>
                <c:pt idx="4222">
                  <c:v>42.3</c:v>
                </c:pt>
                <c:pt idx="4223">
                  <c:v>43</c:v>
                </c:pt>
                <c:pt idx="4224">
                  <c:v>43.7</c:v>
                </c:pt>
                <c:pt idx="4225">
                  <c:v>44.4</c:v>
                </c:pt>
                <c:pt idx="4226">
                  <c:v>45.3</c:v>
                </c:pt>
                <c:pt idx="4227">
                  <c:v>46.6</c:v>
                </c:pt>
                <c:pt idx="4228">
                  <c:v>47.8</c:v>
                </c:pt>
                <c:pt idx="4229">
                  <c:v>49.3</c:v>
                </c:pt>
                <c:pt idx="4230">
                  <c:v>51.1</c:v>
                </c:pt>
                <c:pt idx="4231">
                  <c:v>53.4</c:v>
                </c:pt>
                <c:pt idx="4232">
                  <c:v>55.4</c:v>
                </c:pt>
                <c:pt idx="4233">
                  <c:v>57.2</c:v>
                </c:pt>
                <c:pt idx="4234">
                  <c:v>58.3</c:v>
                </c:pt>
                <c:pt idx="4235">
                  <c:v>59.7</c:v>
                </c:pt>
                <c:pt idx="4236">
                  <c:v>61</c:v>
                </c:pt>
                <c:pt idx="4237">
                  <c:v>62.6</c:v>
                </c:pt>
                <c:pt idx="4238">
                  <c:v>63.9</c:v>
                </c:pt>
                <c:pt idx="4239">
                  <c:v>65.5</c:v>
                </c:pt>
                <c:pt idx="4240">
                  <c:v>67.8</c:v>
                </c:pt>
                <c:pt idx="4241">
                  <c:v>68.2</c:v>
                </c:pt>
                <c:pt idx="4242">
                  <c:v>67.3</c:v>
                </c:pt>
                <c:pt idx="4243">
                  <c:v>68</c:v>
                </c:pt>
                <c:pt idx="4244">
                  <c:v>68.900000000000006</c:v>
                </c:pt>
                <c:pt idx="4245">
                  <c:v>68</c:v>
                </c:pt>
                <c:pt idx="4246">
                  <c:v>65.3</c:v>
                </c:pt>
                <c:pt idx="4247">
                  <c:v>67.5</c:v>
                </c:pt>
                <c:pt idx="4248">
                  <c:v>71.2</c:v>
                </c:pt>
                <c:pt idx="4249">
                  <c:v>69.400000000000006</c:v>
                </c:pt>
                <c:pt idx="4250">
                  <c:v>74.3</c:v>
                </c:pt>
                <c:pt idx="4251">
                  <c:v>76.3</c:v>
                </c:pt>
                <c:pt idx="4252">
                  <c:v>76.5</c:v>
                </c:pt>
                <c:pt idx="4253">
                  <c:v>77</c:v>
                </c:pt>
                <c:pt idx="4254">
                  <c:v>75.400000000000006</c:v>
                </c:pt>
                <c:pt idx="4255">
                  <c:v>66.599999999999994</c:v>
                </c:pt>
                <c:pt idx="4256">
                  <c:v>62.4</c:v>
                </c:pt>
                <c:pt idx="4257">
                  <c:v>60.8</c:v>
                </c:pt>
                <c:pt idx="4258">
                  <c:v>60.4</c:v>
                </c:pt>
                <c:pt idx="4259">
                  <c:v>65.7</c:v>
                </c:pt>
                <c:pt idx="4260">
                  <c:v>65.7</c:v>
                </c:pt>
                <c:pt idx="4261">
                  <c:v>67.8</c:v>
                </c:pt>
                <c:pt idx="4262">
                  <c:v>65.5</c:v>
                </c:pt>
                <c:pt idx="4263">
                  <c:v>67.099999999999994</c:v>
                </c:pt>
                <c:pt idx="4264">
                  <c:v>68.900000000000006</c:v>
                </c:pt>
                <c:pt idx="4265">
                  <c:v>68</c:v>
                </c:pt>
                <c:pt idx="4266">
                  <c:v>68</c:v>
                </c:pt>
                <c:pt idx="4267">
                  <c:v>42.3</c:v>
                </c:pt>
                <c:pt idx="4268">
                  <c:v>42.3</c:v>
                </c:pt>
                <c:pt idx="4269">
                  <c:v>42.6</c:v>
                </c:pt>
                <c:pt idx="4270">
                  <c:v>42.8</c:v>
                </c:pt>
                <c:pt idx="4271">
                  <c:v>43.7</c:v>
                </c:pt>
                <c:pt idx="4272">
                  <c:v>44.8</c:v>
                </c:pt>
                <c:pt idx="4273">
                  <c:v>45.7</c:v>
                </c:pt>
                <c:pt idx="4274">
                  <c:v>46.9</c:v>
                </c:pt>
                <c:pt idx="4275">
                  <c:v>48</c:v>
                </c:pt>
                <c:pt idx="4276">
                  <c:v>49.1</c:v>
                </c:pt>
                <c:pt idx="4277">
                  <c:v>50.4</c:v>
                </c:pt>
                <c:pt idx="4278">
                  <c:v>51.8</c:v>
                </c:pt>
                <c:pt idx="4279">
                  <c:v>53.4</c:v>
                </c:pt>
                <c:pt idx="4280">
                  <c:v>54.9</c:v>
                </c:pt>
                <c:pt idx="4281">
                  <c:v>56.5</c:v>
                </c:pt>
                <c:pt idx="4282">
                  <c:v>57.7</c:v>
                </c:pt>
                <c:pt idx="4283">
                  <c:v>59.4</c:v>
                </c:pt>
                <c:pt idx="4284">
                  <c:v>60.8</c:v>
                </c:pt>
                <c:pt idx="4285">
                  <c:v>62.2</c:v>
                </c:pt>
                <c:pt idx="4286">
                  <c:v>63.3</c:v>
                </c:pt>
                <c:pt idx="4287">
                  <c:v>64.900000000000006</c:v>
                </c:pt>
                <c:pt idx="4288">
                  <c:v>66.400000000000006</c:v>
                </c:pt>
                <c:pt idx="4289">
                  <c:v>68.400000000000006</c:v>
                </c:pt>
                <c:pt idx="4290">
                  <c:v>69.599999999999994</c:v>
                </c:pt>
                <c:pt idx="4291">
                  <c:v>71.099999999999994</c:v>
                </c:pt>
                <c:pt idx="4292">
                  <c:v>71.400000000000006</c:v>
                </c:pt>
                <c:pt idx="4293">
                  <c:v>72.3</c:v>
                </c:pt>
                <c:pt idx="4294">
                  <c:v>73.400000000000006</c:v>
                </c:pt>
                <c:pt idx="4295">
                  <c:v>74.5</c:v>
                </c:pt>
                <c:pt idx="4296">
                  <c:v>75.400000000000006</c:v>
                </c:pt>
                <c:pt idx="4297">
                  <c:v>75.900000000000006</c:v>
                </c:pt>
                <c:pt idx="4298">
                  <c:v>76.5</c:v>
                </c:pt>
                <c:pt idx="4299">
                  <c:v>77.2</c:v>
                </c:pt>
                <c:pt idx="4300">
                  <c:v>78.3</c:v>
                </c:pt>
                <c:pt idx="4301">
                  <c:v>78.8</c:v>
                </c:pt>
                <c:pt idx="4302">
                  <c:v>79.2</c:v>
                </c:pt>
                <c:pt idx="4303">
                  <c:v>79.7</c:v>
                </c:pt>
                <c:pt idx="4304">
                  <c:v>80.2</c:v>
                </c:pt>
                <c:pt idx="4305">
                  <c:v>81.3</c:v>
                </c:pt>
                <c:pt idx="4306">
                  <c:v>81.3</c:v>
                </c:pt>
                <c:pt idx="4307">
                  <c:v>80.599999999999994</c:v>
                </c:pt>
                <c:pt idx="4308">
                  <c:v>81.3</c:v>
                </c:pt>
                <c:pt idx="4309">
                  <c:v>81.099999999999994</c:v>
                </c:pt>
                <c:pt idx="4310">
                  <c:v>80.8</c:v>
                </c:pt>
                <c:pt idx="4311">
                  <c:v>80.8</c:v>
                </c:pt>
                <c:pt idx="4312">
                  <c:v>80.2</c:v>
                </c:pt>
                <c:pt idx="4313">
                  <c:v>79.5</c:v>
                </c:pt>
                <c:pt idx="4314">
                  <c:v>78.599999999999994</c:v>
                </c:pt>
                <c:pt idx="4315">
                  <c:v>77.5</c:v>
                </c:pt>
                <c:pt idx="4316">
                  <c:v>76.599999999999994</c:v>
                </c:pt>
                <c:pt idx="4317">
                  <c:v>75</c:v>
                </c:pt>
                <c:pt idx="4318">
                  <c:v>73.2</c:v>
                </c:pt>
                <c:pt idx="4319">
                  <c:v>72</c:v>
                </c:pt>
                <c:pt idx="4320">
                  <c:v>71.2</c:v>
                </c:pt>
                <c:pt idx="4321">
                  <c:v>69.599999999999994</c:v>
                </c:pt>
                <c:pt idx="4322">
                  <c:v>68.2</c:v>
                </c:pt>
                <c:pt idx="4323">
                  <c:v>66.7</c:v>
                </c:pt>
                <c:pt idx="4324">
                  <c:v>65.099999999999994</c:v>
                </c:pt>
                <c:pt idx="4325">
                  <c:v>63.9</c:v>
                </c:pt>
                <c:pt idx="4326">
                  <c:v>62.4</c:v>
                </c:pt>
                <c:pt idx="4327">
                  <c:v>60.8</c:v>
                </c:pt>
                <c:pt idx="4328">
                  <c:v>59.4</c:v>
                </c:pt>
                <c:pt idx="4329">
                  <c:v>57.6</c:v>
                </c:pt>
                <c:pt idx="4330">
                  <c:v>55.9</c:v>
                </c:pt>
                <c:pt idx="4331">
                  <c:v>54.5</c:v>
                </c:pt>
                <c:pt idx="4332">
                  <c:v>53.4</c:v>
                </c:pt>
                <c:pt idx="4333">
                  <c:v>52.2</c:v>
                </c:pt>
                <c:pt idx="4334">
                  <c:v>51.3</c:v>
                </c:pt>
                <c:pt idx="4335">
                  <c:v>50.4</c:v>
                </c:pt>
                <c:pt idx="4336">
                  <c:v>50</c:v>
                </c:pt>
                <c:pt idx="4337">
                  <c:v>49.3</c:v>
                </c:pt>
                <c:pt idx="4338">
                  <c:v>48.9</c:v>
                </c:pt>
                <c:pt idx="4339">
                  <c:v>48.4</c:v>
                </c:pt>
                <c:pt idx="4340">
                  <c:v>47.8</c:v>
                </c:pt>
                <c:pt idx="4341">
                  <c:v>47.3</c:v>
                </c:pt>
                <c:pt idx="4342">
                  <c:v>46.8</c:v>
                </c:pt>
                <c:pt idx="4343">
                  <c:v>46.4</c:v>
                </c:pt>
                <c:pt idx="4344">
                  <c:v>45.9</c:v>
                </c:pt>
                <c:pt idx="4345">
                  <c:v>45.7</c:v>
                </c:pt>
                <c:pt idx="4346">
                  <c:v>45.1</c:v>
                </c:pt>
                <c:pt idx="4347">
                  <c:v>44.8</c:v>
                </c:pt>
                <c:pt idx="4348">
                  <c:v>44.6</c:v>
                </c:pt>
                <c:pt idx="4349">
                  <c:v>44.2</c:v>
                </c:pt>
                <c:pt idx="4350">
                  <c:v>44.2</c:v>
                </c:pt>
                <c:pt idx="4351">
                  <c:v>44.6</c:v>
                </c:pt>
                <c:pt idx="4352">
                  <c:v>44.4</c:v>
                </c:pt>
                <c:pt idx="4353">
                  <c:v>44.1</c:v>
                </c:pt>
                <c:pt idx="4354">
                  <c:v>44.1</c:v>
                </c:pt>
                <c:pt idx="4355">
                  <c:v>44.2</c:v>
                </c:pt>
                <c:pt idx="4356">
                  <c:v>45</c:v>
                </c:pt>
                <c:pt idx="4357">
                  <c:v>45</c:v>
                </c:pt>
                <c:pt idx="4358">
                  <c:v>45.1</c:v>
                </c:pt>
                <c:pt idx="4359">
                  <c:v>45.1</c:v>
                </c:pt>
                <c:pt idx="4360">
                  <c:v>45.1</c:v>
                </c:pt>
                <c:pt idx="4361">
                  <c:v>45</c:v>
                </c:pt>
                <c:pt idx="4362">
                  <c:v>44.6</c:v>
                </c:pt>
                <c:pt idx="4363">
                  <c:v>44.4</c:v>
                </c:pt>
                <c:pt idx="4364">
                  <c:v>44.1</c:v>
                </c:pt>
                <c:pt idx="4365">
                  <c:v>43.9</c:v>
                </c:pt>
                <c:pt idx="4366">
                  <c:v>43.7</c:v>
                </c:pt>
                <c:pt idx="4367">
                  <c:v>43.2</c:v>
                </c:pt>
                <c:pt idx="4368">
                  <c:v>42.8</c:v>
                </c:pt>
                <c:pt idx="4369">
                  <c:v>42.6</c:v>
                </c:pt>
                <c:pt idx="4370">
                  <c:v>42.3</c:v>
                </c:pt>
                <c:pt idx="4371">
                  <c:v>37.6</c:v>
                </c:pt>
                <c:pt idx="4372">
                  <c:v>37.9</c:v>
                </c:pt>
                <c:pt idx="4373">
                  <c:v>37.9</c:v>
                </c:pt>
                <c:pt idx="4374">
                  <c:v>38.1</c:v>
                </c:pt>
                <c:pt idx="4375">
                  <c:v>38.1</c:v>
                </c:pt>
                <c:pt idx="4376">
                  <c:v>38.1</c:v>
                </c:pt>
                <c:pt idx="4377">
                  <c:v>37.9</c:v>
                </c:pt>
                <c:pt idx="4378">
                  <c:v>37.200000000000003</c:v>
                </c:pt>
                <c:pt idx="4379">
                  <c:v>36.9</c:v>
                </c:pt>
                <c:pt idx="4380">
                  <c:v>36.700000000000003</c:v>
                </c:pt>
                <c:pt idx="4381">
                  <c:v>34</c:v>
                </c:pt>
                <c:pt idx="4382">
                  <c:v>35.1</c:v>
                </c:pt>
                <c:pt idx="4383">
                  <c:v>34.300000000000011</c:v>
                </c:pt>
                <c:pt idx="4384">
                  <c:v>34.300000000000011</c:v>
                </c:pt>
                <c:pt idx="4385">
                  <c:v>34.5</c:v>
                </c:pt>
                <c:pt idx="4386">
                  <c:v>34.5</c:v>
                </c:pt>
                <c:pt idx="4387">
                  <c:v>34.200000000000003</c:v>
                </c:pt>
                <c:pt idx="4388">
                  <c:v>33.4</c:v>
                </c:pt>
                <c:pt idx="4389">
                  <c:v>33.6</c:v>
                </c:pt>
                <c:pt idx="4390">
                  <c:v>33.6</c:v>
                </c:pt>
                <c:pt idx="4391">
                  <c:v>32.4</c:v>
                </c:pt>
                <c:pt idx="4392">
                  <c:v>32.9</c:v>
                </c:pt>
                <c:pt idx="4393">
                  <c:v>33.300000000000011</c:v>
                </c:pt>
                <c:pt idx="4394">
                  <c:v>32.5</c:v>
                </c:pt>
                <c:pt idx="4395">
                  <c:v>33.300000000000011</c:v>
                </c:pt>
                <c:pt idx="4396">
                  <c:v>34.5</c:v>
                </c:pt>
                <c:pt idx="4397">
                  <c:v>34.9</c:v>
                </c:pt>
                <c:pt idx="4398">
                  <c:v>35.1</c:v>
                </c:pt>
                <c:pt idx="4399">
                  <c:v>54.3</c:v>
                </c:pt>
                <c:pt idx="4400">
                  <c:v>57</c:v>
                </c:pt>
                <c:pt idx="4401">
                  <c:v>58.3</c:v>
                </c:pt>
                <c:pt idx="4402">
                  <c:v>60.3</c:v>
                </c:pt>
                <c:pt idx="4403">
                  <c:v>60.6</c:v>
                </c:pt>
                <c:pt idx="4404">
                  <c:v>61</c:v>
                </c:pt>
                <c:pt idx="4405">
                  <c:v>61</c:v>
                </c:pt>
                <c:pt idx="4406">
                  <c:v>60.8</c:v>
                </c:pt>
                <c:pt idx="4407">
                  <c:v>58.1</c:v>
                </c:pt>
                <c:pt idx="4408">
                  <c:v>57.2</c:v>
                </c:pt>
                <c:pt idx="4409">
                  <c:v>56.5</c:v>
                </c:pt>
                <c:pt idx="4410">
                  <c:v>55.2</c:v>
                </c:pt>
                <c:pt idx="4411">
                  <c:v>50.2</c:v>
                </c:pt>
                <c:pt idx="4412">
                  <c:v>46.6</c:v>
                </c:pt>
                <c:pt idx="4413">
                  <c:v>43</c:v>
                </c:pt>
                <c:pt idx="4414">
                  <c:v>37.200000000000003</c:v>
                </c:pt>
                <c:pt idx="4415">
                  <c:v>34.700000000000003</c:v>
                </c:pt>
                <c:pt idx="4416">
                  <c:v>32</c:v>
                </c:pt>
                <c:pt idx="4417">
                  <c:v>31.6</c:v>
                </c:pt>
                <c:pt idx="4418">
                  <c:v>32.200000000000003</c:v>
                </c:pt>
                <c:pt idx="4419">
                  <c:v>32</c:v>
                </c:pt>
                <c:pt idx="4420">
                  <c:v>33.300000000000011</c:v>
                </c:pt>
                <c:pt idx="4421">
                  <c:v>33.6</c:v>
                </c:pt>
                <c:pt idx="4422">
                  <c:v>33.800000000000011</c:v>
                </c:pt>
                <c:pt idx="4423">
                  <c:v>33.300000000000011</c:v>
                </c:pt>
                <c:pt idx="4424">
                  <c:v>33.300000000000011</c:v>
                </c:pt>
                <c:pt idx="4425">
                  <c:v>32.5</c:v>
                </c:pt>
                <c:pt idx="4426">
                  <c:v>31.5</c:v>
                </c:pt>
                <c:pt idx="4427">
                  <c:v>31.5</c:v>
                </c:pt>
                <c:pt idx="4428">
                  <c:v>31.5</c:v>
                </c:pt>
                <c:pt idx="4429">
                  <c:v>31.6</c:v>
                </c:pt>
                <c:pt idx="4430">
                  <c:v>31.3</c:v>
                </c:pt>
                <c:pt idx="4431">
                  <c:v>30.6</c:v>
                </c:pt>
                <c:pt idx="4432">
                  <c:v>30</c:v>
                </c:pt>
                <c:pt idx="4433">
                  <c:v>29.3</c:v>
                </c:pt>
                <c:pt idx="4434">
                  <c:v>28.9</c:v>
                </c:pt>
                <c:pt idx="4435">
                  <c:v>28.6</c:v>
                </c:pt>
                <c:pt idx="4436">
                  <c:v>28.6</c:v>
                </c:pt>
                <c:pt idx="4437">
                  <c:v>28.4</c:v>
                </c:pt>
                <c:pt idx="4438">
                  <c:v>28.4</c:v>
                </c:pt>
                <c:pt idx="4439">
                  <c:v>28.4</c:v>
                </c:pt>
                <c:pt idx="4440">
                  <c:v>28.4</c:v>
                </c:pt>
                <c:pt idx="4441">
                  <c:v>28.8</c:v>
                </c:pt>
                <c:pt idx="4442">
                  <c:v>28.4</c:v>
                </c:pt>
                <c:pt idx="4443">
                  <c:v>28.4</c:v>
                </c:pt>
                <c:pt idx="4444">
                  <c:v>28.9</c:v>
                </c:pt>
                <c:pt idx="4445">
                  <c:v>29.5</c:v>
                </c:pt>
                <c:pt idx="4446">
                  <c:v>29.5</c:v>
                </c:pt>
                <c:pt idx="4447">
                  <c:v>29.3</c:v>
                </c:pt>
                <c:pt idx="4448">
                  <c:v>29.1</c:v>
                </c:pt>
                <c:pt idx="4449">
                  <c:v>28.6</c:v>
                </c:pt>
                <c:pt idx="4450">
                  <c:v>28.4</c:v>
                </c:pt>
                <c:pt idx="4451">
                  <c:v>28.2</c:v>
                </c:pt>
                <c:pt idx="4452">
                  <c:v>28</c:v>
                </c:pt>
                <c:pt idx="4453">
                  <c:v>28.2</c:v>
                </c:pt>
                <c:pt idx="4454">
                  <c:v>27.9</c:v>
                </c:pt>
                <c:pt idx="4455">
                  <c:v>28</c:v>
                </c:pt>
                <c:pt idx="4456">
                  <c:v>28.6</c:v>
                </c:pt>
                <c:pt idx="4457">
                  <c:v>28.9</c:v>
                </c:pt>
                <c:pt idx="4458">
                  <c:v>29.1</c:v>
                </c:pt>
                <c:pt idx="4459">
                  <c:v>29.1</c:v>
                </c:pt>
                <c:pt idx="4460">
                  <c:v>28.9</c:v>
                </c:pt>
                <c:pt idx="4461">
                  <c:v>28.4</c:v>
                </c:pt>
                <c:pt idx="4462">
                  <c:v>27.7</c:v>
                </c:pt>
                <c:pt idx="4463">
                  <c:v>27.1</c:v>
                </c:pt>
                <c:pt idx="4464">
                  <c:v>27.1</c:v>
                </c:pt>
                <c:pt idx="4465">
                  <c:v>27.9</c:v>
                </c:pt>
                <c:pt idx="4466">
                  <c:v>28.6</c:v>
                </c:pt>
                <c:pt idx="4467">
                  <c:v>28.6</c:v>
                </c:pt>
                <c:pt idx="4468">
                  <c:v>27.9</c:v>
                </c:pt>
                <c:pt idx="4469">
                  <c:v>27.9</c:v>
                </c:pt>
                <c:pt idx="4470">
                  <c:v>28</c:v>
                </c:pt>
                <c:pt idx="4471">
                  <c:v>28</c:v>
                </c:pt>
                <c:pt idx="4472">
                  <c:v>27.9</c:v>
                </c:pt>
                <c:pt idx="4473">
                  <c:v>27.9</c:v>
                </c:pt>
                <c:pt idx="4474">
                  <c:v>28</c:v>
                </c:pt>
                <c:pt idx="4475">
                  <c:v>28.2</c:v>
                </c:pt>
                <c:pt idx="4476">
                  <c:v>28.4</c:v>
                </c:pt>
                <c:pt idx="4477">
                  <c:v>28.6</c:v>
                </c:pt>
                <c:pt idx="4478">
                  <c:v>28.8</c:v>
                </c:pt>
                <c:pt idx="4479">
                  <c:v>28.6</c:v>
                </c:pt>
                <c:pt idx="4480">
                  <c:v>28.6</c:v>
                </c:pt>
                <c:pt idx="4481">
                  <c:v>28.6</c:v>
                </c:pt>
                <c:pt idx="4482">
                  <c:v>28.6</c:v>
                </c:pt>
                <c:pt idx="4483">
                  <c:v>28.6</c:v>
                </c:pt>
                <c:pt idx="4484">
                  <c:v>28</c:v>
                </c:pt>
                <c:pt idx="4485">
                  <c:v>28.2</c:v>
                </c:pt>
                <c:pt idx="4486">
                  <c:v>28.2</c:v>
                </c:pt>
                <c:pt idx="4487">
                  <c:v>28</c:v>
                </c:pt>
                <c:pt idx="4488">
                  <c:v>27.9</c:v>
                </c:pt>
                <c:pt idx="4489">
                  <c:v>27.5</c:v>
                </c:pt>
                <c:pt idx="4490">
                  <c:v>27.1</c:v>
                </c:pt>
                <c:pt idx="4491">
                  <c:v>26.8</c:v>
                </c:pt>
                <c:pt idx="4492">
                  <c:v>26.2</c:v>
                </c:pt>
                <c:pt idx="4493">
                  <c:v>25.9</c:v>
                </c:pt>
                <c:pt idx="4494">
                  <c:v>25.5</c:v>
                </c:pt>
                <c:pt idx="4495">
                  <c:v>25.3</c:v>
                </c:pt>
                <c:pt idx="4496">
                  <c:v>25.3</c:v>
                </c:pt>
                <c:pt idx="4497">
                  <c:v>25.3</c:v>
                </c:pt>
                <c:pt idx="4498">
                  <c:v>25.7</c:v>
                </c:pt>
                <c:pt idx="4499">
                  <c:v>26.1</c:v>
                </c:pt>
                <c:pt idx="4500">
                  <c:v>26.2</c:v>
                </c:pt>
                <c:pt idx="4501">
                  <c:v>26.4</c:v>
                </c:pt>
                <c:pt idx="4502">
                  <c:v>27</c:v>
                </c:pt>
                <c:pt idx="4503">
                  <c:v>27.3</c:v>
                </c:pt>
                <c:pt idx="4504">
                  <c:v>27.5</c:v>
                </c:pt>
                <c:pt idx="4505">
                  <c:v>28</c:v>
                </c:pt>
                <c:pt idx="4506">
                  <c:v>28.2</c:v>
                </c:pt>
                <c:pt idx="4507">
                  <c:v>28.2</c:v>
                </c:pt>
                <c:pt idx="4508">
                  <c:v>28.6</c:v>
                </c:pt>
                <c:pt idx="4509">
                  <c:v>28.6</c:v>
                </c:pt>
                <c:pt idx="4510">
                  <c:v>29.7</c:v>
                </c:pt>
                <c:pt idx="4511">
                  <c:v>30.6</c:v>
                </c:pt>
                <c:pt idx="4512">
                  <c:v>30.7</c:v>
                </c:pt>
                <c:pt idx="4513">
                  <c:v>31.5</c:v>
                </c:pt>
                <c:pt idx="4514">
                  <c:v>31.1</c:v>
                </c:pt>
                <c:pt idx="4515">
                  <c:v>32.4</c:v>
                </c:pt>
                <c:pt idx="4516">
                  <c:v>35.1</c:v>
                </c:pt>
                <c:pt idx="4517">
                  <c:v>37.800000000000011</c:v>
                </c:pt>
                <c:pt idx="4518">
                  <c:v>39.700000000000003</c:v>
                </c:pt>
                <c:pt idx="4519">
                  <c:v>40.5</c:v>
                </c:pt>
                <c:pt idx="4520">
                  <c:v>41.7</c:v>
                </c:pt>
                <c:pt idx="4521">
                  <c:v>43.5</c:v>
                </c:pt>
                <c:pt idx="4522">
                  <c:v>45.1</c:v>
                </c:pt>
                <c:pt idx="4523">
                  <c:v>45.1</c:v>
                </c:pt>
                <c:pt idx="4524">
                  <c:v>46.4</c:v>
                </c:pt>
                <c:pt idx="4525">
                  <c:v>50.2</c:v>
                </c:pt>
                <c:pt idx="4526">
                  <c:v>51.8</c:v>
                </c:pt>
                <c:pt idx="4527">
                  <c:v>49.6</c:v>
                </c:pt>
                <c:pt idx="4528">
                  <c:v>48.9</c:v>
                </c:pt>
                <c:pt idx="4529">
                  <c:v>48.7</c:v>
                </c:pt>
                <c:pt idx="4530">
                  <c:v>50.5</c:v>
                </c:pt>
                <c:pt idx="4531">
                  <c:v>51.1</c:v>
                </c:pt>
                <c:pt idx="4532">
                  <c:v>51.8</c:v>
                </c:pt>
                <c:pt idx="4533">
                  <c:v>55.4</c:v>
                </c:pt>
                <c:pt idx="4534">
                  <c:v>53.8</c:v>
                </c:pt>
                <c:pt idx="4535">
                  <c:v>53.8</c:v>
                </c:pt>
                <c:pt idx="4536">
                  <c:v>54.9</c:v>
                </c:pt>
                <c:pt idx="4537">
                  <c:v>54.9</c:v>
                </c:pt>
                <c:pt idx="4538">
                  <c:v>53.2</c:v>
                </c:pt>
                <c:pt idx="4539">
                  <c:v>52.2</c:v>
                </c:pt>
                <c:pt idx="4540">
                  <c:v>52.2</c:v>
                </c:pt>
                <c:pt idx="4541">
                  <c:v>52.9</c:v>
                </c:pt>
                <c:pt idx="4542">
                  <c:v>52.3</c:v>
                </c:pt>
                <c:pt idx="4543">
                  <c:v>52.5</c:v>
                </c:pt>
                <c:pt idx="4544">
                  <c:v>52.7</c:v>
                </c:pt>
                <c:pt idx="4545">
                  <c:v>52.7</c:v>
                </c:pt>
                <c:pt idx="4546">
                  <c:v>52.3</c:v>
                </c:pt>
                <c:pt idx="4547">
                  <c:v>51.3</c:v>
                </c:pt>
                <c:pt idx="4548">
                  <c:v>50.2</c:v>
                </c:pt>
                <c:pt idx="4549">
                  <c:v>49.1</c:v>
                </c:pt>
                <c:pt idx="4550">
                  <c:v>47.5</c:v>
                </c:pt>
                <c:pt idx="4551">
                  <c:v>46.4</c:v>
                </c:pt>
                <c:pt idx="4552">
                  <c:v>45.9</c:v>
                </c:pt>
                <c:pt idx="4553">
                  <c:v>44.6</c:v>
                </c:pt>
                <c:pt idx="4554">
                  <c:v>43.7</c:v>
                </c:pt>
                <c:pt idx="4555">
                  <c:v>41.7</c:v>
                </c:pt>
                <c:pt idx="4556">
                  <c:v>39.9</c:v>
                </c:pt>
                <c:pt idx="4557">
                  <c:v>38.800000000000011</c:v>
                </c:pt>
                <c:pt idx="4558">
                  <c:v>37.9</c:v>
                </c:pt>
                <c:pt idx="4559">
                  <c:v>37</c:v>
                </c:pt>
                <c:pt idx="4560">
                  <c:v>36.1</c:v>
                </c:pt>
                <c:pt idx="4561">
                  <c:v>34.700000000000003</c:v>
                </c:pt>
                <c:pt idx="4562">
                  <c:v>34.700000000000003</c:v>
                </c:pt>
                <c:pt idx="4563">
                  <c:v>34</c:v>
                </c:pt>
                <c:pt idx="4564">
                  <c:v>34.300000000000011</c:v>
                </c:pt>
                <c:pt idx="4565">
                  <c:v>35.1</c:v>
                </c:pt>
                <c:pt idx="4566">
                  <c:v>34.5</c:v>
                </c:pt>
                <c:pt idx="4567">
                  <c:v>31.6</c:v>
                </c:pt>
                <c:pt idx="4568">
                  <c:v>32.5</c:v>
                </c:pt>
                <c:pt idx="4569">
                  <c:v>33.4</c:v>
                </c:pt>
                <c:pt idx="4570">
                  <c:v>33.6</c:v>
                </c:pt>
                <c:pt idx="4571">
                  <c:v>33.4</c:v>
                </c:pt>
                <c:pt idx="4572">
                  <c:v>33.4</c:v>
                </c:pt>
                <c:pt idx="4573">
                  <c:v>33.300000000000011</c:v>
                </c:pt>
                <c:pt idx="4574">
                  <c:v>33.300000000000011</c:v>
                </c:pt>
                <c:pt idx="4575">
                  <c:v>32.700000000000003</c:v>
                </c:pt>
                <c:pt idx="4576">
                  <c:v>32.9</c:v>
                </c:pt>
                <c:pt idx="4577">
                  <c:v>33.1</c:v>
                </c:pt>
                <c:pt idx="4578">
                  <c:v>33.1</c:v>
                </c:pt>
                <c:pt idx="4579">
                  <c:v>33.300000000000011</c:v>
                </c:pt>
                <c:pt idx="4580">
                  <c:v>32.9</c:v>
                </c:pt>
                <c:pt idx="4581">
                  <c:v>32</c:v>
                </c:pt>
                <c:pt idx="4582">
                  <c:v>31.5</c:v>
                </c:pt>
                <c:pt idx="4583">
                  <c:v>32</c:v>
                </c:pt>
                <c:pt idx="4584">
                  <c:v>32</c:v>
                </c:pt>
                <c:pt idx="4585">
                  <c:v>31.8</c:v>
                </c:pt>
                <c:pt idx="4586">
                  <c:v>31.6</c:v>
                </c:pt>
                <c:pt idx="4587">
                  <c:v>31.5</c:v>
                </c:pt>
                <c:pt idx="4588">
                  <c:v>31.6</c:v>
                </c:pt>
                <c:pt idx="4589">
                  <c:v>31.5</c:v>
                </c:pt>
                <c:pt idx="4590">
                  <c:v>31.5</c:v>
                </c:pt>
                <c:pt idx="4591">
                  <c:v>31.5</c:v>
                </c:pt>
                <c:pt idx="4592">
                  <c:v>31.6</c:v>
                </c:pt>
                <c:pt idx="4593">
                  <c:v>31.6</c:v>
                </c:pt>
                <c:pt idx="4594">
                  <c:v>31.6</c:v>
                </c:pt>
                <c:pt idx="4595">
                  <c:v>31.5</c:v>
                </c:pt>
                <c:pt idx="4596">
                  <c:v>31.3</c:v>
                </c:pt>
                <c:pt idx="4597">
                  <c:v>31.3</c:v>
                </c:pt>
                <c:pt idx="4598">
                  <c:v>31.3</c:v>
                </c:pt>
                <c:pt idx="4599">
                  <c:v>31.3</c:v>
                </c:pt>
                <c:pt idx="4600">
                  <c:v>31.3</c:v>
                </c:pt>
                <c:pt idx="4601">
                  <c:v>31.3</c:v>
                </c:pt>
                <c:pt idx="4602">
                  <c:v>31.3</c:v>
                </c:pt>
                <c:pt idx="4603">
                  <c:v>31.3</c:v>
                </c:pt>
                <c:pt idx="4604">
                  <c:v>31.3</c:v>
                </c:pt>
                <c:pt idx="4605">
                  <c:v>31.3</c:v>
                </c:pt>
                <c:pt idx="4606">
                  <c:v>31.1</c:v>
                </c:pt>
                <c:pt idx="4607">
                  <c:v>31.1</c:v>
                </c:pt>
                <c:pt idx="4608">
                  <c:v>31.3</c:v>
                </c:pt>
                <c:pt idx="4609">
                  <c:v>31.3</c:v>
                </c:pt>
                <c:pt idx="4610">
                  <c:v>31.3</c:v>
                </c:pt>
                <c:pt idx="4611">
                  <c:v>31.3</c:v>
                </c:pt>
                <c:pt idx="4612">
                  <c:v>31.3</c:v>
                </c:pt>
                <c:pt idx="4613">
                  <c:v>31.1</c:v>
                </c:pt>
                <c:pt idx="4614">
                  <c:v>31.3</c:v>
                </c:pt>
                <c:pt idx="4615">
                  <c:v>31.3</c:v>
                </c:pt>
                <c:pt idx="4616">
                  <c:v>31.5</c:v>
                </c:pt>
                <c:pt idx="4617">
                  <c:v>31.5</c:v>
                </c:pt>
                <c:pt idx="4618">
                  <c:v>31.3</c:v>
                </c:pt>
                <c:pt idx="4619">
                  <c:v>31.3</c:v>
                </c:pt>
                <c:pt idx="4620">
                  <c:v>31.3</c:v>
                </c:pt>
                <c:pt idx="4621">
                  <c:v>31.3</c:v>
                </c:pt>
                <c:pt idx="4622">
                  <c:v>31.3</c:v>
                </c:pt>
                <c:pt idx="4623">
                  <c:v>31.3</c:v>
                </c:pt>
                <c:pt idx="4624">
                  <c:v>31.5</c:v>
                </c:pt>
                <c:pt idx="4625">
                  <c:v>31.3</c:v>
                </c:pt>
                <c:pt idx="4626">
                  <c:v>31.3</c:v>
                </c:pt>
                <c:pt idx="4627">
                  <c:v>31.3</c:v>
                </c:pt>
                <c:pt idx="4628">
                  <c:v>31.3</c:v>
                </c:pt>
                <c:pt idx="4629">
                  <c:v>31.3</c:v>
                </c:pt>
                <c:pt idx="4630">
                  <c:v>31.3</c:v>
                </c:pt>
                <c:pt idx="4631">
                  <c:v>31.3</c:v>
                </c:pt>
                <c:pt idx="4632">
                  <c:v>31.1</c:v>
                </c:pt>
                <c:pt idx="4633">
                  <c:v>31.1</c:v>
                </c:pt>
                <c:pt idx="4634">
                  <c:v>31.3</c:v>
                </c:pt>
                <c:pt idx="4635">
                  <c:v>30.9</c:v>
                </c:pt>
                <c:pt idx="4636">
                  <c:v>30.7</c:v>
                </c:pt>
                <c:pt idx="4637">
                  <c:v>30.6</c:v>
                </c:pt>
                <c:pt idx="4638">
                  <c:v>30.7</c:v>
                </c:pt>
                <c:pt idx="4639">
                  <c:v>30.7</c:v>
                </c:pt>
                <c:pt idx="4640">
                  <c:v>30.6</c:v>
                </c:pt>
                <c:pt idx="4641">
                  <c:v>30.6</c:v>
                </c:pt>
                <c:pt idx="4642">
                  <c:v>30.6</c:v>
                </c:pt>
                <c:pt idx="4643">
                  <c:v>30.6</c:v>
                </c:pt>
                <c:pt idx="4644">
                  <c:v>30.7</c:v>
                </c:pt>
                <c:pt idx="4645">
                  <c:v>30.7</c:v>
                </c:pt>
                <c:pt idx="4646">
                  <c:v>30.7</c:v>
                </c:pt>
                <c:pt idx="4647">
                  <c:v>30.7</c:v>
                </c:pt>
                <c:pt idx="4648">
                  <c:v>30.9</c:v>
                </c:pt>
                <c:pt idx="4649">
                  <c:v>30.9</c:v>
                </c:pt>
                <c:pt idx="4650">
                  <c:v>31.1</c:v>
                </c:pt>
                <c:pt idx="4651">
                  <c:v>31.8</c:v>
                </c:pt>
                <c:pt idx="4652">
                  <c:v>33.300000000000011</c:v>
                </c:pt>
                <c:pt idx="4653">
                  <c:v>34.5</c:v>
                </c:pt>
                <c:pt idx="4654">
                  <c:v>35.1</c:v>
                </c:pt>
                <c:pt idx="4655">
                  <c:v>36.5</c:v>
                </c:pt>
                <c:pt idx="4656">
                  <c:v>37.200000000000003</c:v>
                </c:pt>
                <c:pt idx="4657">
                  <c:v>37.800000000000011</c:v>
                </c:pt>
                <c:pt idx="4658">
                  <c:v>38.5</c:v>
                </c:pt>
                <c:pt idx="4659">
                  <c:v>39.6</c:v>
                </c:pt>
                <c:pt idx="4660">
                  <c:v>41.2</c:v>
                </c:pt>
                <c:pt idx="4661">
                  <c:v>41.7</c:v>
                </c:pt>
                <c:pt idx="4662">
                  <c:v>42.3</c:v>
                </c:pt>
                <c:pt idx="4663">
                  <c:v>42.6</c:v>
                </c:pt>
                <c:pt idx="4664">
                  <c:v>43.5</c:v>
                </c:pt>
                <c:pt idx="4665">
                  <c:v>45.9</c:v>
                </c:pt>
                <c:pt idx="4666">
                  <c:v>45.1</c:v>
                </c:pt>
                <c:pt idx="4667">
                  <c:v>45.5</c:v>
                </c:pt>
                <c:pt idx="4668">
                  <c:v>45.7</c:v>
                </c:pt>
                <c:pt idx="4669">
                  <c:v>46.2</c:v>
                </c:pt>
                <c:pt idx="4670">
                  <c:v>46.2</c:v>
                </c:pt>
                <c:pt idx="4671">
                  <c:v>45.9</c:v>
                </c:pt>
                <c:pt idx="4672">
                  <c:v>46</c:v>
                </c:pt>
                <c:pt idx="4673">
                  <c:v>45.9</c:v>
                </c:pt>
                <c:pt idx="4674">
                  <c:v>44.1</c:v>
                </c:pt>
                <c:pt idx="4675">
                  <c:v>43.7</c:v>
                </c:pt>
                <c:pt idx="4676">
                  <c:v>43.9</c:v>
                </c:pt>
                <c:pt idx="4677">
                  <c:v>44.2</c:v>
                </c:pt>
                <c:pt idx="4678">
                  <c:v>44.4</c:v>
                </c:pt>
                <c:pt idx="4679">
                  <c:v>45</c:v>
                </c:pt>
                <c:pt idx="4680">
                  <c:v>45.9</c:v>
                </c:pt>
                <c:pt idx="4681">
                  <c:v>46.6</c:v>
                </c:pt>
                <c:pt idx="4682">
                  <c:v>47.3</c:v>
                </c:pt>
                <c:pt idx="4683">
                  <c:v>47.3</c:v>
                </c:pt>
                <c:pt idx="4684">
                  <c:v>46.2</c:v>
                </c:pt>
                <c:pt idx="4685">
                  <c:v>46</c:v>
                </c:pt>
                <c:pt idx="4686">
                  <c:v>45.7</c:v>
                </c:pt>
                <c:pt idx="4687">
                  <c:v>45.3</c:v>
                </c:pt>
                <c:pt idx="4688">
                  <c:v>44.6</c:v>
                </c:pt>
                <c:pt idx="4689">
                  <c:v>43.2</c:v>
                </c:pt>
                <c:pt idx="4690">
                  <c:v>41.9</c:v>
                </c:pt>
                <c:pt idx="4691">
                  <c:v>39.9</c:v>
                </c:pt>
                <c:pt idx="4692">
                  <c:v>39.4</c:v>
                </c:pt>
                <c:pt idx="4693">
                  <c:v>37.800000000000011</c:v>
                </c:pt>
                <c:pt idx="4694">
                  <c:v>36.700000000000003</c:v>
                </c:pt>
                <c:pt idx="4695">
                  <c:v>35.4</c:v>
                </c:pt>
                <c:pt idx="4696">
                  <c:v>35.200000000000003</c:v>
                </c:pt>
                <c:pt idx="4697">
                  <c:v>34.9</c:v>
                </c:pt>
                <c:pt idx="4698">
                  <c:v>33.300000000000011</c:v>
                </c:pt>
                <c:pt idx="4699">
                  <c:v>33.300000000000011</c:v>
                </c:pt>
                <c:pt idx="4700">
                  <c:v>32.700000000000003</c:v>
                </c:pt>
                <c:pt idx="4701">
                  <c:v>31.6</c:v>
                </c:pt>
                <c:pt idx="4702">
                  <c:v>31.5</c:v>
                </c:pt>
                <c:pt idx="4703">
                  <c:v>31.5</c:v>
                </c:pt>
                <c:pt idx="4704">
                  <c:v>31.5</c:v>
                </c:pt>
                <c:pt idx="4705">
                  <c:v>31.5</c:v>
                </c:pt>
                <c:pt idx="4706">
                  <c:v>31.3</c:v>
                </c:pt>
                <c:pt idx="4707">
                  <c:v>31.1</c:v>
                </c:pt>
                <c:pt idx="4708">
                  <c:v>31.1</c:v>
                </c:pt>
                <c:pt idx="4709">
                  <c:v>31.3</c:v>
                </c:pt>
                <c:pt idx="4710">
                  <c:v>31.3</c:v>
                </c:pt>
                <c:pt idx="4711">
                  <c:v>31.3</c:v>
                </c:pt>
                <c:pt idx="4712">
                  <c:v>31.3</c:v>
                </c:pt>
                <c:pt idx="4713">
                  <c:v>31.3</c:v>
                </c:pt>
                <c:pt idx="4714">
                  <c:v>31.5</c:v>
                </c:pt>
                <c:pt idx="4715">
                  <c:v>31.3</c:v>
                </c:pt>
                <c:pt idx="4716">
                  <c:v>31.3</c:v>
                </c:pt>
                <c:pt idx="4717">
                  <c:v>31.3</c:v>
                </c:pt>
                <c:pt idx="4718">
                  <c:v>31.1</c:v>
                </c:pt>
                <c:pt idx="4719">
                  <c:v>31.1</c:v>
                </c:pt>
                <c:pt idx="4720">
                  <c:v>31.1</c:v>
                </c:pt>
                <c:pt idx="4721">
                  <c:v>31.1</c:v>
                </c:pt>
                <c:pt idx="4722">
                  <c:v>31.3</c:v>
                </c:pt>
                <c:pt idx="4723">
                  <c:v>31.1</c:v>
                </c:pt>
                <c:pt idx="4724">
                  <c:v>31.3</c:v>
                </c:pt>
                <c:pt idx="4725">
                  <c:v>31.3</c:v>
                </c:pt>
                <c:pt idx="4726">
                  <c:v>31.1</c:v>
                </c:pt>
                <c:pt idx="4727">
                  <c:v>31.5</c:v>
                </c:pt>
                <c:pt idx="4728">
                  <c:v>31.6</c:v>
                </c:pt>
                <c:pt idx="4729">
                  <c:v>32</c:v>
                </c:pt>
                <c:pt idx="4730">
                  <c:v>31.3</c:v>
                </c:pt>
                <c:pt idx="4731">
                  <c:v>31.1</c:v>
                </c:pt>
                <c:pt idx="4732">
                  <c:v>31.1</c:v>
                </c:pt>
                <c:pt idx="4733">
                  <c:v>31.1</c:v>
                </c:pt>
                <c:pt idx="4734">
                  <c:v>31.1</c:v>
                </c:pt>
                <c:pt idx="4735">
                  <c:v>31.1</c:v>
                </c:pt>
                <c:pt idx="4736">
                  <c:v>31.1</c:v>
                </c:pt>
                <c:pt idx="4737">
                  <c:v>31.1</c:v>
                </c:pt>
                <c:pt idx="4738">
                  <c:v>31.3</c:v>
                </c:pt>
                <c:pt idx="4739">
                  <c:v>31.3</c:v>
                </c:pt>
                <c:pt idx="4740">
                  <c:v>31.1</c:v>
                </c:pt>
                <c:pt idx="4741">
                  <c:v>31.1</c:v>
                </c:pt>
                <c:pt idx="4742">
                  <c:v>31.1</c:v>
                </c:pt>
                <c:pt idx="4743">
                  <c:v>31.3</c:v>
                </c:pt>
                <c:pt idx="4744">
                  <c:v>31.1</c:v>
                </c:pt>
                <c:pt idx="4745">
                  <c:v>31.3</c:v>
                </c:pt>
                <c:pt idx="4746">
                  <c:v>31.3</c:v>
                </c:pt>
                <c:pt idx="4747">
                  <c:v>31.3</c:v>
                </c:pt>
                <c:pt idx="4748">
                  <c:v>31.3</c:v>
                </c:pt>
                <c:pt idx="4749">
                  <c:v>31.3</c:v>
                </c:pt>
                <c:pt idx="4750">
                  <c:v>31.3</c:v>
                </c:pt>
                <c:pt idx="4751">
                  <c:v>31.3</c:v>
                </c:pt>
                <c:pt idx="4752">
                  <c:v>31.3</c:v>
                </c:pt>
                <c:pt idx="4753">
                  <c:v>31.3</c:v>
                </c:pt>
                <c:pt idx="4754">
                  <c:v>31.3</c:v>
                </c:pt>
                <c:pt idx="4755">
                  <c:v>31.3</c:v>
                </c:pt>
                <c:pt idx="4756">
                  <c:v>31.3</c:v>
                </c:pt>
                <c:pt idx="4757">
                  <c:v>31.3</c:v>
                </c:pt>
                <c:pt idx="4758">
                  <c:v>31.3</c:v>
                </c:pt>
                <c:pt idx="4759">
                  <c:v>31.3</c:v>
                </c:pt>
                <c:pt idx="4760">
                  <c:v>31.3</c:v>
                </c:pt>
                <c:pt idx="4761">
                  <c:v>31.1</c:v>
                </c:pt>
                <c:pt idx="4762">
                  <c:v>31.1</c:v>
                </c:pt>
                <c:pt idx="4763">
                  <c:v>30.9</c:v>
                </c:pt>
                <c:pt idx="4764">
                  <c:v>30.7</c:v>
                </c:pt>
                <c:pt idx="4765">
                  <c:v>30.7</c:v>
                </c:pt>
                <c:pt idx="4766">
                  <c:v>30.9</c:v>
                </c:pt>
                <c:pt idx="4767">
                  <c:v>30.9</c:v>
                </c:pt>
                <c:pt idx="4768">
                  <c:v>30.9</c:v>
                </c:pt>
                <c:pt idx="4769">
                  <c:v>30.9</c:v>
                </c:pt>
                <c:pt idx="4770">
                  <c:v>30.2</c:v>
                </c:pt>
                <c:pt idx="4771">
                  <c:v>29.5</c:v>
                </c:pt>
                <c:pt idx="4772">
                  <c:v>29.3</c:v>
                </c:pt>
                <c:pt idx="4773">
                  <c:v>29.1</c:v>
                </c:pt>
                <c:pt idx="4774">
                  <c:v>29.3</c:v>
                </c:pt>
                <c:pt idx="4775">
                  <c:v>29.5</c:v>
                </c:pt>
                <c:pt idx="4776">
                  <c:v>28.9</c:v>
                </c:pt>
                <c:pt idx="4777">
                  <c:v>29.3</c:v>
                </c:pt>
                <c:pt idx="4778">
                  <c:v>29.8</c:v>
                </c:pt>
                <c:pt idx="4779">
                  <c:v>30</c:v>
                </c:pt>
                <c:pt idx="4780">
                  <c:v>30</c:v>
                </c:pt>
                <c:pt idx="4781">
                  <c:v>30.2</c:v>
                </c:pt>
                <c:pt idx="4782">
                  <c:v>30.2</c:v>
                </c:pt>
                <c:pt idx="4783">
                  <c:v>30.2</c:v>
                </c:pt>
                <c:pt idx="4784">
                  <c:v>30</c:v>
                </c:pt>
                <c:pt idx="4785">
                  <c:v>30</c:v>
                </c:pt>
                <c:pt idx="4786">
                  <c:v>28.9</c:v>
                </c:pt>
                <c:pt idx="4787">
                  <c:v>29.7</c:v>
                </c:pt>
                <c:pt idx="4788">
                  <c:v>30</c:v>
                </c:pt>
                <c:pt idx="4789">
                  <c:v>30.2</c:v>
                </c:pt>
                <c:pt idx="4790">
                  <c:v>30.4</c:v>
                </c:pt>
                <c:pt idx="4791">
                  <c:v>30.6</c:v>
                </c:pt>
                <c:pt idx="4792">
                  <c:v>31.1</c:v>
                </c:pt>
                <c:pt idx="4793">
                  <c:v>32</c:v>
                </c:pt>
                <c:pt idx="4794">
                  <c:v>31.5</c:v>
                </c:pt>
                <c:pt idx="4795">
                  <c:v>31.6</c:v>
                </c:pt>
                <c:pt idx="4796">
                  <c:v>36.700000000000003</c:v>
                </c:pt>
                <c:pt idx="4797">
                  <c:v>39.6</c:v>
                </c:pt>
                <c:pt idx="4798">
                  <c:v>41.2</c:v>
                </c:pt>
                <c:pt idx="4799">
                  <c:v>42.6</c:v>
                </c:pt>
                <c:pt idx="4800">
                  <c:v>43.5</c:v>
                </c:pt>
                <c:pt idx="4801">
                  <c:v>44.6</c:v>
                </c:pt>
                <c:pt idx="4802">
                  <c:v>45.3</c:v>
                </c:pt>
                <c:pt idx="4803">
                  <c:v>46.6</c:v>
                </c:pt>
                <c:pt idx="4804">
                  <c:v>47.7</c:v>
                </c:pt>
                <c:pt idx="4805">
                  <c:v>48.9</c:v>
                </c:pt>
                <c:pt idx="4806">
                  <c:v>50.5</c:v>
                </c:pt>
                <c:pt idx="4807">
                  <c:v>52</c:v>
                </c:pt>
                <c:pt idx="4808">
                  <c:v>52.5</c:v>
                </c:pt>
                <c:pt idx="4809">
                  <c:v>53.4</c:v>
                </c:pt>
                <c:pt idx="4810">
                  <c:v>54.3</c:v>
                </c:pt>
                <c:pt idx="4811">
                  <c:v>55.9</c:v>
                </c:pt>
                <c:pt idx="4812">
                  <c:v>57.9</c:v>
                </c:pt>
                <c:pt idx="4813">
                  <c:v>59.7</c:v>
                </c:pt>
                <c:pt idx="4814">
                  <c:v>61.3</c:v>
                </c:pt>
                <c:pt idx="4815">
                  <c:v>62.4</c:v>
                </c:pt>
                <c:pt idx="4816">
                  <c:v>63.1</c:v>
                </c:pt>
                <c:pt idx="4817">
                  <c:v>63.7</c:v>
                </c:pt>
                <c:pt idx="4818">
                  <c:v>63.3</c:v>
                </c:pt>
                <c:pt idx="4819">
                  <c:v>64</c:v>
                </c:pt>
                <c:pt idx="4820">
                  <c:v>61.3</c:v>
                </c:pt>
                <c:pt idx="4821">
                  <c:v>60.1</c:v>
                </c:pt>
                <c:pt idx="4822">
                  <c:v>62.4</c:v>
                </c:pt>
                <c:pt idx="4823">
                  <c:v>55.4</c:v>
                </c:pt>
                <c:pt idx="4824">
                  <c:v>58.5</c:v>
                </c:pt>
                <c:pt idx="4825">
                  <c:v>54.9</c:v>
                </c:pt>
                <c:pt idx="4826">
                  <c:v>56.8</c:v>
                </c:pt>
                <c:pt idx="4827">
                  <c:v>56.3</c:v>
                </c:pt>
                <c:pt idx="4828">
                  <c:v>59.7</c:v>
                </c:pt>
                <c:pt idx="4829">
                  <c:v>60.6</c:v>
                </c:pt>
                <c:pt idx="4830">
                  <c:v>60.4</c:v>
                </c:pt>
                <c:pt idx="4831">
                  <c:v>60.1</c:v>
                </c:pt>
                <c:pt idx="4832">
                  <c:v>59.5</c:v>
                </c:pt>
                <c:pt idx="4833">
                  <c:v>58.8</c:v>
                </c:pt>
                <c:pt idx="4834">
                  <c:v>57.9</c:v>
                </c:pt>
                <c:pt idx="4835">
                  <c:v>57</c:v>
                </c:pt>
                <c:pt idx="4836">
                  <c:v>55.9</c:v>
                </c:pt>
                <c:pt idx="4837">
                  <c:v>54.5</c:v>
                </c:pt>
                <c:pt idx="4838">
                  <c:v>53.1</c:v>
                </c:pt>
                <c:pt idx="4839">
                  <c:v>51.4</c:v>
                </c:pt>
                <c:pt idx="4840">
                  <c:v>49.8</c:v>
                </c:pt>
                <c:pt idx="4841">
                  <c:v>48.4</c:v>
                </c:pt>
                <c:pt idx="4842">
                  <c:v>46.8</c:v>
                </c:pt>
                <c:pt idx="4843">
                  <c:v>44.8</c:v>
                </c:pt>
                <c:pt idx="4844">
                  <c:v>43</c:v>
                </c:pt>
                <c:pt idx="4845">
                  <c:v>41.2</c:v>
                </c:pt>
                <c:pt idx="4846">
                  <c:v>39.6</c:v>
                </c:pt>
                <c:pt idx="4847">
                  <c:v>37.800000000000011</c:v>
                </c:pt>
                <c:pt idx="4848">
                  <c:v>36.700000000000003</c:v>
                </c:pt>
                <c:pt idx="4849">
                  <c:v>35.800000000000011</c:v>
                </c:pt>
                <c:pt idx="4850">
                  <c:v>34.9</c:v>
                </c:pt>
                <c:pt idx="4851">
                  <c:v>33.4</c:v>
                </c:pt>
                <c:pt idx="4852">
                  <c:v>32.700000000000003</c:v>
                </c:pt>
                <c:pt idx="4853">
                  <c:v>32</c:v>
                </c:pt>
                <c:pt idx="4854">
                  <c:v>31.1</c:v>
                </c:pt>
                <c:pt idx="4855">
                  <c:v>30.7</c:v>
                </c:pt>
                <c:pt idx="4856">
                  <c:v>30.6</c:v>
                </c:pt>
                <c:pt idx="4857">
                  <c:v>30</c:v>
                </c:pt>
                <c:pt idx="4858">
                  <c:v>29.7</c:v>
                </c:pt>
                <c:pt idx="4859">
                  <c:v>28.9</c:v>
                </c:pt>
                <c:pt idx="4860">
                  <c:v>28.8</c:v>
                </c:pt>
                <c:pt idx="4861">
                  <c:v>28.4</c:v>
                </c:pt>
                <c:pt idx="4862">
                  <c:v>28.2</c:v>
                </c:pt>
                <c:pt idx="4863">
                  <c:v>27.9</c:v>
                </c:pt>
                <c:pt idx="4864">
                  <c:v>27.7</c:v>
                </c:pt>
                <c:pt idx="4865">
                  <c:v>27.3</c:v>
                </c:pt>
                <c:pt idx="4866">
                  <c:v>27</c:v>
                </c:pt>
                <c:pt idx="4867">
                  <c:v>27</c:v>
                </c:pt>
                <c:pt idx="4868">
                  <c:v>26.8</c:v>
                </c:pt>
                <c:pt idx="4869">
                  <c:v>26.8</c:v>
                </c:pt>
                <c:pt idx="4870">
                  <c:v>26.6</c:v>
                </c:pt>
                <c:pt idx="4871">
                  <c:v>26.2</c:v>
                </c:pt>
                <c:pt idx="4872">
                  <c:v>26.1</c:v>
                </c:pt>
                <c:pt idx="4873">
                  <c:v>25.9</c:v>
                </c:pt>
                <c:pt idx="4874">
                  <c:v>25.5</c:v>
                </c:pt>
                <c:pt idx="4875">
                  <c:v>25.3</c:v>
                </c:pt>
                <c:pt idx="4876">
                  <c:v>25.2</c:v>
                </c:pt>
                <c:pt idx="4877">
                  <c:v>24.8</c:v>
                </c:pt>
                <c:pt idx="4878">
                  <c:v>24.4</c:v>
                </c:pt>
                <c:pt idx="4879">
                  <c:v>24.1</c:v>
                </c:pt>
                <c:pt idx="4880">
                  <c:v>23.7</c:v>
                </c:pt>
                <c:pt idx="4881">
                  <c:v>23.5</c:v>
                </c:pt>
                <c:pt idx="4882">
                  <c:v>23.2</c:v>
                </c:pt>
                <c:pt idx="4883">
                  <c:v>22.8</c:v>
                </c:pt>
                <c:pt idx="4884">
                  <c:v>22.6</c:v>
                </c:pt>
                <c:pt idx="4885">
                  <c:v>22.5</c:v>
                </c:pt>
                <c:pt idx="4886">
                  <c:v>22.3</c:v>
                </c:pt>
                <c:pt idx="4887">
                  <c:v>22.1</c:v>
                </c:pt>
                <c:pt idx="4888">
                  <c:v>21.7</c:v>
                </c:pt>
                <c:pt idx="4889">
                  <c:v>21.6</c:v>
                </c:pt>
                <c:pt idx="4890">
                  <c:v>21.4</c:v>
                </c:pt>
                <c:pt idx="4891">
                  <c:v>21.4</c:v>
                </c:pt>
                <c:pt idx="4892">
                  <c:v>20.8</c:v>
                </c:pt>
                <c:pt idx="4893">
                  <c:v>20.7</c:v>
                </c:pt>
                <c:pt idx="4894">
                  <c:v>20.5</c:v>
                </c:pt>
                <c:pt idx="4895">
                  <c:v>20.3</c:v>
                </c:pt>
                <c:pt idx="4896">
                  <c:v>20.100000000000001</c:v>
                </c:pt>
                <c:pt idx="4897">
                  <c:v>19.600000000000001</c:v>
                </c:pt>
                <c:pt idx="4898">
                  <c:v>19.600000000000001</c:v>
                </c:pt>
                <c:pt idx="4899">
                  <c:v>19.399999999999999</c:v>
                </c:pt>
                <c:pt idx="4900">
                  <c:v>19.2</c:v>
                </c:pt>
                <c:pt idx="4901">
                  <c:v>19</c:v>
                </c:pt>
                <c:pt idx="4902">
                  <c:v>19</c:v>
                </c:pt>
                <c:pt idx="4903">
                  <c:v>18.899999999999999</c:v>
                </c:pt>
                <c:pt idx="4904">
                  <c:v>18.7</c:v>
                </c:pt>
                <c:pt idx="4905">
                  <c:v>18.5</c:v>
                </c:pt>
                <c:pt idx="4906">
                  <c:v>18.5</c:v>
                </c:pt>
                <c:pt idx="4907">
                  <c:v>18.100000000000001</c:v>
                </c:pt>
                <c:pt idx="4908">
                  <c:v>18</c:v>
                </c:pt>
                <c:pt idx="4909">
                  <c:v>18</c:v>
                </c:pt>
                <c:pt idx="4910">
                  <c:v>17.8</c:v>
                </c:pt>
                <c:pt idx="4911">
                  <c:v>17.8</c:v>
                </c:pt>
                <c:pt idx="4912">
                  <c:v>17.399999999999999</c:v>
                </c:pt>
                <c:pt idx="4913">
                  <c:v>17.399999999999999</c:v>
                </c:pt>
                <c:pt idx="4914">
                  <c:v>17.2</c:v>
                </c:pt>
                <c:pt idx="4915">
                  <c:v>16.899999999999999</c:v>
                </c:pt>
                <c:pt idx="4916">
                  <c:v>16.899999999999999</c:v>
                </c:pt>
                <c:pt idx="4917">
                  <c:v>16.7</c:v>
                </c:pt>
                <c:pt idx="4918">
                  <c:v>16.7</c:v>
                </c:pt>
                <c:pt idx="4919">
                  <c:v>16.7</c:v>
                </c:pt>
                <c:pt idx="4920">
                  <c:v>16.5</c:v>
                </c:pt>
                <c:pt idx="4921">
                  <c:v>16.5</c:v>
                </c:pt>
                <c:pt idx="4922">
                  <c:v>16.3</c:v>
                </c:pt>
                <c:pt idx="4923">
                  <c:v>16.3</c:v>
                </c:pt>
                <c:pt idx="4924">
                  <c:v>16.3</c:v>
                </c:pt>
                <c:pt idx="4925">
                  <c:v>16.3</c:v>
                </c:pt>
                <c:pt idx="4926">
                  <c:v>16.7</c:v>
                </c:pt>
                <c:pt idx="4927">
                  <c:v>17.8</c:v>
                </c:pt>
                <c:pt idx="4928">
                  <c:v>18.7</c:v>
                </c:pt>
                <c:pt idx="4929">
                  <c:v>20.3</c:v>
                </c:pt>
                <c:pt idx="4930">
                  <c:v>21.9</c:v>
                </c:pt>
                <c:pt idx="4931">
                  <c:v>23.4</c:v>
                </c:pt>
                <c:pt idx="4932">
                  <c:v>25.2</c:v>
                </c:pt>
                <c:pt idx="4933">
                  <c:v>26.8</c:v>
                </c:pt>
                <c:pt idx="4934">
                  <c:v>28.4</c:v>
                </c:pt>
                <c:pt idx="4935">
                  <c:v>30</c:v>
                </c:pt>
                <c:pt idx="4936">
                  <c:v>31.8</c:v>
                </c:pt>
                <c:pt idx="4937">
                  <c:v>34</c:v>
                </c:pt>
                <c:pt idx="4938">
                  <c:v>35.4</c:v>
                </c:pt>
                <c:pt idx="4939">
                  <c:v>37</c:v>
                </c:pt>
                <c:pt idx="4940">
                  <c:v>38.5</c:v>
                </c:pt>
                <c:pt idx="4941">
                  <c:v>40.5</c:v>
                </c:pt>
                <c:pt idx="4942">
                  <c:v>42.3</c:v>
                </c:pt>
                <c:pt idx="4943">
                  <c:v>43.7</c:v>
                </c:pt>
                <c:pt idx="4944">
                  <c:v>45.9</c:v>
                </c:pt>
                <c:pt idx="4945">
                  <c:v>47.3</c:v>
                </c:pt>
                <c:pt idx="4946">
                  <c:v>49.3</c:v>
                </c:pt>
                <c:pt idx="4947">
                  <c:v>50.7</c:v>
                </c:pt>
                <c:pt idx="4948">
                  <c:v>51.6</c:v>
                </c:pt>
                <c:pt idx="4949">
                  <c:v>52.7</c:v>
                </c:pt>
                <c:pt idx="4950">
                  <c:v>54.3</c:v>
                </c:pt>
                <c:pt idx="4951">
                  <c:v>55.4</c:v>
                </c:pt>
                <c:pt idx="4952">
                  <c:v>57</c:v>
                </c:pt>
                <c:pt idx="4953">
                  <c:v>58.3</c:v>
                </c:pt>
                <c:pt idx="4954">
                  <c:v>59.4</c:v>
                </c:pt>
                <c:pt idx="4955">
                  <c:v>60.1</c:v>
                </c:pt>
                <c:pt idx="4956">
                  <c:v>61.2</c:v>
                </c:pt>
                <c:pt idx="4957">
                  <c:v>62.4</c:v>
                </c:pt>
                <c:pt idx="4958">
                  <c:v>62.8</c:v>
                </c:pt>
                <c:pt idx="4959">
                  <c:v>63.9</c:v>
                </c:pt>
                <c:pt idx="4960">
                  <c:v>64.400000000000006</c:v>
                </c:pt>
                <c:pt idx="4961">
                  <c:v>63.7</c:v>
                </c:pt>
                <c:pt idx="4962">
                  <c:v>64.2</c:v>
                </c:pt>
                <c:pt idx="4963">
                  <c:v>64.2</c:v>
                </c:pt>
                <c:pt idx="4964">
                  <c:v>64.599999999999994</c:v>
                </c:pt>
                <c:pt idx="4965">
                  <c:v>64.8</c:v>
                </c:pt>
                <c:pt idx="4966">
                  <c:v>65.3</c:v>
                </c:pt>
                <c:pt idx="4967">
                  <c:v>65.099999999999994</c:v>
                </c:pt>
                <c:pt idx="4968">
                  <c:v>64.900000000000006</c:v>
                </c:pt>
                <c:pt idx="4969">
                  <c:v>64.8</c:v>
                </c:pt>
                <c:pt idx="4970">
                  <c:v>64</c:v>
                </c:pt>
                <c:pt idx="4971">
                  <c:v>63.3</c:v>
                </c:pt>
                <c:pt idx="4972">
                  <c:v>62.4</c:v>
                </c:pt>
                <c:pt idx="4973">
                  <c:v>61.7</c:v>
                </c:pt>
                <c:pt idx="4974">
                  <c:v>60.4</c:v>
                </c:pt>
                <c:pt idx="4975">
                  <c:v>59.4</c:v>
                </c:pt>
                <c:pt idx="4976">
                  <c:v>58.1</c:v>
                </c:pt>
                <c:pt idx="4977">
                  <c:v>57.2</c:v>
                </c:pt>
                <c:pt idx="4978">
                  <c:v>55.6</c:v>
                </c:pt>
                <c:pt idx="4979">
                  <c:v>51.8</c:v>
                </c:pt>
                <c:pt idx="4980">
                  <c:v>48.9</c:v>
                </c:pt>
                <c:pt idx="4981">
                  <c:v>48.4</c:v>
                </c:pt>
                <c:pt idx="4982">
                  <c:v>47.5</c:v>
                </c:pt>
                <c:pt idx="4983">
                  <c:v>46.8</c:v>
                </c:pt>
                <c:pt idx="4984">
                  <c:v>45.7</c:v>
                </c:pt>
                <c:pt idx="4985">
                  <c:v>44.8</c:v>
                </c:pt>
                <c:pt idx="4986">
                  <c:v>43.9</c:v>
                </c:pt>
                <c:pt idx="4987">
                  <c:v>42.4</c:v>
                </c:pt>
                <c:pt idx="4988">
                  <c:v>41.2</c:v>
                </c:pt>
                <c:pt idx="4989">
                  <c:v>40.1</c:v>
                </c:pt>
                <c:pt idx="4990">
                  <c:v>39.4</c:v>
                </c:pt>
                <c:pt idx="4991">
                  <c:v>38.700000000000003</c:v>
                </c:pt>
                <c:pt idx="4992">
                  <c:v>37.9</c:v>
                </c:pt>
                <c:pt idx="4993">
                  <c:v>37</c:v>
                </c:pt>
                <c:pt idx="4994">
                  <c:v>36.5</c:v>
                </c:pt>
                <c:pt idx="4995">
                  <c:v>35.6</c:v>
                </c:pt>
                <c:pt idx="4996">
                  <c:v>35.1</c:v>
                </c:pt>
                <c:pt idx="4997">
                  <c:v>34.5</c:v>
                </c:pt>
                <c:pt idx="4998">
                  <c:v>33.800000000000011</c:v>
                </c:pt>
                <c:pt idx="4999">
                  <c:v>33.300000000000011</c:v>
                </c:pt>
                <c:pt idx="5000">
                  <c:v>32.9</c:v>
                </c:pt>
                <c:pt idx="5001">
                  <c:v>32.4</c:v>
                </c:pt>
                <c:pt idx="5002">
                  <c:v>32</c:v>
                </c:pt>
                <c:pt idx="5003">
                  <c:v>31.6</c:v>
                </c:pt>
                <c:pt idx="5004">
                  <c:v>31.5</c:v>
                </c:pt>
                <c:pt idx="5005">
                  <c:v>31.1</c:v>
                </c:pt>
                <c:pt idx="5006">
                  <c:v>30.6</c:v>
                </c:pt>
                <c:pt idx="5007">
                  <c:v>30.2</c:v>
                </c:pt>
                <c:pt idx="5008">
                  <c:v>30</c:v>
                </c:pt>
                <c:pt idx="5009">
                  <c:v>29.8</c:v>
                </c:pt>
                <c:pt idx="5010">
                  <c:v>29.5</c:v>
                </c:pt>
                <c:pt idx="5011">
                  <c:v>29.7</c:v>
                </c:pt>
                <c:pt idx="5012">
                  <c:v>29.7</c:v>
                </c:pt>
                <c:pt idx="5013">
                  <c:v>29.8</c:v>
                </c:pt>
                <c:pt idx="5014">
                  <c:v>29.5</c:v>
                </c:pt>
                <c:pt idx="5015">
                  <c:v>29.1</c:v>
                </c:pt>
                <c:pt idx="5016">
                  <c:v>28.6</c:v>
                </c:pt>
                <c:pt idx="5017">
                  <c:v>28.2</c:v>
                </c:pt>
                <c:pt idx="5018">
                  <c:v>28</c:v>
                </c:pt>
                <c:pt idx="5019">
                  <c:v>27.5</c:v>
                </c:pt>
                <c:pt idx="5020">
                  <c:v>27.5</c:v>
                </c:pt>
                <c:pt idx="5021">
                  <c:v>27.1</c:v>
                </c:pt>
                <c:pt idx="5022">
                  <c:v>26.8</c:v>
                </c:pt>
                <c:pt idx="5023">
                  <c:v>26.6</c:v>
                </c:pt>
                <c:pt idx="5024">
                  <c:v>26.4</c:v>
                </c:pt>
                <c:pt idx="5025">
                  <c:v>26.2</c:v>
                </c:pt>
                <c:pt idx="5026">
                  <c:v>25.7</c:v>
                </c:pt>
                <c:pt idx="5027">
                  <c:v>25.7</c:v>
                </c:pt>
                <c:pt idx="5028">
                  <c:v>25.3</c:v>
                </c:pt>
                <c:pt idx="5029">
                  <c:v>25</c:v>
                </c:pt>
                <c:pt idx="5030">
                  <c:v>24.6</c:v>
                </c:pt>
                <c:pt idx="5031">
                  <c:v>24.4</c:v>
                </c:pt>
                <c:pt idx="5032">
                  <c:v>24.3</c:v>
                </c:pt>
                <c:pt idx="5033">
                  <c:v>24.1</c:v>
                </c:pt>
                <c:pt idx="5034">
                  <c:v>23.9</c:v>
                </c:pt>
                <c:pt idx="5035">
                  <c:v>23.7</c:v>
                </c:pt>
                <c:pt idx="5036">
                  <c:v>23.4</c:v>
                </c:pt>
                <c:pt idx="5037">
                  <c:v>23.2</c:v>
                </c:pt>
                <c:pt idx="5038">
                  <c:v>23</c:v>
                </c:pt>
                <c:pt idx="5039">
                  <c:v>22.6</c:v>
                </c:pt>
                <c:pt idx="5040">
                  <c:v>20.3</c:v>
                </c:pt>
                <c:pt idx="5041">
                  <c:v>19.899999999999999</c:v>
                </c:pt>
                <c:pt idx="5042">
                  <c:v>19.899999999999999</c:v>
                </c:pt>
                <c:pt idx="5043">
                  <c:v>19.8</c:v>
                </c:pt>
                <c:pt idx="5044">
                  <c:v>19.8</c:v>
                </c:pt>
                <c:pt idx="5045">
                  <c:v>19.600000000000001</c:v>
                </c:pt>
                <c:pt idx="5046">
                  <c:v>19.8</c:v>
                </c:pt>
                <c:pt idx="5047">
                  <c:v>20.100000000000001</c:v>
                </c:pt>
                <c:pt idx="5048">
                  <c:v>20.7</c:v>
                </c:pt>
                <c:pt idx="5049">
                  <c:v>21.2</c:v>
                </c:pt>
                <c:pt idx="5050">
                  <c:v>21.2</c:v>
                </c:pt>
                <c:pt idx="5051">
                  <c:v>21.2</c:v>
                </c:pt>
                <c:pt idx="5052">
                  <c:v>21.4</c:v>
                </c:pt>
                <c:pt idx="5053">
                  <c:v>21.6</c:v>
                </c:pt>
                <c:pt idx="5054">
                  <c:v>21.7</c:v>
                </c:pt>
                <c:pt idx="5055">
                  <c:v>22.1</c:v>
                </c:pt>
                <c:pt idx="5056">
                  <c:v>22.6</c:v>
                </c:pt>
                <c:pt idx="5057">
                  <c:v>23</c:v>
                </c:pt>
                <c:pt idx="5058">
                  <c:v>23.5</c:v>
                </c:pt>
                <c:pt idx="5059">
                  <c:v>24.4</c:v>
                </c:pt>
                <c:pt idx="5060">
                  <c:v>25</c:v>
                </c:pt>
                <c:pt idx="5061">
                  <c:v>25.2</c:v>
                </c:pt>
                <c:pt idx="5062">
                  <c:v>25.9</c:v>
                </c:pt>
                <c:pt idx="5063">
                  <c:v>27.1</c:v>
                </c:pt>
                <c:pt idx="5064">
                  <c:v>27.3</c:v>
                </c:pt>
                <c:pt idx="5065">
                  <c:v>28.2</c:v>
                </c:pt>
                <c:pt idx="5066">
                  <c:v>29.3</c:v>
                </c:pt>
                <c:pt idx="5067">
                  <c:v>30.2</c:v>
                </c:pt>
                <c:pt idx="5068">
                  <c:v>32.5</c:v>
                </c:pt>
                <c:pt idx="5069">
                  <c:v>33.800000000000011</c:v>
                </c:pt>
                <c:pt idx="5070">
                  <c:v>35.200000000000003</c:v>
                </c:pt>
                <c:pt idx="5071">
                  <c:v>35.4</c:v>
                </c:pt>
                <c:pt idx="5072">
                  <c:v>36</c:v>
                </c:pt>
                <c:pt idx="5073">
                  <c:v>36.300000000000011</c:v>
                </c:pt>
                <c:pt idx="5074">
                  <c:v>38.1</c:v>
                </c:pt>
                <c:pt idx="5075">
                  <c:v>38.5</c:v>
                </c:pt>
                <c:pt idx="5076">
                  <c:v>41</c:v>
                </c:pt>
                <c:pt idx="5077">
                  <c:v>43.2</c:v>
                </c:pt>
                <c:pt idx="5078">
                  <c:v>43.9</c:v>
                </c:pt>
                <c:pt idx="5079">
                  <c:v>45.9</c:v>
                </c:pt>
                <c:pt idx="5080">
                  <c:v>47.7</c:v>
                </c:pt>
                <c:pt idx="5081">
                  <c:v>48.2</c:v>
                </c:pt>
                <c:pt idx="5082">
                  <c:v>49.3</c:v>
                </c:pt>
                <c:pt idx="5083">
                  <c:v>52.9</c:v>
                </c:pt>
                <c:pt idx="5084">
                  <c:v>52.9</c:v>
                </c:pt>
                <c:pt idx="5085">
                  <c:v>52.5</c:v>
                </c:pt>
                <c:pt idx="5086">
                  <c:v>52.9</c:v>
                </c:pt>
                <c:pt idx="5087">
                  <c:v>52.7</c:v>
                </c:pt>
                <c:pt idx="5088">
                  <c:v>55</c:v>
                </c:pt>
                <c:pt idx="5089">
                  <c:v>57.7</c:v>
                </c:pt>
                <c:pt idx="5090">
                  <c:v>57.9</c:v>
                </c:pt>
                <c:pt idx="5091">
                  <c:v>57</c:v>
                </c:pt>
                <c:pt idx="5092">
                  <c:v>56.5</c:v>
                </c:pt>
                <c:pt idx="5093">
                  <c:v>57</c:v>
                </c:pt>
                <c:pt idx="5094">
                  <c:v>57.6</c:v>
                </c:pt>
                <c:pt idx="5095">
                  <c:v>56.5</c:v>
                </c:pt>
                <c:pt idx="5096">
                  <c:v>55.8</c:v>
                </c:pt>
                <c:pt idx="5097">
                  <c:v>56.8</c:v>
                </c:pt>
                <c:pt idx="5098">
                  <c:v>56.3</c:v>
                </c:pt>
                <c:pt idx="5099">
                  <c:v>55.8</c:v>
                </c:pt>
                <c:pt idx="5100">
                  <c:v>55.8</c:v>
                </c:pt>
                <c:pt idx="5101">
                  <c:v>56.7</c:v>
                </c:pt>
                <c:pt idx="5102">
                  <c:v>57.4</c:v>
                </c:pt>
                <c:pt idx="5103">
                  <c:v>58.8</c:v>
                </c:pt>
                <c:pt idx="5104">
                  <c:v>59</c:v>
                </c:pt>
                <c:pt idx="5105">
                  <c:v>58.5</c:v>
                </c:pt>
                <c:pt idx="5106">
                  <c:v>58.1</c:v>
                </c:pt>
                <c:pt idx="5107">
                  <c:v>57</c:v>
                </c:pt>
                <c:pt idx="5108">
                  <c:v>55.9</c:v>
                </c:pt>
                <c:pt idx="5109">
                  <c:v>52</c:v>
                </c:pt>
                <c:pt idx="5110">
                  <c:v>52.5</c:v>
                </c:pt>
                <c:pt idx="5111">
                  <c:v>52.5</c:v>
                </c:pt>
                <c:pt idx="5112">
                  <c:v>51.3</c:v>
                </c:pt>
                <c:pt idx="5113">
                  <c:v>50.4</c:v>
                </c:pt>
                <c:pt idx="5114">
                  <c:v>49.5</c:v>
                </c:pt>
                <c:pt idx="5115">
                  <c:v>48.2</c:v>
                </c:pt>
                <c:pt idx="5116">
                  <c:v>46.8</c:v>
                </c:pt>
                <c:pt idx="5117">
                  <c:v>44.6</c:v>
                </c:pt>
                <c:pt idx="5118">
                  <c:v>42.4</c:v>
                </c:pt>
                <c:pt idx="5119">
                  <c:v>41.2</c:v>
                </c:pt>
                <c:pt idx="5120">
                  <c:v>39.9</c:v>
                </c:pt>
                <c:pt idx="5121">
                  <c:v>38.700000000000003</c:v>
                </c:pt>
                <c:pt idx="5122">
                  <c:v>37.800000000000011</c:v>
                </c:pt>
                <c:pt idx="5123">
                  <c:v>36.9</c:v>
                </c:pt>
                <c:pt idx="5124">
                  <c:v>36</c:v>
                </c:pt>
                <c:pt idx="5125">
                  <c:v>34.700000000000003</c:v>
                </c:pt>
                <c:pt idx="5126">
                  <c:v>34.300000000000011</c:v>
                </c:pt>
                <c:pt idx="5127">
                  <c:v>33.6</c:v>
                </c:pt>
                <c:pt idx="5128">
                  <c:v>33.300000000000011</c:v>
                </c:pt>
                <c:pt idx="5129">
                  <c:v>32.5</c:v>
                </c:pt>
                <c:pt idx="5130">
                  <c:v>32</c:v>
                </c:pt>
                <c:pt idx="5131">
                  <c:v>32</c:v>
                </c:pt>
                <c:pt idx="5132">
                  <c:v>31.5</c:v>
                </c:pt>
                <c:pt idx="5133">
                  <c:v>30.6</c:v>
                </c:pt>
                <c:pt idx="5134">
                  <c:v>30.4</c:v>
                </c:pt>
                <c:pt idx="5135">
                  <c:v>29.8</c:v>
                </c:pt>
                <c:pt idx="5136">
                  <c:v>29.5</c:v>
                </c:pt>
                <c:pt idx="5137">
                  <c:v>28.9</c:v>
                </c:pt>
                <c:pt idx="5138">
                  <c:v>28.6</c:v>
                </c:pt>
                <c:pt idx="5139">
                  <c:v>28.6</c:v>
                </c:pt>
                <c:pt idx="5140">
                  <c:v>28.4</c:v>
                </c:pt>
                <c:pt idx="5141">
                  <c:v>28</c:v>
                </c:pt>
                <c:pt idx="5142">
                  <c:v>27.7</c:v>
                </c:pt>
                <c:pt idx="5143">
                  <c:v>27.5</c:v>
                </c:pt>
                <c:pt idx="5144">
                  <c:v>27.5</c:v>
                </c:pt>
                <c:pt idx="5145">
                  <c:v>27</c:v>
                </c:pt>
                <c:pt idx="5146">
                  <c:v>26.8</c:v>
                </c:pt>
                <c:pt idx="5147">
                  <c:v>26.6</c:v>
                </c:pt>
                <c:pt idx="5148">
                  <c:v>26.4</c:v>
                </c:pt>
                <c:pt idx="5149">
                  <c:v>26.2</c:v>
                </c:pt>
                <c:pt idx="5150">
                  <c:v>26.1</c:v>
                </c:pt>
                <c:pt idx="5151">
                  <c:v>25.7</c:v>
                </c:pt>
                <c:pt idx="5152">
                  <c:v>25.5</c:v>
                </c:pt>
                <c:pt idx="5153">
                  <c:v>25.2</c:v>
                </c:pt>
                <c:pt idx="5154">
                  <c:v>25.2</c:v>
                </c:pt>
                <c:pt idx="5155">
                  <c:v>24.8</c:v>
                </c:pt>
                <c:pt idx="5156">
                  <c:v>24.4</c:v>
                </c:pt>
                <c:pt idx="5157">
                  <c:v>24.3</c:v>
                </c:pt>
                <c:pt idx="5158">
                  <c:v>24.1</c:v>
                </c:pt>
                <c:pt idx="5159">
                  <c:v>23.7</c:v>
                </c:pt>
                <c:pt idx="5160">
                  <c:v>23.5</c:v>
                </c:pt>
                <c:pt idx="5161">
                  <c:v>23.4</c:v>
                </c:pt>
                <c:pt idx="5162">
                  <c:v>23.2</c:v>
                </c:pt>
                <c:pt idx="5163">
                  <c:v>23</c:v>
                </c:pt>
                <c:pt idx="5164">
                  <c:v>22.8</c:v>
                </c:pt>
                <c:pt idx="5165">
                  <c:v>22.6</c:v>
                </c:pt>
                <c:pt idx="5166">
                  <c:v>22.3</c:v>
                </c:pt>
                <c:pt idx="5167">
                  <c:v>22.1</c:v>
                </c:pt>
                <c:pt idx="5168">
                  <c:v>21.9</c:v>
                </c:pt>
                <c:pt idx="5169">
                  <c:v>21.7</c:v>
                </c:pt>
                <c:pt idx="5170">
                  <c:v>21.6</c:v>
                </c:pt>
                <c:pt idx="5171">
                  <c:v>21.4</c:v>
                </c:pt>
                <c:pt idx="5172">
                  <c:v>21.2</c:v>
                </c:pt>
                <c:pt idx="5173">
                  <c:v>21</c:v>
                </c:pt>
                <c:pt idx="5174">
                  <c:v>20.8</c:v>
                </c:pt>
                <c:pt idx="5175">
                  <c:v>20.8</c:v>
                </c:pt>
                <c:pt idx="5176">
                  <c:v>20.5</c:v>
                </c:pt>
                <c:pt idx="5177">
                  <c:v>20.5</c:v>
                </c:pt>
                <c:pt idx="5178">
                  <c:v>20.3</c:v>
                </c:pt>
                <c:pt idx="5179">
                  <c:v>20.100000000000001</c:v>
                </c:pt>
                <c:pt idx="5180">
                  <c:v>19.899999999999999</c:v>
                </c:pt>
                <c:pt idx="5181">
                  <c:v>19.899999999999999</c:v>
                </c:pt>
                <c:pt idx="5182">
                  <c:v>19.600000000000001</c:v>
                </c:pt>
                <c:pt idx="5183">
                  <c:v>19.600000000000001</c:v>
                </c:pt>
                <c:pt idx="5184">
                  <c:v>19.2</c:v>
                </c:pt>
                <c:pt idx="5185">
                  <c:v>19.2</c:v>
                </c:pt>
                <c:pt idx="5186">
                  <c:v>19.2</c:v>
                </c:pt>
                <c:pt idx="5187">
                  <c:v>18.899999999999999</c:v>
                </c:pt>
                <c:pt idx="5188">
                  <c:v>18.7</c:v>
                </c:pt>
                <c:pt idx="5189">
                  <c:v>18.5</c:v>
                </c:pt>
                <c:pt idx="5190">
                  <c:v>18.3</c:v>
                </c:pt>
                <c:pt idx="5191">
                  <c:v>18.5</c:v>
                </c:pt>
                <c:pt idx="5192">
                  <c:v>18.7</c:v>
                </c:pt>
                <c:pt idx="5193">
                  <c:v>18.5</c:v>
                </c:pt>
                <c:pt idx="5194">
                  <c:v>18.7</c:v>
                </c:pt>
                <c:pt idx="5195">
                  <c:v>18.899999999999999</c:v>
                </c:pt>
                <c:pt idx="5196">
                  <c:v>19</c:v>
                </c:pt>
                <c:pt idx="5197">
                  <c:v>19.2</c:v>
                </c:pt>
                <c:pt idx="5198">
                  <c:v>19.2</c:v>
                </c:pt>
                <c:pt idx="5199">
                  <c:v>19.8</c:v>
                </c:pt>
                <c:pt idx="5200">
                  <c:v>20.7</c:v>
                </c:pt>
                <c:pt idx="5201">
                  <c:v>21.7</c:v>
                </c:pt>
                <c:pt idx="5202">
                  <c:v>23</c:v>
                </c:pt>
                <c:pt idx="5203">
                  <c:v>24.3</c:v>
                </c:pt>
                <c:pt idx="5204">
                  <c:v>25.5</c:v>
                </c:pt>
                <c:pt idx="5205">
                  <c:v>27</c:v>
                </c:pt>
                <c:pt idx="5206">
                  <c:v>28.4</c:v>
                </c:pt>
                <c:pt idx="5207">
                  <c:v>30</c:v>
                </c:pt>
                <c:pt idx="5208">
                  <c:v>31.6</c:v>
                </c:pt>
                <c:pt idx="5209">
                  <c:v>32.700000000000003</c:v>
                </c:pt>
                <c:pt idx="5210">
                  <c:v>34.300000000000011</c:v>
                </c:pt>
                <c:pt idx="5211">
                  <c:v>35.6</c:v>
                </c:pt>
                <c:pt idx="5212">
                  <c:v>37</c:v>
                </c:pt>
                <c:pt idx="5213">
                  <c:v>39.200000000000003</c:v>
                </c:pt>
                <c:pt idx="5214">
                  <c:v>40.6</c:v>
                </c:pt>
                <c:pt idx="5215">
                  <c:v>42.6</c:v>
                </c:pt>
                <c:pt idx="5216">
                  <c:v>44.4</c:v>
                </c:pt>
                <c:pt idx="5217">
                  <c:v>46.4</c:v>
                </c:pt>
                <c:pt idx="5218">
                  <c:v>48</c:v>
                </c:pt>
                <c:pt idx="5219">
                  <c:v>49.3</c:v>
                </c:pt>
                <c:pt idx="5220">
                  <c:v>50.9</c:v>
                </c:pt>
                <c:pt idx="5221">
                  <c:v>52.5</c:v>
                </c:pt>
                <c:pt idx="5222">
                  <c:v>53.8</c:v>
                </c:pt>
                <c:pt idx="5223">
                  <c:v>55.4</c:v>
                </c:pt>
                <c:pt idx="5224">
                  <c:v>57</c:v>
                </c:pt>
                <c:pt idx="5225">
                  <c:v>58.5</c:v>
                </c:pt>
                <c:pt idx="5226">
                  <c:v>59</c:v>
                </c:pt>
                <c:pt idx="5227">
                  <c:v>60.6</c:v>
                </c:pt>
                <c:pt idx="5228">
                  <c:v>61.9</c:v>
                </c:pt>
                <c:pt idx="5229">
                  <c:v>62.8</c:v>
                </c:pt>
                <c:pt idx="5230">
                  <c:v>63.9</c:v>
                </c:pt>
                <c:pt idx="5231">
                  <c:v>63.9</c:v>
                </c:pt>
                <c:pt idx="5232">
                  <c:v>64.400000000000006</c:v>
                </c:pt>
                <c:pt idx="5233">
                  <c:v>64.900000000000006</c:v>
                </c:pt>
                <c:pt idx="5234">
                  <c:v>65.8</c:v>
                </c:pt>
                <c:pt idx="5235">
                  <c:v>66</c:v>
                </c:pt>
                <c:pt idx="5236">
                  <c:v>66.7</c:v>
                </c:pt>
                <c:pt idx="5237">
                  <c:v>66.599999999999994</c:v>
                </c:pt>
                <c:pt idx="5238">
                  <c:v>66.400000000000006</c:v>
                </c:pt>
                <c:pt idx="5239">
                  <c:v>65.8</c:v>
                </c:pt>
                <c:pt idx="5240">
                  <c:v>65.7</c:v>
                </c:pt>
                <c:pt idx="5241">
                  <c:v>65.8</c:v>
                </c:pt>
                <c:pt idx="5242">
                  <c:v>65.5</c:v>
                </c:pt>
                <c:pt idx="5243">
                  <c:v>65.099999999999994</c:v>
                </c:pt>
                <c:pt idx="5244">
                  <c:v>64.400000000000006</c:v>
                </c:pt>
                <c:pt idx="5245">
                  <c:v>63.3</c:v>
                </c:pt>
                <c:pt idx="5246">
                  <c:v>62.6</c:v>
                </c:pt>
                <c:pt idx="5247">
                  <c:v>62.1</c:v>
                </c:pt>
                <c:pt idx="5248">
                  <c:v>61.5</c:v>
                </c:pt>
                <c:pt idx="5249">
                  <c:v>60.6</c:v>
                </c:pt>
                <c:pt idx="5250">
                  <c:v>58.8</c:v>
                </c:pt>
                <c:pt idx="5251">
                  <c:v>57.6</c:v>
                </c:pt>
                <c:pt idx="5252">
                  <c:v>56.3</c:v>
                </c:pt>
                <c:pt idx="5253">
                  <c:v>55</c:v>
                </c:pt>
                <c:pt idx="5254">
                  <c:v>54</c:v>
                </c:pt>
                <c:pt idx="5255">
                  <c:v>52.3</c:v>
                </c:pt>
                <c:pt idx="5256">
                  <c:v>50.9</c:v>
                </c:pt>
                <c:pt idx="5257">
                  <c:v>49.6</c:v>
                </c:pt>
                <c:pt idx="5258">
                  <c:v>48</c:v>
                </c:pt>
                <c:pt idx="5259">
                  <c:v>46.4</c:v>
                </c:pt>
                <c:pt idx="5260">
                  <c:v>45</c:v>
                </c:pt>
                <c:pt idx="5261">
                  <c:v>43.7</c:v>
                </c:pt>
                <c:pt idx="5262">
                  <c:v>42.4</c:v>
                </c:pt>
                <c:pt idx="5263">
                  <c:v>41.7</c:v>
                </c:pt>
                <c:pt idx="5264">
                  <c:v>40.800000000000011</c:v>
                </c:pt>
                <c:pt idx="5265">
                  <c:v>40.300000000000011</c:v>
                </c:pt>
                <c:pt idx="5266">
                  <c:v>39.6</c:v>
                </c:pt>
                <c:pt idx="5267">
                  <c:v>38.700000000000003</c:v>
                </c:pt>
                <c:pt idx="5268">
                  <c:v>37.6</c:v>
                </c:pt>
                <c:pt idx="5269">
                  <c:v>37.200000000000003</c:v>
                </c:pt>
                <c:pt idx="5270">
                  <c:v>36.700000000000003</c:v>
                </c:pt>
                <c:pt idx="5271">
                  <c:v>36.1</c:v>
                </c:pt>
                <c:pt idx="5272">
                  <c:v>35.6</c:v>
                </c:pt>
                <c:pt idx="5273">
                  <c:v>35.200000000000003</c:v>
                </c:pt>
                <c:pt idx="5274">
                  <c:v>33.300000000000011</c:v>
                </c:pt>
                <c:pt idx="5275">
                  <c:v>32.9</c:v>
                </c:pt>
                <c:pt idx="5276">
                  <c:v>32.5</c:v>
                </c:pt>
                <c:pt idx="5277">
                  <c:v>32.200000000000003</c:v>
                </c:pt>
                <c:pt idx="5278">
                  <c:v>31.8</c:v>
                </c:pt>
                <c:pt idx="5279">
                  <c:v>31.6</c:v>
                </c:pt>
                <c:pt idx="5280">
                  <c:v>31.3</c:v>
                </c:pt>
                <c:pt idx="5281">
                  <c:v>30.9</c:v>
                </c:pt>
                <c:pt idx="5282">
                  <c:v>30.7</c:v>
                </c:pt>
                <c:pt idx="5283">
                  <c:v>30.4</c:v>
                </c:pt>
                <c:pt idx="5284">
                  <c:v>30.2</c:v>
                </c:pt>
                <c:pt idx="5285">
                  <c:v>29.8</c:v>
                </c:pt>
                <c:pt idx="5286">
                  <c:v>29.5</c:v>
                </c:pt>
                <c:pt idx="5287">
                  <c:v>29.3</c:v>
                </c:pt>
                <c:pt idx="5288">
                  <c:v>28.9</c:v>
                </c:pt>
                <c:pt idx="5289">
                  <c:v>28.8</c:v>
                </c:pt>
                <c:pt idx="5290">
                  <c:v>28.4</c:v>
                </c:pt>
                <c:pt idx="5291">
                  <c:v>28.2</c:v>
                </c:pt>
                <c:pt idx="5292">
                  <c:v>27.9</c:v>
                </c:pt>
                <c:pt idx="5293">
                  <c:v>27.7</c:v>
                </c:pt>
                <c:pt idx="5294">
                  <c:v>27.7</c:v>
                </c:pt>
                <c:pt idx="5295">
                  <c:v>27.5</c:v>
                </c:pt>
                <c:pt idx="5296">
                  <c:v>27.1</c:v>
                </c:pt>
                <c:pt idx="5297">
                  <c:v>27</c:v>
                </c:pt>
                <c:pt idx="5298">
                  <c:v>26.6</c:v>
                </c:pt>
                <c:pt idx="5299">
                  <c:v>26.2</c:v>
                </c:pt>
                <c:pt idx="5300">
                  <c:v>25.9</c:v>
                </c:pt>
                <c:pt idx="5301">
                  <c:v>25.7</c:v>
                </c:pt>
                <c:pt idx="5302">
                  <c:v>25.3</c:v>
                </c:pt>
                <c:pt idx="5303">
                  <c:v>25.2</c:v>
                </c:pt>
                <c:pt idx="5304">
                  <c:v>24.8</c:v>
                </c:pt>
                <c:pt idx="5305">
                  <c:v>24.6</c:v>
                </c:pt>
                <c:pt idx="5306">
                  <c:v>24.4</c:v>
                </c:pt>
                <c:pt idx="5307">
                  <c:v>24.4</c:v>
                </c:pt>
                <c:pt idx="5308">
                  <c:v>24.1</c:v>
                </c:pt>
                <c:pt idx="5309">
                  <c:v>24.1</c:v>
                </c:pt>
                <c:pt idx="5310">
                  <c:v>23.9</c:v>
                </c:pt>
                <c:pt idx="5311">
                  <c:v>23.9</c:v>
                </c:pt>
                <c:pt idx="5312">
                  <c:v>24.1</c:v>
                </c:pt>
                <c:pt idx="5313">
                  <c:v>24.1</c:v>
                </c:pt>
                <c:pt idx="5314">
                  <c:v>24.1</c:v>
                </c:pt>
                <c:pt idx="5315">
                  <c:v>24.1</c:v>
                </c:pt>
                <c:pt idx="5316">
                  <c:v>23.7</c:v>
                </c:pt>
                <c:pt idx="5317">
                  <c:v>23.5</c:v>
                </c:pt>
                <c:pt idx="5318">
                  <c:v>23.4</c:v>
                </c:pt>
                <c:pt idx="5319">
                  <c:v>23.2</c:v>
                </c:pt>
                <c:pt idx="5320">
                  <c:v>23.4</c:v>
                </c:pt>
                <c:pt idx="5321">
                  <c:v>23.4</c:v>
                </c:pt>
                <c:pt idx="5322">
                  <c:v>23.4</c:v>
                </c:pt>
                <c:pt idx="5323">
                  <c:v>23.4</c:v>
                </c:pt>
                <c:pt idx="5324">
                  <c:v>23.4</c:v>
                </c:pt>
                <c:pt idx="5325">
                  <c:v>23.2</c:v>
                </c:pt>
                <c:pt idx="5326">
                  <c:v>23.4</c:v>
                </c:pt>
                <c:pt idx="5327">
                  <c:v>23.2</c:v>
                </c:pt>
                <c:pt idx="5328">
                  <c:v>23.4</c:v>
                </c:pt>
                <c:pt idx="5329">
                  <c:v>23.4</c:v>
                </c:pt>
                <c:pt idx="5330">
                  <c:v>23.4</c:v>
                </c:pt>
                <c:pt idx="5331">
                  <c:v>23.5</c:v>
                </c:pt>
                <c:pt idx="5332">
                  <c:v>23</c:v>
                </c:pt>
                <c:pt idx="5333">
                  <c:v>22.8</c:v>
                </c:pt>
                <c:pt idx="5334">
                  <c:v>22.8</c:v>
                </c:pt>
                <c:pt idx="5335">
                  <c:v>23.2</c:v>
                </c:pt>
                <c:pt idx="5336">
                  <c:v>23.7</c:v>
                </c:pt>
                <c:pt idx="5337">
                  <c:v>23.7</c:v>
                </c:pt>
                <c:pt idx="5338">
                  <c:v>23.9</c:v>
                </c:pt>
                <c:pt idx="5339">
                  <c:v>24.4</c:v>
                </c:pt>
                <c:pt idx="5340">
                  <c:v>25</c:v>
                </c:pt>
                <c:pt idx="5341">
                  <c:v>25.9</c:v>
                </c:pt>
                <c:pt idx="5342">
                  <c:v>27.3</c:v>
                </c:pt>
                <c:pt idx="5343">
                  <c:v>28.6</c:v>
                </c:pt>
                <c:pt idx="5344">
                  <c:v>30</c:v>
                </c:pt>
                <c:pt idx="5345">
                  <c:v>31.3</c:v>
                </c:pt>
                <c:pt idx="5346">
                  <c:v>32.200000000000003</c:v>
                </c:pt>
                <c:pt idx="5347">
                  <c:v>33.6</c:v>
                </c:pt>
                <c:pt idx="5348">
                  <c:v>35.1</c:v>
                </c:pt>
                <c:pt idx="5349">
                  <c:v>36.5</c:v>
                </c:pt>
                <c:pt idx="5350">
                  <c:v>37.9</c:v>
                </c:pt>
                <c:pt idx="5351">
                  <c:v>39.9</c:v>
                </c:pt>
                <c:pt idx="5352">
                  <c:v>42.1</c:v>
                </c:pt>
                <c:pt idx="5353">
                  <c:v>44.1</c:v>
                </c:pt>
                <c:pt idx="5354">
                  <c:v>45.5</c:v>
                </c:pt>
                <c:pt idx="5355">
                  <c:v>47.5</c:v>
                </c:pt>
                <c:pt idx="5356">
                  <c:v>50.4</c:v>
                </c:pt>
                <c:pt idx="5357">
                  <c:v>51.3</c:v>
                </c:pt>
                <c:pt idx="5358">
                  <c:v>52.5</c:v>
                </c:pt>
                <c:pt idx="5359">
                  <c:v>54.7</c:v>
                </c:pt>
                <c:pt idx="5360">
                  <c:v>56.7</c:v>
                </c:pt>
                <c:pt idx="5361">
                  <c:v>57.6</c:v>
                </c:pt>
                <c:pt idx="5362">
                  <c:v>58.3</c:v>
                </c:pt>
                <c:pt idx="5363">
                  <c:v>59.5</c:v>
                </c:pt>
                <c:pt idx="5364">
                  <c:v>60.6</c:v>
                </c:pt>
                <c:pt idx="5365">
                  <c:v>61.9</c:v>
                </c:pt>
                <c:pt idx="5366">
                  <c:v>62.4</c:v>
                </c:pt>
                <c:pt idx="5367">
                  <c:v>64.2</c:v>
                </c:pt>
                <c:pt idx="5368">
                  <c:v>66.2</c:v>
                </c:pt>
                <c:pt idx="5369">
                  <c:v>67.599999999999994</c:v>
                </c:pt>
                <c:pt idx="5370">
                  <c:v>68.7</c:v>
                </c:pt>
                <c:pt idx="5371">
                  <c:v>68.5</c:v>
                </c:pt>
                <c:pt idx="5372">
                  <c:v>67.3</c:v>
                </c:pt>
                <c:pt idx="5373">
                  <c:v>70.3</c:v>
                </c:pt>
                <c:pt idx="5374">
                  <c:v>68.900000000000006</c:v>
                </c:pt>
                <c:pt idx="5375">
                  <c:v>69.3</c:v>
                </c:pt>
                <c:pt idx="5376">
                  <c:v>68.2</c:v>
                </c:pt>
                <c:pt idx="5377">
                  <c:v>66.2</c:v>
                </c:pt>
                <c:pt idx="5378">
                  <c:v>68</c:v>
                </c:pt>
                <c:pt idx="5379">
                  <c:v>68.900000000000006</c:v>
                </c:pt>
                <c:pt idx="5380">
                  <c:v>68.900000000000006</c:v>
                </c:pt>
                <c:pt idx="5381">
                  <c:v>67.8</c:v>
                </c:pt>
                <c:pt idx="5382">
                  <c:v>67.599999999999994</c:v>
                </c:pt>
                <c:pt idx="5383">
                  <c:v>64.8</c:v>
                </c:pt>
                <c:pt idx="5384">
                  <c:v>65.5</c:v>
                </c:pt>
                <c:pt idx="5385">
                  <c:v>64.2</c:v>
                </c:pt>
                <c:pt idx="5386">
                  <c:v>63.7</c:v>
                </c:pt>
                <c:pt idx="5387">
                  <c:v>63</c:v>
                </c:pt>
                <c:pt idx="5388">
                  <c:v>63</c:v>
                </c:pt>
                <c:pt idx="5389">
                  <c:v>61.9</c:v>
                </c:pt>
                <c:pt idx="5390">
                  <c:v>60.3</c:v>
                </c:pt>
                <c:pt idx="5391">
                  <c:v>58.8</c:v>
                </c:pt>
                <c:pt idx="5392">
                  <c:v>57.6</c:v>
                </c:pt>
                <c:pt idx="5393">
                  <c:v>56.3</c:v>
                </c:pt>
                <c:pt idx="5394">
                  <c:v>55.2</c:v>
                </c:pt>
                <c:pt idx="5395">
                  <c:v>54</c:v>
                </c:pt>
                <c:pt idx="5396">
                  <c:v>52.5</c:v>
                </c:pt>
                <c:pt idx="5397">
                  <c:v>51.3</c:v>
                </c:pt>
                <c:pt idx="5398">
                  <c:v>49.6</c:v>
                </c:pt>
                <c:pt idx="5399">
                  <c:v>48.2</c:v>
                </c:pt>
                <c:pt idx="5400">
                  <c:v>46.6</c:v>
                </c:pt>
                <c:pt idx="5401">
                  <c:v>45.3</c:v>
                </c:pt>
                <c:pt idx="5402">
                  <c:v>44.2</c:v>
                </c:pt>
                <c:pt idx="5403">
                  <c:v>43</c:v>
                </c:pt>
                <c:pt idx="5404">
                  <c:v>42.1</c:v>
                </c:pt>
                <c:pt idx="5405">
                  <c:v>41.2</c:v>
                </c:pt>
                <c:pt idx="5406">
                  <c:v>40.6</c:v>
                </c:pt>
                <c:pt idx="5407">
                  <c:v>39.4</c:v>
                </c:pt>
                <c:pt idx="5408">
                  <c:v>38.800000000000011</c:v>
                </c:pt>
                <c:pt idx="5409">
                  <c:v>38.1</c:v>
                </c:pt>
                <c:pt idx="5410">
                  <c:v>37.4</c:v>
                </c:pt>
                <c:pt idx="5411">
                  <c:v>37</c:v>
                </c:pt>
                <c:pt idx="5412">
                  <c:v>36.700000000000003</c:v>
                </c:pt>
                <c:pt idx="5413">
                  <c:v>36.1</c:v>
                </c:pt>
                <c:pt idx="5414">
                  <c:v>35.200000000000003</c:v>
                </c:pt>
                <c:pt idx="5415">
                  <c:v>35.1</c:v>
                </c:pt>
                <c:pt idx="5416">
                  <c:v>34.700000000000003</c:v>
                </c:pt>
                <c:pt idx="5417">
                  <c:v>34.300000000000011</c:v>
                </c:pt>
                <c:pt idx="5418">
                  <c:v>34</c:v>
                </c:pt>
                <c:pt idx="5419">
                  <c:v>33.800000000000011</c:v>
                </c:pt>
                <c:pt idx="5420">
                  <c:v>33.4</c:v>
                </c:pt>
                <c:pt idx="5421">
                  <c:v>33.4</c:v>
                </c:pt>
                <c:pt idx="5422">
                  <c:v>33.300000000000011</c:v>
                </c:pt>
                <c:pt idx="5423">
                  <c:v>33.1</c:v>
                </c:pt>
                <c:pt idx="5424">
                  <c:v>32.9</c:v>
                </c:pt>
                <c:pt idx="5425">
                  <c:v>32.5</c:v>
                </c:pt>
                <c:pt idx="5426">
                  <c:v>32.5</c:v>
                </c:pt>
                <c:pt idx="5427">
                  <c:v>32.700000000000003</c:v>
                </c:pt>
                <c:pt idx="5428">
                  <c:v>32.5</c:v>
                </c:pt>
                <c:pt idx="5429">
                  <c:v>32.4</c:v>
                </c:pt>
                <c:pt idx="5430">
                  <c:v>32.4</c:v>
                </c:pt>
                <c:pt idx="5431">
                  <c:v>32</c:v>
                </c:pt>
                <c:pt idx="5432">
                  <c:v>31.6</c:v>
                </c:pt>
                <c:pt idx="5433">
                  <c:v>31.1</c:v>
                </c:pt>
                <c:pt idx="5434">
                  <c:v>30.7</c:v>
                </c:pt>
                <c:pt idx="5435">
                  <c:v>30.4</c:v>
                </c:pt>
                <c:pt idx="5436">
                  <c:v>30.2</c:v>
                </c:pt>
                <c:pt idx="5437">
                  <c:v>30.2</c:v>
                </c:pt>
                <c:pt idx="5438">
                  <c:v>30</c:v>
                </c:pt>
                <c:pt idx="5439">
                  <c:v>30.2</c:v>
                </c:pt>
                <c:pt idx="5440">
                  <c:v>30</c:v>
                </c:pt>
                <c:pt idx="5441">
                  <c:v>29.8</c:v>
                </c:pt>
                <c:pt idx="5442">
                  <c:v>29.7</c:v>
                </c:pt>
                <c:pt idx="5443">
                  <c:v>29.7</c:v>
                </c:pt>
                <c:pt idx="5444">
                  <c:v>29.7</c:v>
                </c:pt>
                <c:pt idx="5445">
                  <c:v>29.8</c:v>
                </c:pt>
                <c:pt idx="5446">
                  <c:v>30.2</c:v>
                </c:pt>
                <c:pt idx="5447">
                  <c:v>30.6</c:v>
                </c:pt>
                <c:pt idx="5448">
                  <c:v>30.6</c:v>
                </c:pt>
                <c:pt idx="5449">
                  <c:v>30.7</c:v>
                </c:pt>
                <c:pt idx="5450">
                  <c:v>30.6</c:v>
                </c:pt>
                <c:pt idx="5451">
                  <c:v>30.6</c:v>
                </c:pt>
                <c:pt idx="5452">
                  <c:v>30.4</c:v>
                </c:pt>
                <c:pt idx="5453">
                  <c:v>30.2</c:v>
                </c:pt>
                <c:pt idx="5454">
                  <c:v>29.8</c:v>
                </c:pt>
                <c:pt idx="5455">
                  <c:v>29.5</c:v>
                </c:pt>
                <c:pt idx="5456">
                  <c:v>28.9</c:v>
                </c:pt>
                <c:pt idx="5457">
                  <c:v>28.8</c:v>
                </c:pt>
                <c:pt idx="5458">
                  <c:v>28.6</c:v>
                </c:pt>
                <c:pt idx="5459">
                  <c:v>28.4</c:v>
                </c:pt>
                <c:pt idx="5460">
                  <c:v>28</c:v>
                </c:pt>
                <c:pt idx="5461">
                  <c:v>28</c:v>
                </c:pt>
                <c:pt idx="5462">
                  <c:v>27.7</c:v>
                </c:pt>
                <c:pt idx="5463">
                  <c:v>27.5</c:v>
                </c:pt>
                <c:pt idx="5464">
                  <c:v>27.9</c:v>
                </c:pt>
                <c:pt idx="5465">
                  <c:v>27.5</c:v>
                </c:pt>
                <c:pt idx="5466">
                  <c:v>27.3</c:v>
                </c:pt>
                <c:pt idx="5467">
                  <c:v>27.5</c:v>
                </c:pt>
                <c:pt idx="5468">
                  <c:v>28</c:v>
                </c:pt>
                <c:pt idx="5469">
                  <c:v>28.2</c:v>
                </c:pt>
                <c:pt idx="5470">
                  <c:v>28.2</c:v>
                </c:pt>
                <c:pt idx="5471">
                  <c:v>28.2</c:v>
                </c:pt>
                <c:pt idx="5472">
                  <c:v>28.6</c:v>
                </c:pt>
                <c:pt idx="5473">
                  <c:v>28.6</c:v>
                </c:pt>
                <c:pt idx="5474">
                  <c:v>28.6</c:v>
                </c:pt>
                <c:pt idx="5475">
                  <c:v>28.9</c:v>
                </c:pt>
                <c:pt idx="5476">
                  <c:v>29.1</c:v>
                </c:pt>
                <c:pt idx="5477">
                  <c:v>29.3</c:v>
                </c:pt>
                <c:pt idx="5478">
                  <c:v>29.7</c:v>
                </c:pt>
                <c:pt idx="5479">
                  <c:v>30.4</c:v>
                </c:pt>
                <c:pt idx="5480">
                  <c:v>30.7</c:v>
                </c:pt>
                <c:pt idx="5481">
                  <c:v>31.5</c:v>
                </c:pt>
                <c:pt idx="5482">
                  <c:v>33.6</c:v>
                </c:pt>
                <c:pt idx="5483">
                  <c:v>34.9</c:v>
                </c:pt>
                <c:pt idx="5484">
                  <c:v>36.5</c:v>
                </c:pt>
                <c:pt idx="5485">
                  <c:v>37.4</c:v>
                </c:pt>
                <c:pt idx="5486">
                  <c:v>38.300000000000011</c:v>
                </c:pt>
                <c:pt idx="5487">
                  <c:v>39</c:v>
                </c:pt>
                <c:pt idx="5488">
                  <c:v>39.700000000000003</c:v>
                </c:pt>
                <c:pt idx="5489">
                  <c:v>40.300000000000011</c:v>
                </c:pt>
                <c:pt idx="5490">
                  <c:v>41.2</c:v>
                </c:pt>
                <c:pt idx="5491">
                  <c:v>42.1</c:v>
                </c:pt>
                <c:pt idx="5492">
                  <c:v>43.2</c:v>
                </c:pt>
                <c:pt idx="5493">
                  <c:v>44.1</c:v>
                </c:pt>
                <c:pt idx="5494">
                  <c:v>45.7</c:v>
                </c:pt>
                <c:pt idx="5495">
                  <c:v>46.2</c:v>
                </c:pt>
                <c:pt idx="5496">
                  <c:v>49.3</c:v>
                </c:pt>
                <c:pt idx="5497">
                  <c:v>52.3</c:v>
                </c:pt>
                <c:pt idx="5498">
                  <c:v>53.4</c:v>
                </c:pt>
                <c:pt idx="5499">
                  <c:v>55.8</c:v>
                </c:pt>
                <c:pt idx="5500">
                  <c:v>57.9</c:v>
                </c:pt>
                <c:pt idx="5501">
                  <c:v>61</c:v>
                </c:pt>
                <c:pt idx="5502">
                  <c:v>53.2</c:v>
                </c:pt>
                <c:pt idx="5503">
                  <c:v>51.6</c:v>
                </c:pt>
                <c:pt idx="5504">
                  <c:v>52.9</c:v>
                </c:pt>
                <c:pt idx="5505">
                  <c:v>54.5</c:v>
                </c:pt>
                <c:pt idx="5506">
                  <c:v>54.7</c:v>
                </c:pt>
                <c:pt idx="5507">
                  <c:v>54.5</c:v>
                </c:pt>
                <c:pt idx="5508">
                  <c:v>55.2</c:v>
                </c:pt>
                <c:pt idx="5509">
                  <c:v>55.6</c:v>
                </c:pt>
                <c:pt idx="5510">
                  <c:v>56.5</c:v>
                </c:pt>
                <c:pt idx="5511">
                  <c:v>56.5</c:v>
                </c:pt>
                <c:pt idx="5512">
                  <c:v>55.9</c:v>
                </c:pt>
                <c:pt idx="5513">
                  <c:v>55.9</c:v>
                </c:pt>
                <c:pt idx="5514">
                  <c:v>55.6</c:v>
                </c:pt>
                <c:pt idx="5515">
                  <c:v>57.6</c:v>
                </c:pt>
                <c:pt idx="5516">
                  <c:v>56.5</c:v>
                </c:pt>
                <c:pt idx="5517">
                  <c:v>55.6</c:v>
                </c:pt>
                <c:pt idx="5518">
                  <c:v>55</c:v>
                </c:pt>
                <c:pt idx="5519">
                  <c:v>53.8</c:v>
                </c:pt>
                <c:pt idx="5520">
                  <c:v>53.8</c:v>
                </c:pt>
                <c:pt idx="5521">
                  <c:v>52.9</c:v>
                </c:pt>
                <c:pt idx="5522">
                  <c:v>52.7</c:v>
                </c:pt>
                <c:pt idx="5523">
                  <c:v>53.2</c:v>
                </c:pt>
                <c:pt idx="5524">
                  <c:v>53.4</c:v>
                </c:pt>
                <c:pt idx="5525">
                  <c:v>54.1</c:v>
                </c:pt>
                <c:pt idx="5526">
                  <c:v>54.7</c:v>
                </c:pt>
                <c:pt idx="5527">
                  <c:v>53.1</c:v>
                </c:pt>
                <c:pt idx="5528">
                  <c:v>53.8</c:v>
                </c:pt>
                <c:pt idx="5529">
                  <c:v>52.7</c:v>
                </c:pt>
                <c:pt idx="5530">
                  <c:v>51.3</c:v>
                </c:pt>
                <c:pt idx="5531">
                  <c:v>50.4</c:v>
                </c:pt>
                <c:pt idx="5532">
                  <c:v>48.7</c:v>
                </c:pt>
                <c:pt idx="5533">
                  <c:v>47.7</c:v>
                </c:pt>
                <c:pt idx="5534">
                  <c:v>47.1</c:v>
                </c:pt>
                <c:pt idx="5535">
                  <c:v>45.9</c:v>
                </c:pt>
                <c:pt idx="5536">
                  <c:v>44.4</c:v>
                </c:pt>
                <c:pt idx="5537">
                  <c:v>43.2</c:v>
                </c:pt>
                <c:pt idx="5538">
                  <c:v>42.3</c:v>
                </c:pt>
                <c:pt idx="5539">
                  <c:v>41.2</c:v>
                </c:pt>
                <c:pt idx="5540">
                  <c:v>40.300000000000011</c:v>
                </c:pt>
                <c:pt idx="5541">
                  <c:v>39.6</c:v>
                </c:pt>
                <c:pt idx="5542">
                  <c:v>38.800000000000011</c:v>
                </c:pt>
                <c:pt idx="5543">
                  <c:v>38.300000000000011</c:v>
                </c:pt>
                <c:pt idx="5544">
                  <c:v>38.1</c:v>
                </c:pt>
                <c:pt idx="5545">
                  <c:v>37.800000000000011</c:v>
                </c:pt>
                <c:pt idx="5546">
                  <c:v>37</c:v>
                </c:pt>
                <c:pt idx="5547">
                  <c:v>36.700000000000003</c:v>
                </c:pt>
                <c:pt idx="5548">
                  <c:v>36.300000000000011</c:v>
                </c:pt>
                <c:pt idx="5549">
                  <c:v>36.1</c:v>
                </c:pt>
                <c:pt idx="5550">
                  <c:v>35.800000000000011</c:v>
                </c:pt>
                <c:pt idx="5551">
                  <c:v>35.200000000000003</c:v>
                </c:pt>
                <c:pt idx="5552">
                  <c:v>35.1</c:v>
                </c:pt>
                <c:pt idx="5553">
                  <c:v>34.700000000000003</c:v>
                </c:pt>
                <c:pt idx="5554">
                  <c:v>34.5</c:v>
                </c:pt>
                <c:pt idx="5555">
                  <c:v>34</c:v>
                </c:pt>
                <c:pt idx="5556">
                  <c:v>33.800000000000011</c:v>
                </c:pt>
                <c:pt idx="5557">
                  <c:v>33.4</c:v>
                </c:pt>
                <c:pt idx="5558">
                  <c:v>32.9</c:v>
                </c:pt>
                <c:pt idx="5559">
                  <c:v>32.9</c:v>
                </c:pt>
                <c:pt idx="5560">
                  <c:v>32.700000000000003</c:v>
                </c:pt>
                <c:pt idx="5561">
                  <c:v>32.9</c:v>
                </c:pt>
                <c:pt idx="5562">
                  <c:v>32.4</c:v>
                </c:pt>
                <c:pt idx="5563">
                  <c:v>32</c:v>
                </c:pt>
                <c:pt idx="5564">
                  <c:v>31.8</c:v>
                </c:pt>
                <c:pt idx="5565">
                  <c:v>32</c:v>
                </c:pt>
                <c:pt idx="5566">
                  <c:v>32</c:v>
                </c:pt>
                <c:pt idx="5567">
                  <c:v>31.8</c:v>
                </c:pt>
                <c:pt idx="5568">
                  <c:v>32</c:v>
                </c:pt>
                <c:pt idx="5569">
                  <c:v>32</c:v>
                </c:pt>
                <c:pt idx="5570">
                  <c:v>32.200000000000003</c:v>
                </c:pt>
                <c:pt idx="5571">
                  <c:v>32.4</c:v>
                </c:pt>
                <c:pt idx="5572">
                  <c:v>32.5</c:v>
                </c:pt>
                <c:pt idx="5573">
                  <c:v>32.700000000000003</c:v>
                </c:pt>
                <c:pt idx="5574">
                  <c:v>32.9</c:v>
                </c:pt>
                <c:pt idx="5575">
                  <c:v>33.1</c:v>
                </c:pt>
                <c:pt idx="5576">
                  <c:v>33.300000000000011</c:v>
                </c:pt>
                <c:pt idx="5577">
                  <c:v>33.4</c:v>
                </c:pt>
                <c:pt idx="5578">
                  <c:v>33.300000000000011</c:v>
                </c:pt>
                <c:pt idx="5579">
                  <c:v>33.300000000000011</c:v>
                </c:pt>
                <c:pt idx="5580">
                  <c:v>32.9</c:v>
                </c:pt>
                <c:pt idx="5581">
                  <c:v>32.700000000000003</c:v>
                </c:pt>
                <c:pt idx="5582">
                  <c:v>32.5</c:v>
                </c:pt>
                <c:pt idx="5583">
                  <c:v>32.5</c:v>
                </c:pt>
                <c:pt idx="5584">
                  <c:v>32.5</c:v>
                </c:pt>
                <c:pt idx="5585">
                  <c:v>32.5</c:v>
                </c:pt>
                <c:pt idx="5586">
                  <c:v>32.4</c:v>
                </c:pt>
                <c:pt idx="5587">
                  <c:v>32.4</c:v>
                </c:pt>
                <c:pt idx="5588">
                  <c:v>32.4</c:v>
                </c:pt>
                <c:pt idx="5589">
                  <c:v>32.200000000000003</c:v>
                </c:pt>
                <c:pt idx="5590">
                  <c:v>31.8</c:v>
                </c:pt>
                <c:pt idx="5591">
                  <c:v>31.5</c:v>
                </c:pt>
                <c:pt idx="5592">
                  <c:v>31.5</c:v>
                </c:pt>
                <c:pt idx="5593">
                  <c:v>31.8</c:v>
                </c:pt>
                <c:pt idx="5594">
                  <c:v>32</c:v>
                </c:pt>
                <c:pt idx="5595">
                  <c:v>32</c:v>
                </c:pt>
                <c:pt idx="5596">
                  <c:v>32</c:v>
                </c:pt>
                <c:pt idx="5597">
                  <c:v>32</c:v>
                </c:pt>
                <c:pt idx="5598">
                  <c:v>32</c:v>
                </c:pt>
                <c:pt idx="5599">
                  <c:v>32</c:v>
                </c:pt>
                <c:pt idx="5600">
                  <c:v>32</c:v>
                </c:pt>
                <c:pt idx="5601">
                  <c:v>31.8</c:v>
                </c:pt>
                <c:pt idx="5602">
                  <c:v>31.6</c:v>
                </c:pt>
                <c:pt idx="5603">
                  <c:v>31.6</c:v>
                </c:pt>
                <c:pt idx="5604">
                  <c:v>31.8</c:v>
                </c:pt>
                <c:pt idx="5605">
                  <c:v>31.8</c:v>
                </c:pt>
                <c:pt idx="5606">
                  <c:v>31.8</c:v>
                </c:pt>
                <c:pt idx="5607">
                  <c:v>31.8</c:v>
                </c:pt>
                <c:pt idx="5608">
                  <c:v>31.8</c:v>
                </c:pt>
                <c:pt idx="5609">
                  <c:v>31.8</c:v>
                </c:pt>
                <c:pt idx="5610">
                  <c:v>32</c:v>
                </c:pt>
                <c:pt idx="5611">
                  <c:v>32</c:v>
                </c:pt>
                <c:pt idx="5612">
                  <c:v>32.200000000000003</c:v>
                </c:pt>
                <c:pt idx="5613">
                  <c:v>31.6</c:v>
                </c:pt>
                <c:pt idx="5614">
                  <c:v>31.1</c:v>
                </c:pt>
                <c:pt idx="5615">
                  <c:v>31.3</c:v>
                </c:pt>
                <c:pt idx="5616">
                  <c:v>31.8</c:v>
                </c:pt>
                <c:pt idx="5617">
                  <c:v>32</c:v>
                </c:pt>
                <c:pt idx="5618">
                  <c:v>31.3</c:v>
                </c:pt>
                <c:pt idx="5619">
                  <c:v>31.3</c:v>
                </c:pt>
                <c:pt idx="5620">
                  <c:v>31.1</c:v>
                </c:pt>
                <c:pt idx="5621">
                  <c:v>30.6</c:v>
                </c:pt>
                <c:pt idx="5622">
                  <c:v>31.3</c:v>
                </c:pt>
                <c:pt idx="5623">
                  <c:v>31.1</c:v>
                </c:pt>
                <c:pt idx="5624">
                  <c:v>31.1</c:v>
                </c:pt>
                <c:pt idx="5625">
                  <c:v>31.5</c:v>
                </c:pt>
                <c:pt idx="5626">
                  <c:v>31.8</c:v>
                </c:pt>
                <c:pt idx="5627">
                  <c:v>32</c:v>
                </c:pt>
                <c:pt idx="5628">
                  <c:v>31.5</c:v>
                </c:pt>
                <c:pt idx="5629">
                  <c:v>31.5</c:v>
                </c:pt>
                <c:pt idx="5630">
                  <c:v>32</c:v>
                </c:pt>
                <c:pt idx="5631">
                  <c:v>32.5</c:v>
                </c:pt>
                <c:pt idx="5632">
                  <c:v>31.5</c:v>
                </c:pt>
                <c:pt idx="5633">
                  <c:v>31.3</c:v>
                </c:pt>
                <c:pt idx="5634">
                  <c:v>31.3</c:v>
                </c:pt>
                <c:pt idx="5635">
                  <c:v>31.3</c:v>
                </c:pt>
                <c:pt idx="5636">
                  <c:v>32</c:v>
                </c:pt>
                <c:pt idx="5637">
                  <c:v>34.200000000000003</c:v>
                </c:pt>
                <c:pt idx="5638">
                  <c:v>35.4</c:v>
                </c:pt>
                <c:pt idx="5639">
                  <c:v>38.800000000000011</c:v>
                </c:pt>
                <c:pt idx="5640">
                  <c:v>38.700000000000003</c:v>
                </c:pt>
                <c:pt idx="5641">
                  <c:v>39.4</c:v>
                </c:pt>
                <c:pt idx="5642">
                  <c:v>41.4</c:v>
                </c:pt>
                <c:pt idx="5643">
                  <c:v>41.7</c:v>
                </c:pt>
                <c:pt idx="5644">
                  <c:v>41.7</c:v>
                </c:pt>
                <c:pt idx="5645">
                  <c:v>42.8</c:v>
                </c:pt>
                <c:pt idx="5646">
                  <c:v>46.9</c:v>
                </c:pt>
                <c:pt idx="5647">
                  <c:v>44.8</c:v>
                </c:pt>
                <c:pt idx="5648">
                  <c:v>43.7</c:v>
                </c:pt>
                <c:pt idx="5649">
                  <c:v>41.4</c:v>
                </c:pt>
                <c:pt idx="5650">
                  <c:v>34</c:v>
                </c:pt>
                <c:pt idx="5651">
                  <c:v>38.300000000000011</c:v>
                </c:pt>
                <c:pt idx="5652">
                  <c:v>41.7</c:v>
                </c:pt>
                <c:pt idx="5653">
                  <c:v>43.2</c:v>
                </c:pt>
                <c:pt idx="5654">
                  <c:v>43.9</c:v>
                </c:pt>
                <c:pt idx="5655">
                  <c:v>44.6</c:v>
                </c:pt>
                <c:pt idx="5656">
                  <c:v>45</c:v>
                </c:pt>
                <c:pt idx="5657">
                  <c:v>44.8</c:v>
                </c:pt>
                <c:pt idx="5658">
                  <c:v>44.6</c:v>
                </c:pt>
                <c:pt idx="5659">
                  <c:v>42.6</c:v>
                </c:pt>
                <c:pt idx="5660">
                  <c:v>41.7</c:v>
                </c:pt>
                <c:pt idx="5661">
                  <c:v>44.2</c:v>
                </c:pt>
                <c:pt idx="5662">
                  <c:v>44.6</c:v>
                </c:pt>
                <c:pt idx="5663">
                  <c:v>46.8</c:v>
                </c:pt>
                <c:pt idx="5664">
                  <c:v>48</c:v>
                </c:pt>
                <c:pt idx="5665">
                  <c:v>49.5</c:v>
                </c:pt>
                <c:pt idx="5666">
                  <c:v>50.7</c:v>
                </c:pt>
                <c:pt idx="5667">
                  <c:v>50.7</c:v>
                </c:pt>
                <c:pt idx="5668">
                  <c:v>50.5</c:v>
                </c:pt>
                <c:pt idx="5669">
                  <c:v>48.6</c:v>
                </c:pt>
                <c:pt idx="5670">
                  <c:v>45.9</c:v>
                </c:pt>
                <c:pt idx="5671">
                  <c:v>46.8</c:v>
                </c:pt>
                <c:pt idx="5672">
                  <c:v>45</c:v>
                </c:pt>
                <c:pt idx="5673">
                  <c:v>44.2</c:v>
                </c:pt>
                <c:pt idx="5674">
                  <c:v>43.2</c:v>
                </c:pt>
                <c:pt idx="5675">
                  <c:v>42.1</c:v>
                </c:pt>
                <c:pt idx="5676">
                  <c:v>39.9</c:v>
                </c:pt>
                <c:pt idx="5677">
                  <c:v>38.800000000000011</c:v>
                </c:pt>
                <c:pt idx="5678">
                  <c:v>37.200000000000003</c:v>
                </c:pt>
                <c:pt idx="5679">
                  <c:v>34.700000000000003</c:v>
                </c:pt>
                <c:pt idx="5680">
                  <c:v>33.300000000000011</c:v>
                </c:pt>
                <c:pt idx="5681">
                  <c:v>32.4</c:v>
                </c:pt>
                <c:pt idx="5682">
                  <c:v>31.8</c:v>
                </c:pt>
                <c:pt idx="5683">
                  <c:v>31.1</c:v>
                </c:pt>
                <c:pt idx="5684">
                  <c:v>30.6</c:v>
                </c:pt>
                <c:pt idx="5685">
                  <c:v>30</c:v>
                </c:pt>
                <c:pt idx="5686">
                  <c:v>29.8</c:v>
                </c:pt>
                <c:pt idx="5687">
                  <c:v>29.3</c:v>
                </c:pt>
                <c:pt idx="5688">
                  <c:v>29.1</c:v>
                </c:pt>
                <c:pt idx="5689">
                  <c:v>28.9</c:v>
                </c:pt>
                <c:pt idx="5690">
                  <c:v>27.9</c:v>
                </c:pt>
                <c:pt idx="5691">
                  <c:v>27.3</c:v>
                </c:pt>
                <c:pt idx="5692">
                  <c:v>26.8</c:v>
                </c:pt>
                <c:pt idx="5693">
                  <c:v>26.4</c:v>
                </c:pt>
                <c:pt idx="5694">
                  <c:v>26.6</c:v>
                </c:pt>
                <c:pt idx="5695">
                  <c:v>27.1</c:v>
                </c:pt>
                <c:pt idx="5696">
                  <c:v>27.1</c:v>
                </c:pt>
                <c:pt idx="5697">
                  <c:v>26.8</c:v>
                </c:pt>
                <c:pt idx="5698">
                  <c:v>26.4</c:v>
                </c:pt>
                <c:pt idx="5699">
                  <c:v>26.6</c:v>
                </c:pt>
                <c:pt idx="5700">
                  <c:v>27.3</c:v>
                </c:pt>
                <c:pt idx="5701">
                  <c:v>27.3</c:v>
                </c:pt>
                <c:pt idx="5702">
                  <c:v>27</c:v>
                </c:pt>
                <c:pt idx="5703">
                  <c:v>26.6</c:v>
                </c:pt>
                <c:pt idx="5704">
                  <c:v>26.6</c:v>
                </c:pt>
                <c:pt idx="5705">
                  <c:v>26.8</c:v>
                </c:pt>
                <c:pt idx="5706">
                  <c:v>26.6</c:v>
                </c:pt>
                <c:pt idx="5707">
                  <c:v>26.4</c:v>
                </c:pt>
                <c:pt idx="5708">
                  <c:v>26.2</c:v>
                </c:pt>
                <c:pt idx="5709">
                  <c:v>25.7</c:v>
                </c:pt>
                <c:pt idx="5710">
                  <c:v>25.2</c:v>
                </c:pt>
                <c:pt idx="5711">
                  <c:v>25.2</c:v>
                </c:pt>
                <c:pt idx="5712">
                  <c:v>25.2</c:v>
                </c:pt>
                <c:pt idx="5713">
                  <c:v>25.3</c:v>
                </c:pt>
                <c:pt idx="5714">
                  <c:v>25.2</c:v>
                </c:pt>
                <c:pt idx="5715">
                  <c:v>25.3</c:v>
                </c:pt>
                <c:pt idx="5716">
                  <c:v>25.3</c:v>
                </c:pt>
                <c:pt idx="5717">
                  <c:v>25.5</c:v>
                </c:pt>
                <c:pt idx="5718">
                  <c:v>25.7</c:v>
                </c:pt>
                <c:pt idx="5719">
                  <c:v>25.5</c:v>
                </c:pt>
                <c:pt idx="5720">
                  <c:v>25.2</c:v>
                </c:pt>
                <c:pt idx="5721">
                  <c:v>25.2</c:v>
                </c:pt>
                <c:pt idx="5722">
                  <c:v>25.2</c:v>
                </c:pt>
                <c:pt idx="5723">
                  <c:v>25.2</c:v>
                </c:pt>
                <c:pt idx="5724">
                  <c:v>24.6</c:v>
                </c:pt>
                <c:pt idx="5725">
                  <c:v>24.1</c:v>
                </c:pt>
                <c:pt idx="5726">
                  <c:v>23.9</c:v>
                </c:pt>
                <c:pt idx="5727">
                  <c:v>23.5</c:v>
                </c:pt>
                <c:pt idx="5728">
                  <c:v>23.4</c:v>
                </c:pt>
                <c:pt idx="5729">
                  <c:v>23.2</c:v>
                </c:pt>
                <c:pt idx="5730">
                  <c:v>22.8</c:v>
                </c:pt>
                <c:pt idx="5731">
                  <c:v>22.1</c:v>
                </c:pt>
                <c:pt idx="5732">
                  <c:v>21.2</c:v>
                </c:pt>
                <c:pt idx="5733">
                  <c:v>20.3</c:v>
                </c:pt>
                <c:pt idx="5734">
                  <c:v>19.899999999999999</c:v>
                </c:pt>
                <c:pt idx="5735">
                  <c:v>20.3</c:v>
                </c:pt>
                <c:pt idx="5736">
                  <c:v>19.600000000000001</c:v>
                </c:pt>
                <c:pt idx="5737">
                  <c:v>19</c:v>
                </c:pt>
                <c:pt idx="5738">
                  <c:v>18.899999999999999</c:v>
                </c:pt>
                <c:pt idx="5739">
                  <c:v>18.3</c:v>
                </c:pt>
                <c:pt idx="5740">
                  <c:v>17.2</c:v>
                </c:pt>
                <c:pt idx="5741">
                  <c:v>16.899999999999999</c:v>
                </c:pt>
                <c:pt idx="5742">
                  <c:v>16.5</c:v>
                </c:pt>
                <c:pt idx="5743">
                  <c:v>16.3</c:v>
                </c:pt>
                <c:pt idx="5744">
                  <c:v>16.2</c:v>
                </c:pt>
                <c:pt idx="5745">
                  <c:v>15.8</c:v>
                </c:pt>
                <c:pt idx="5746">
                  <c:v>15.6</c:v>
                </c:pt>
                <c:pt idx="5747">
                  <c:v>15.3</c:v>
                </c:pt>
                <c:pt idx="5748">
                  <c:v>15.1</c:v>
                </c:pt>
                <c:pt idx="5749">
                  <c:v>14.7</c:v>
                </c:pt>
                <c:pt idx="5750">
                  <c:v>14.5</c:v>
                </c:pt>
                <c:pt idx="5751">
                  <c:v>14.2</c:v>
                </c:pt>
                <c:pt idx="5752">
                  <c:v>14</c:v>
                </c:pt>
                <c:pt idx="5753">
                  <c:v>13.8</c:v>
                </c:pt>
                <c:pt idx="5754">
                  <c:v>13.6</c:v>
                </c:pt>
                <c:pt idx="5755">
                  <c:v>13.6</c:v>
                </c:pt>
                <c:pt idx="5756">
                  <c:v>13.6</c:v>
                </c:pt>
                <c:pt idx="5757">
                  <c:v>13.8</c:v>
                </c:pt>
                <c:pt idx="5758">
                  <c:v>14.2</c:v>
                </c:pt>
                <c:pt idx="5759">
                  <c:v>15.6</c:v>
                </c:pt>
                <c:pt idx="5760">
                  <c:v>18.100000000000001</c:v>
                </c:pt>
                <c:pt idx="5761">
                  <c:v>22.3</c:v>
                </c:pt>
                <c:pt idx="5762">
                  <c:v>22.1</c:v>
                </c:pt>
                <c:pt idx="5763">
                  <c:v>20.3</c:v>
                </c:pt>
                <c:pt idx="5764">
                  <c:v>21.9</c:v>
                </c:pt>
                <c:pt idx="5765">
                  <c:v>24.6</c:v>
                </c:pt>
                <c:pt idx="5766">
                  <c:v>26.2</c:v>
                </c:pt>
                <c:pt idx="5767">
                  <c:v>26.8</c:v>
                </c:pt>
                <c:pt idx="5768">
                  <c:v>27.9</c:v>
                </c:pt>
                <c:pt idx="5769">
                  <c:v>30.2</c:v>
                </c:pt>
                <c:pt idx="5770">
                  <c:v>31.3</c:v>
                </c:pt>
                <c:pt idx="5771">
                  <c:v>31.5</c:v>
                </c:pt>
                <c:pt idx="5772">
                  <c:v>33.300000000000011</c:v>
                </c:pt>
                <c:pt idx="5773">
                  <c:v>34.200000000000003</c:v>
                </c:pt>
                <c:pt idx="5774">
                  <c:v>36.300000000000011</c:v>
                </c:pt>
                <c:pt idx="5775">
                  <c:v>38.5</c:v>
                </c:pt>
                <c:pt idx="5776">
                  <c:v>41.2</c:v>
                </c:pt>
                <c:pt idx="5777">
                  <c:v>43.7</c:v>
                </c:pt>
                <c:pt idx="5778">
                  <c:v>45</c:v>
                </c:pt>
                <c:pt idx="5779">
                  <c:v>44.8</c:v>
                </c:pt>
                <c:pt idx="5780">
                  <c:v>43</c:v>
                </c:pt>
                <c:pt idx="5781">
                  <c:v>45.5</c:v>
                </c:pt>
                <c:pt idx="5782">
                  <c:v>48.9</c:v>
                </c:pt>
                <c:pt idx="5783">
                  <c:v>47.8</c:v>
                </c:pt>
                <c:pt idx="5784">
                  <c:v>48</c:v>
                </c:pt>
                <c:pt idx="5785">
                  <c:v>45.7</c:v>
                </c:pt>
                <c:pt idx="5786">
                  <c:v>43.7</c:v>
                </c:pt>
                <c:pt idx="5787">
                  <c:v>43.3</c:v>
                </c:pt>
                <c:pt idx="5788">
                  <c:v>50</c:v>
                </c:pt>
                <c:pt idx="5789">
                  <c:v>55</c:v>
                </c:pt>
                <c:pt idx="5790">
                  <c:v>48.2</c:v>
                </c:pt>
                <c:pt idx="5791">
                  <c:v>48</c:v>
                </c:pt>
                <c:pt idx="5792">
                  <c:v>51.6</c:v>
                </c:pt>
                <c:pt idx="5793">
                  <c:v>48.2</c:v>
                </c:pt>
                <c:pt idx="5794">
                  <c:v>49.5</c:v>
                </c:pt>
                <c:pt idx="5795">
                  <c:v>49.8</c:v>
                </c:pt>
                <c:pt idx="5796">
                  <c:v>48.2</c:v>
                </c:pt>
                <c:pt idx="5797">
                  <c:v>53.1</c:v>
                </c:pt>
                <c:pt idx="5798">
                  <c:v>45.9</c:v>
                </c:pt>
                <c:pt idx="5799">
                  <c:v>42.4</c:v>
                </c:pt>
                <c:pt idx="5800">
                  <c:v>47.3</c:v>
                </c:pt>
                <c:pt idx="5801">
                  <c:v>52.3</c:v>
                </c:pt>
                <c:pt idx="5802">
                  <c:v>54.5</c:v>
                </c:pt>
                <c:pt idx="5803">
                  <c:v>55.4</c:v>
                </c:pt>
                <c:pt idx="5804">
                  <c:v>55.4</c:v>
                </c:pt>
                <c:pt idx="5805">
                  <c:v>55.2</c:v>
                </c:pt>
                <c:pt idx="5806">
                  <c:v>54.1</c:v>
                </c:pt>
                <c:pt idx="5807">
                  <c:v>53.2</c:v>
                </c:pt>
                <c:pt idx="5808">
                  <c:v>52.7</c:v>
                </c:pt>
                <c:pt idx="5809">
                  <c:v>51.8</c:v>
                </c:pt>
                <c:pt idx="5810">
                  <c:v>49.6</c:v>
                </c:pt>
                <c:pt idx="5811">
                  <c:v>48.4</c:v>
                </c:pt>
                <c:pt idx="5812">
                  <c:v>46.9</c:v>
                </c:pt>
                <c:pt idx="5813">
                  <c:v>45.5</c:v>
                </c:pt>
                <c:pt idx="5814">
                  <c:v>43.9</c:v>
                </c:pt>
                <c:pt idx="5815">
                  <c:v>42.3</c:v>
                </c:pt>
                <c:pt idx="5816">
                  <c:v>40.6</c:v>
                </c:pt>
                <c:pt idx="5817">
                  <c:v>39</c:v>
                </c:pt>
                <c:pt idx="5818">
                  <c:v>36.5</c:v>
                </c:pt>
                <c:pt idx="5819">
                  <c:v>34.300000000000011</c:v>
                </c:pt>
                <c:pt idx="5820">
                  <c:v>33.1</c:v>
                </c:pt>
                <c:pt idx="5821">
                  <c:v>32.5</c:v>
                </c:pt>
                <c:pt idx="5822">
                  <c:v>31.6</c:v>
                </c:pt>
                <c:pt idx="5823">
                  <c:v>31.1</c:v>
                </c:pt>
                <c:pt idx="5824">
                  <c:v>30.7</c:v>
                </c:pt>
                <c:pt idx="5825">
                  <c:v>30.4</c:v>
                </c:pt>
                <c:pt idx="5826">
                  <c:v>30</c:v>
                </c:pt>
                <c:pt idx="5827">
                  <c:v>29.7</c:v>
                </c:pt>
                <c:pt idx="5828">
                  <c:v>29.3</c:v>
                </c:pt>
                <c:pt idx="5829">
                  <c:v>29.3</c:v>
                </c:pt>
                <c:pt idx="5830">
                  <c:v>28.9</c:v>
                </c:pt>
                <c:pt idx="5831">
                  <c:v>28.6</c:v>
                </c:pt>
                <c:pt idx="5832">
                  <c:v>28.6</c:v>
                </c:pt>
                <c:pt idx="5833">
                  <c:v>28.4</c:v>
                </c:pt>
                <c:pt idx="5834">
                  <c:v>28.2</c:v>
                </c:pt>
                <c:pt idx="5835">
                  <c:v>27.7</c:v>
                </c:pt>
                <c:pt idx="5836">
                  <c:v>27.7</c:v>
                </c:pt>
                <c:pt idx="5837">
                  <c:v>27.5</c:v>
                </c:pt>
                <c:pt idx="5838">
                  <c:v>27.7</c:v>
                </c:pt>
                <c:pt idx="5839">
                  <c:v>27.7</c:v>
                </c:pt>
                <c:pt idx="5840">
                  <c:v>27.5</c:v>
                </c:pt>
                <c:pt idx="5841">
                  <c:v>27.3</c:v>
                </c:pt>
                <c:pt idx="5842">
                  <c:v>27.1</c:v>
                </c:pt>
                <c:pt idx="5843">
                  <c:v>27</c:v>
                </c:pt>
                <c:pt idx="5844">
                  <c:v>26.8</c:v>
                </c:pt>
                <c:pt idx="5845">
                  <c:v>26.8</c:v>
                </c:pt>
                <c:pt idx="5846">
                  <c:v>26.8</c:v>
                </c:pt>
                <c:pt idx="5847">
                  <c:v>26.6</c:v>
                </c:pt>
                <c:pt idx="5848">
                  <c:v>26.6</c:v>
                </c:pt>
                <c:pt idx="5849">
                  <c:v>26.4</c:v>
                </c:pt>
                <c:pt idx="5850">
                  <c:v>25.5</c:v>
                </c:pt>
                <c:pt idx="5851">
                  <c:v>24.4</c:v>
                </c:pt>
                <c:pt idx="5852">
                  <c:v>23.7</c:v>
                </c:pt>
                <c:pt idx="5853">
                  <c:v>23.4</c:v>
                </c:pt>
                <c:pt idx="5854">
                  <c:v>23.4</c:v>
                </c:pt>
                <c:pt idx="5855">
                  <c:v>22.8</c:v>
                </c:pt>
                <c:pt idx="5856">
                  <c:v>22.5</c:v>
                </c:pt>
                <c:pt idx="5857">
                  <c:v>22.3</c:v>
                </c:pt>
                <c:pt idx="5858">
                  <c:v>22.6</c:v>
                </c:pt>
                <c:pt idx="5859">
                  <c:v>23.4</c:v>
                </c:pt>
                <c:pt idx="5860">
                  <c:v>23.7</c:v>
                </c:pt>
                <c:pt idx="5861">
                  <c:v>24.1</c:v>
                </c:pt>
                <c:pt idx="5862">
                  <c:v>24.3</c:v>
                </c:pt>
                <c:pt idx="5863">
                  <c:v>24.3</c:v>
                </c:pt>
                <c:pt idx="5864">
                  <c:v>24.4</c:v>
                </c:pt>
                <c:pt idx="5865">
                  <c:v>24.1</c:v>
                </c:pt>
                <c:pt idx="5866">
                  <c:v>24.1</c:v>
                </c:pt>
                <c:pt idx="5867">
                  <c:v>23.9</c:v>
                </c:pt>
                <c:pt idx="5868">
                  <c:v>23.7</c:v>
                </c:pt>
                <c:pt idx="5869">
                  <c:v>23</c:v>
                </c:pt>
                <c:pt idx="5870">
                  <c:v>21.9</c:v>
                </c:pt>
                <c:pt idx="5871">
                  <c:v>21.4</c:v>
                </c:pt>
                <c:pt idx="5872">
                  <c:v>20.8</c:v>
                </c:pt>
                <c:pt idx="5873">
                  <c:v>20.5</c:v>
                </c:pt>
                <c:pt idx="5874">
                  <c:v>20.8</c:v>
                </c:pt>
                <c:pt idx="5875">
                  <c:v>21.6</c:v>
                </c:pt>
                <c:pt idx="5876">
                  <c:v>21.6</c:v>
                </c:pt>
                <c:pt idx="5877">
                  <c:v>21.4</c:v>
                </c:pt>
                <c:pt idx="5878">
                  <c:v>20.7</c:v>
                </c:pt>
                <c:pt idx="5879">
                  <c:v>20.100000000000001</c:v>
                </c:pt>
                <c:pt idx="5880">
                  <c:v>19.600000000000001</c:v>
                </c:pt>
                <c:pt idx="5881">
                  <c:v>19.2</c:v>
                </c:pt>
                <c:pt idx="5882">
                  <c:v>18.899999999999999</c:v>
                </c:pt>
                <c:pt idx="5883">
                  <c:v>18.7</c:v>
                </c:pt>
                <c:pt idx="5884">
                  <c:v>18.5</c:v>
                </c:pt>
                <c:pt idx="5885">
                  <c:v>18.100000000000001</c:v>
                </c:pt>
                <c:pt idx="5886">
                  <c:v>18</c:v>
                </c:pt>
                <c:pt idx="5887">
                  <c:v>17.8</c:v>
                </c:pt>
                <c:pt idx="5888">
                  <c:v>17.600000000000001</c:v>
                </c:pt>
                <c:pt idx="5889">
                  <c:v>17.399999999999999</c:v>
                </c:pt>
                <c:pt idx="5890">
                  <c:v>17.399999999999999</c:v>
                </c:pt>
                <c:pt idx="5891">
                  <c:v>17.100000000000001</c:v>
                </c:pt>
                <c:pt idx="5892">
                  <c:v>16.899999999999999</c:v>
                </c:pt>
                <c:pt idx="5893">
                  <c:v>16.7</c:v>
                </c:pt>
                <c:pt idx="5894">
                  <c:v>16.5</c:v>
                </c:pt>
                <c:pt idx="5895">
                  <c:v>16</c:v>
                </c:pt>
                <c:pt idx="5896">
                  <c:v>16</c:v>
                </c:pt>
                <c:pt idx="5897">
                  <c:v>15.8</c:v>
                </c:pt>
                <c:pt idx="5898">
                  <c:v>15.8</c:v>
                </c:pt>
                <c:pt idx="5899">
                  <c:v>15.8</c:v>
                </c:pt>
                <c:pt idx="5900">
                  <c:v>15.8</c:v>
                </c:pt>
                <c:pt idx="5901">
                  <c:v>16.899999999999999</c:v>
                </c:pt>
                <c:pt idx="5902">
                  <c:v>18.100000000000001</c:v>
                </c:pt>
                <c:pt idx="5903">
                  <c:v>19.399999999999999</c:v>
                </c:pt>
                <c:pt idx="5904">
                  <c:v>20.8</c:v>
                </c:pt>
                <c:pt idx="5905">
                  <c:v>22.5</c:v>
                </c:pt>
                <c:pt idx="5906">
                  <c:v>24.4</c:v>
                </c:pt>
                <c:pt idx="5907">
                  <c:v>26.4</c:v>
                </c:pt>
                <c:pt idx="5908">
                  <c:v>28</c:v>
                </c:pt>
                <c:pt idx="5909">
                  <c:v>30</c:v>
                </c:pt>
                <c:pt idx="5910">
                  <c:v>31.6</c:v>
                </c:pt>
                <c:pt idx="5911">
                  <c:v>33.300000000000011</c:v>
                </c:pt>
                <c:pt idx="5912">
                  <c:v>35.200000000000003</c:v>
                </c:pt>
                <c:pt idx="5913">
                  <c:v>37</c:v>
                </c:pt>
                <c:pt idx="5914">
                  <c:v>38.700000000000003</c:v>
                </c:pt>
                <c:pt idx="5915">
                  <c:v>40.1</c:v>
                </c:pt>
                <c:pt idx="5916">
                  <c:v>41.9</c:v>
                </c:pt>
                <c:pt idx="5917">
                  <c:v>44.1</c:v>
                </c:pt>
                <c:pt idx="5918">
                  <c:v>45.5</c:v>
                </c:pt>
                <c:pt idx="5919">
                  <c:v>47.8</c:v>
                </c:pt>
                <c:pt idx="5920">
                  <c:v>49.3</c:v>
                </c:pt>
                <c:pt idx="5921">
                  <c:v>51.3</c:v>
                </c:pt>
                <c:pt idx="5922">
                  <c:v>52.9</c:v>
                </c:pt>
                <c:pt idx="5923">
                  <c:v>54.5</c:v>
                </c:pt>
                <c:pt idx="5924">
                  <c:v>56.1</c:v>
                </c:pt>
                <c:pt idx="5925">
                  <c:v>57.4</c:v>
                </c:pt>
                <c:pt idx="5926">
                  <c:v>58.5</c:v>
                </c:pt>
                <c:pt idx="5927">
                  <c:v>59.5</c:v>
                </c:pt>
                <c:pt idx="5928">
                  <c:v>59.7</c:v>
                </c:pt>
                <c:pt idx="5929">
                  <c:v>61.2</c:v>
                </c:pt>
                <c:pt idx="5930">
                  <c:v>61.9</c:v>
                </c:pt>
                <c:pt idx="5931">
                  <c:v>63.1</c:v>
                </c:pt>
                <c:pt idx="5932">
                  <c:v>63.9</c:v>
                </c:pt>
                <c:pt idx="5933">
                  <c:v>65.3</c:v>
                </c:pt>
                <c:pt idx="5934">
                  <c:v>65.5</c:v>
                </c:pt>
                <c:pt idx="5935">
                  <c:v>66.400000000000006</c:v>
                </c:pt>
                <c:pt idx="5936">
                  <c:v>67.3</c:v>
                </c:pt>
                <c:pt idx="5937">
                  <c:v>66.900000000000006</c:v>
                </c:pt>
                <c:pt idx="5938">
                  <c:v>67.3</c:v>
                </c:pt>
                <c:pt idx="5939">
                  <c:v>66.900000000000006</c:v>
                </c:pt>
                <c:pt idx="5940">
                  <c:v>66.7</c:v>
                </c:pt>
                <c:pt idx="5941">
                  <c:v>67.099999999999994</c:v>
                </c:pt>
                <c:pt idx="5942">
                  <c:v>67.5</c:v>
                </c:pt>
                <c:pt idx="5943">
                  <c:v>67.3</c:v>
                </c:pt>
                <c:pt idx="5944">
                  <c:v>66.599999999999994</c:v>
                </c:pt>
                <c:pt idx="5945">
                  <c:v>65.8</c:v>
                </c:pt>
                <c:pt idx="5946">
                  <c:v>65.5</c:v>
                </c:pt>
                <c:pt idx="5947">
                  <c:v>64.599999999999994</c:v>
                </c:pt>
                <c:pt idx="5948">
                  <c:v>64.400000000000006</c:v>
                </c:pt>
                <c:pt idx="5949">
                  <c:v>63.1</c:v>
                </c:pt>
                <c:pt idx="5950">
                  <c:v>62.2</c:v>
                </c:pt>
                <c:pt idx="5951">
                  <c:v>60.8</c:v>
                </c:pt>
                <c:pt idx="5952">
                  <c:v>59.5</c:v>
                </c:pt>
                <c:pt idx="5953">
                  <c:v>58.6</c:v>
                </c:pt>
                <c:pt idx="5954">
                  <c:v>57.4</c:v>
                </c:pt>
                <c:pt idx="5955">
                  <c:v>55.9</c:v>
                </c:pt>
                <c:pt idx="5956">
                  <c:v>54.5</c:v>
                </c:pt>
                <c:pt idx="5957">
                  <c:v>53.1</c:v>
                </c:pt>
                <c:pt idx="5958">
                  <c:v>51.4</c:v>
                </c:pt>
                <c:pt idx="5959">
                  <c:v>49.6</c:v>
                </c:pt>
                <c:pt idx="5960">
                  <c:v>48</c:v>
                </c:pt>
                <c:pt idx="5961">
                  <c:v>46.4</c:v>
                </c:pt>
                <c:pt idx="5962">
                  <c:v>44.6</c:v>
                </c:pt>
                <c:pt idx="5963">
                  <c:v>43.2</c:v>
                </c:pt>
                <c:pt idx="5964">
                  <c:v>41.7</c:v>
                </c:pt>
                <c:pt idx="5965">
                  <c:v>40.300000000000011</c:v>
                </c:pt>
                <c:pt idx="5966">
                  <c:v>39.4</c:v>
                </c:pt>
                <c:pt idx="5967">
                  <c:v>38.1</c:v>
                </c:pt>
                <c:pt idx="5968">
                  <c:v>37.4</c:v>
                </c:pt>
                <c:pt idx="5969">
                  <c:v>36.700000000000003</c:v>
                </c:pt>
                <c:pt idx="5970">
                  <c:v>36.1</c:v>
                </c:pt>
                <c:pt idx="5971">
                  <c:v>35.4</c:v>
                </c:pt>
                <c:pt idx="5972">
                  <c:v>34.700000000000003</c:v>
                </c:pt>
                <c:pt idx="5973">
                  <c:v>34</c:v>
                </c:pt>
                <c:pt idx="5974">
                  <c:v>33.6</c:v>
                </c:pt>
                <c:pt idx="5975">
                  <c:v>33.1</c:v>
                </c:pt>
                <c:pt idx="5976">
                  <c:v>32.5</c:v>
                </c:pt>
                <c:pt idx="5977">
                  <c:v>32</c:v>
                </c:pt>
                <c:pt idx="5978">
                  <c:v>31.8</c:v>
                </c:pt>
                <c:pt idx="5979">
                  <c:v>31.5</c:v>
                </c:pt>
                <c:pt idx="5980">
                  <c:v>31.1</c:v>
                </c:pt>
                <c:pt idx="5981">
                  <c:v>30.6</c:v>
                </c:pt>
                <c:pt idx="5982">
                  <c:v>30.4</c:v>
                </c:pt>
                <c:pt idx="5983">
                  <c:v>30</c:v>
                </c:pt>
                <c:pt idx="5984">
                  <c:v>29.8</c:v>
                </c:pt>
                <c:pt idx="5985">
                  <c:v>29.3</c:v>
                </c:pt>
                <c:pt idx="5986">
                  <c:v>28.9</c:v>
                </c:pt>
                <c:pt idx="5987">
                  <c:v>28.6</c:v>
                </c:pt>
                <c:pt idx="5988">
                  <c:v>28.2</c:v>
                </c:pt>
                <c:pt idx="5989">
                  <c:v>28</c:v>
                </c:pt>
                <c:pt idx="5990">
                  <c:v>27.9</c:v>
                </c:pt>
                <c:pt idx="5991">
                  <c:v>27.5</c:v>
                </c:pt>
                <c:pt idx="5992">
                  <c:v>27.1</c:v>
                </c:pt>
                <c:pt idx="5993">
                  <c:v>26.8</c:v>
                </c:pt>
                <c:pt idx="5994">
                  <c:v>26.4</c:v>
                </c:pt>
                <c:pt idx="5995">
                  <c:v>26.2</c:v>
                </c:pt>
                <c:pt idx="5996">
                  <c:v>26.1</c:v>
                </c:pt>
                <c:pt idx="5997">
                  <c:v>25.7</c:v>
                </c:pt>
                <c:pt idx="5998">
                  <c:v>25.5</c:v>
                </c:pt>
                <c:pt idx="5999">
                  <c:v>25.3</c:v>
                </c:pt>
                <c:pt idx="6000">
                  <c:v>25.2</c:v>
                </c:pt>
                <c:pt idx="6001">
                  <c:v>24.8</c:v>
                </c:pt>
                <c:pt idx="6002">
                  <c:v>24.8</c:v>
                </c:pt>
                <c:pt idx="6003">
                  <c:v>24.6</c:v>
                </c:pt>
                <c:pt idx="6004">
                  <c:v>24.4</c:v>
                </c:pt>
                <c:pt idx="6005">
                  <c:v>24.3</c:v>
                </c:pt>
                <c:pt idx="6006">
                  <c:v>24.1</c:v>
                </c:pt>
                <c:pt idx="6007">
                  <c:v>23.7</c:v>
                </c:pt>
                <c:pt idx="6008">
                  <c:v>23.5</c:v>
                </c:pt>
                <c:pt idx="6009">
                  <c:v>23.4</c:v>
                </c:pt>
                <c:pt idx="6010">
                  <c:v>23.2</c:v>
                </c:pt>
                <c:pt idx="6011">
                  <c:v>23</c:v>
                </c:pt>
                <c:pt idx="6012">
                  <c:v>22.6</c:v>
                </c:pt>
                <c:pt idx="6013">
                  <c:v>22.6</c:v>
                </c:pt>
                <c:pt idx="6014">
                  <c:v>22.5</c:v>
                </c:pt>
                <c:pt idx="6015">
                  <c:v>22.6</c:v>
                </c:pt>
                <c:pt idx="6016">
                  <c:v>22.8</c:v>
                </c:pt>
                <c:pt idx="6017">
                  <c:v>22.8</c:v>
                </c:pt>
                <c:pt idx="6018">
                  <c:v>23</c:v>
                </c:pt>
                <c:pt idx="6019">
                  <c:v>23.2</c:v>
                </c:pt>
                <c:pt idx="6020">
                  <c:v>23.4</c:v>
                </c:pt>
                <c:pt idx="6021">
                  <c:v>23.5</c:v>
                </c:pt>
                <c:pt idx="6022">
                  <c:v>23.5</c:v>
                </c:pt>
                <c:pt idx="6023">
                  <c:v>23.5</c:v>
                </c:pt>
                <c:pt idx="6024">
                  <c:v>23.5</c:v>
                </c:pt>
                <c:pt idx="6025">
                  <c:v>23.5</c:v>
                </c:pt>
                <c:pt idx="6026">
                  <c:v>23.2</c:v>
                </c:pt>
                <c:pt idx="6027">
                  <c:v>23.2</c:v>
                </c:pt>
                <c:pt idx="6028">
                  <c:v>23.2</c:v>
                </c:pt>
                <c:pt idx="6029">
                  <c:v>23</c:v>
                </c:pt>
                <c:pt idx="6030">
                  <c:v>23</c:v>
                </c:pt>
                <c:pt idx="6031">
                  <c:v>23</c:v>
                </c:pt>
                <c:pt idx="6032">
                  <c:v>22.8</c:v>
                </c:pt>
                <c:pt idx="6033">
                  <c:v>22.8</c:v>
                </c:pt>
                <c:pt idx="6034">
                  <c:v>22.8</c:v>
                </c:pt>
                <c:pt idx="6035">
                  <c:v>22.8</c:v>
                </c:pt>
                <c:pt idx="6036">
                  <c:v>23</c:v>
                </c:pt>
                <c:pt idx="6037">
                  <c:v>23.5</c:v>
                </c:pt>
                <c:pt idx="6038">
                  <c:v>23.5</c:v>
                </c:pt>
                <c:pt idx="6039">
                  <c:v>23.7</c:v>
                </c:pt>
                <c:pt idx="6040">
                  <c:v>23.4</c:v>
                </c:pt>
                <c:pt idx="6041">
                  <c:v>23.7</c:v>
                </c:pt>
                <c:pt idx="6042">
                  <c:v>23.9</c:v>
                </c:pt>
                <c:pt idx="6043">
                  <c:v>24.4</c:v>
                </c:pt>
                <c:pt idx="6044">
                  <c:v>24.4</c:v>
                </c:pt>
                <c:pt idx="6045">
                  <c:v>24.8</c:v>
                </c:pt>
                <c:pt idx="6046">
                  <c:v>25.5</c:v>
                </c:pt>
                <c:pt idx="6047">
                  <c:v>26.6</c:v>
                </c:pt>
                <c:pt idx="6048">
                  <c:v>28.2</c:v>
                </c:pt>
                <c:pt idx="6049">
                  <c:v>30.2</c:v>
                </c:pt>
                <c:pt idx="6050">
                  <c:v>32.9</c:v>
                </c:pt>
                <c:pt idx="6051">
                  <c:v>34.200000000000003</c:v>
                </c:pt>
                <c:pt idx="6052">
                  <c:v>35.800000000000011</c:v>
                </c:pt>
                <c:pt idx="6053">
                  <c:v>37.9</c:v>
                </c:pt>
                <c:pt idx="6054">
                  <c:v>39.9</c:v>
                </c:pt>
                <c:pt idx="6055">
                  <c:v>41.5</c:v>
                </c:pt>
                <c:pt idx="6056">
                  <c:v>43.7</c:v>
                </c:pt>
                <c:pt idx="6057">
                  <c:v>45.1</c:v>
                </c:pt>
                <c:pt idx="6058">
                  <c:v>47.3</c:v>
                </c:pt>
                <c:pt idx="6059">
                  <c:v>49.5</c:v>
                </c:pt>
                <c:pt idx="6060">
                  <c:v>51.6</c:v>
                </c:pt>
                <c:pt idx="6061">
                  <c:v>53.4</c:v>
                </c:pt>
                <c:pt idx="6062">
                  <c:v>55</c:v>
                </c:pt>
                <c:pt idx="6063">
                  <c:v>57.2</c:v>
                </c:pt>
                <c:pt idx="6064">
                  <c:v>59.2</c:v>
                </c:pt>
                <c:pt idx="6065">
                  <c:v>59.5</c:v>
                </c:pt>
                <c:pt idx="6066">
                  <c:v>61.5</c:v>
                </c:pt>
                <c:pt idx="6067">
                  <c:v>62.8</c:v>
                </c:pt>
                <c:pt idx="6068">
                  <c:v>65.099999999999994</c:v>
                </c:pt>
                <c:pt idx="6069">
                  <c:v>68</c:v>
                </c:pt>
                <c:pt idx="6070">
                  <c:v>69.400000000000006</c:v>
                </c:pt>
                <c:pt idx="6071">
                  <c:v>70.3</c:v>
                </c:pt>
                <c:pt idx="6072">
                  <c:v>71.599999999999994</c:v>
                </c:pt>
                <c:pt idx="6073">
                  <c:v>71.599999999999994</c:v>
                </c:pt>
                <c:pt idx="6074">
                  <c:v>73</c:v>
                </c:pt>
                <c:pt idx="6075">
                  <c:v>73.599999999999994</c:v>
                </c:pt>
                <c:pt idx="6076">
                  <c:v>74.3</c:v>
                </c:pt>
                <c:pt idx="6077">
                  <c:v>75</c:v>
                </c:pt>
                <c:pt idx="6078">
                  <c:v>75.7</c:v>
                </c:pt>
                <c:pt idx="6079">
                  <c:v>75.900000000000006</c:v>
                </c:pt>
                <c:pt idx="6080">
                  <c:v>76.8</c:v>
                </c:pt>
                <c:pt idx="6081">
                  <c:v>76.5</c:v>
                </c:pt>
                <c:pt idx="6082">
                  <c:v>76.5</c:v>
                </c:pt>
                <c:pt idx="6083">
                  <c:v>75.7</c:v>
                </c:pt>
                <c:pt idx="6084">
                  <c:v>75</c:v>
                </c:pt>
                <c:pt idx="6085">
                  <c:v>75.2</c:v>
                </c:pt>
                <c:pt idx="6086">
                  <c:v>74.099999999999994</c:v>
                </c:pt>
                <c:pt idx="6087">
                  <c:v>73.2</c:v>
                </c:pt>
                <c:pt idx="6088">
                  <c:v>72.7</c:v>
                </c:pt>
                <c:pt idx="6089">
                  <c:v>72</c:v>
                </c:pt>
                <c:pt idx="6090">
                  <c:v>71.2</c:v>
                </c:pt>
                <c:pt idx="6091">
                  <c:v>70.2</c:v>
                </c:pt>
                <c:pt idx="6092">
                  <c:v>69.099999999999994</c:v>
                </c:pt>
                <c:pt idx="6093">
                  <c:v>67.8</c:v>
                </c:pt>
                <c:pt idx="6094">
                  <c:v>66.7</c:v>
                </c:pt>
                <c:pt idx="6095">
                  <c:v>65.3</c:v>
                </c:pt>
                <c:pt idx="6096">
                  <c:v>64.400000000000006</c:v>
                </c:pt>
                <c:pt idx="6097">
                  <c:v>63.1</c:v>
                </c:pt>
                <c:pt idx="6098">
                  <c:v>61.9</c:v>
                </c:pt>
                <c:pt idx="6099">
                  <c:v>60.3</c:v>
                </c:pt>
                <c:pt idx="6100">
                  <c:v>58.6</c:v>
                </c:pt>
                <c:pt idx="6101">
                  <c:v>56.8</c:v>
                </c:pt>
                <c:pt idx="6102">
                  <c:v>55.4</c:v>
                </c:pt>
                <c:pt idx="6103">
                  <c:v>53.8</c:v>
                </c:pt>
                <c:pt idx="6104">
                  <c:v>52.2</c:v>
                </c:pt>
                <c:pt idx="6105">
                  <c:v>50.5</c:v>
                </c:pt>
                <c:pt idx="6106">
                  <c:v>49.1</c:v>
                </c:pt>
                <c:pt idx="6107">
                  <c:v>47.8</c:v>
                </c:pt>
                <c:pt idx="6108">
                  <c:v>46.9</c:v>
                </c:pt>
                <c:pt idx="6109">
                  <c:v>46</c:v>
                </c:pt>
                <c:pt idx="6110">
                  <c:v>45.3</c:v>
                </c:pt>
                <c:pt idx="6111">
                  <c:v>44.4</c:v>
                </c:pt>
                <c:pt idx="6112">
                  <c:v>43.7</c:v>
                </c:pt>
                <c:pt idx="6113">
                  <c:v>43</c:v>
                </c:pt>
                <c:pt idx="6114">
                  <c:v>42.4</c:v>
                </c:pt>
                <c:pt idx="6115">
                  <c:v>41.7</c:v>
                </c:pt>
                <c:pt idx="6116">
                  <c:v>41</c:v>
                </c:pt>
                <c:pt idx="6117">
                  <c:v>40.5</c:v>
                </c:pt>
                <c:pt idx="6118">
                  <c:v>39.700000000000003</c:v>
                </c:pt>
                <c:pt idx="6119">
                  <c:v>38.300000000000011</c:v>
                </c:pt>
                <c:pt idx="6120">
                  <c:v>37.6</c:v>
                </c:pt>
                <c:pt idx="6121">
                  <c:v>36.9</c:v>
                </c:pt>
                <c:pt idx="6122">
                  <c:v>36.5</c:v>
                </c:pt>
                <c:pt idx="6123">
                  <c:v>36.300000000000011</c:v>
                </c:pt>
                <c:pt idx="6124">
                  <c:v>35.800000000000011</c:v>
                </c:pt>
                <c:pt idx="6125">
                  <c:v>35.200000000000003</c:v>
                </c:pt>
                <c:pt idx="6126">
                  <c:v>34.700000000000003</c:v>
                </c:pt>
                <c:pt idx="6127">
                  <c:v>34.300000000000011</c:v>
                </c:pt>
                <c:pt idx="6128">
                  <c:v>34</c:v>
                </c:pt>
                <c:pt idx="6129">
                  <c:v>33.800000000000011</c:v>
                </c:pt>
                <c:pt idx="6130">
                  <c:v>33.4</c:v>
                </c:pt>
                <c:pt idx="6131">
                  <c:v>33.4</c:v>
                </c:pt>
                <c:pt idx="6132">
                  <c:v>32.700000000000003</c:v>
                </c:pt>
                <c:pt idx="6133">
                  <c:v>32.4</c:v>
                </c:pt>
                <c:pt idx="6134">
                  <c:v>32.200000000000003</c:v>
                </c:pt>
                <c:pt idx="6135">
                  <c:v>31.8</c:v>
                </c:pt>
                <c:pt idx="6136">
                  <c:v>31.5</c:v>
                </c:pt>
                <c:pt idx="6137">
                  <c:v>30.9</c:v>
                </c:pt>
                <c:pt idx="6138">
                  <c:v>30.6</c:v>
                </c:pt>
                <c:pt idx="6139">
                  <c:v>30.4</c:v>
                </c:pt>
                <c:pt idx="6140">
                  <c:v>30</c:v>
                </c:pt>
                <c:pt idx="6141">
                  <c:v>29.7</c:v>
                </c:pt>
                <c:pt idx="6142">
                  <c:v>29.5</c:v>
                </c:pt>
                <c:pt idx="6143">
                  <c:v>29.3</c:v>
                </c:pt>
                <c:pt idx="6144">
                  <c:v>28.9</c:v>
                </c:pt>
                <c:pt idx="6145">
                  <c:v>28.6</c:v>
                </c:pt>
                <c:pt idx="6146">
                  <c:v>28.4</c:v>
                </c:pt>
                <c:pt idx="6147">
                  <c:v>28.2</c:v>
                </c:pt>
                <c:pt idx="6148">
                  <c:v>28</c:v>
                </c:pt>
                <c:pt idx="6149">
                  <c:v>27.9</c:v>
                </c:pt>
                <c:pt idx="6150">
                  <c:v>27.5</c:v>
                </c:pt>
                <c:pt idx="6151">
                  <c:v>27.1</c:v>
                </c:pt>
                <c:pt idx="6152">
                  <c:v>27.1</c:v>
                </c:pt>
                <c:pt idx="6153">
                  <c:v>27</c:v>
                </c:pt>
                <c:pt idx="6154">
                  <c:v>26.8</c:v>
                </c:pt>
                <c:pt idx="6155">
                  <c:v>26.8</c:v>
                </c:pt>
                <c:pt idx="6156">
                  <c:v>26.4</c:v>
                </c:pt>
                <c:pt idx="6157">
                  <c:v>26.2</c:v>
                </c:pt>
                <c:pt idx="6158">
                  <c:v>26.1</c:v>
                </c:pt>
                <c:pt idx="6159">
                  <c:v>25.9</c:v>
                </c:pt>
                <c:pt idx="6160">
                  <c:v>25.9</c:v>
                </c:pt>
                <c:pt idx="6161">
                  <c:v>25.5</c:v>
                </c:pt>
                <c:pt idx="6162">
                  <c:v>25.3</c:v>
                </c:pt>
                <c:pt idx="6163">
                  <c:v>25.2</c:v>
                </c:pt>
                <c:pt idx="6164">
                  <c:v>25</c:v>
                </c:pt>
                <c:pt idx="6165">
                  <c:v>25</c:v>
                </c:pt>
                <c:pt idx="6166">
                  <c:v>24.8</c:v>
                </c:pt>
                <c:pt idx="6167">
                  <c:v>24.4</c:v>
                </c:pt>
                <c:pt idx="6168">
                  <c:v>24.3</c:v>
                </c:pt>
                <c:pt idx="6169">
                  <c:v>24.3</c:v>
                </c:pt>
                <c:pt idx="6170">
                  <c:v>24.1</c:v>
                </c:pt>
                <c:pt idx="6171">
                  <c:v>24.1</c:v>
                </c:pt>
                <c:pt idx="6172">
                  <c:v>24.1</c:v>
                </c:pt>
                <c:pt idx="6173">
                  <c:v>23.9</c:v>
                </c:pt>
                <c:pt idx="6174">
                  <c:v>23.7</c:v>
                </c:pt>
                <c:pt idx="6175">
                  <c:v>23.4</c:v>
                </c:pt>
                <c:pt idx="6176">
                  <c:v>23.4</c:v>
                </c:pt>
                <c:pt idx="6177">
                  <c:v>23.7</c:v>
                </c:pt>
                <c:pt idx="6178">
                  <c:v>23.7</c:v>
                </c:pt>
                <c:pt idx="6179">
                  <c:v>23.9</c:v>
                </c:pt>
                <c:pt idx="6180">
                  <c:v>24.1</c:v>
                </c:pt>
                <c:pt idx="6181">
                  <c:v>24.3</c:v>
                </c:pt>
                <c:pt idx="6182">
                  <c:v>24.3</c:v>
                </c:pt>
                <c:pt idx="6183">
                  <c:v>24.6</c:v>
                </c:pt>
                <c:pt idx="6184">
                  <c:v>25.7</c:v>
                </c:pt>
                <c:pt idx="6185">
                  <c:v>27.1</c:v>
                </c:pt>
                <c:pt idx="6186">
                  <c:v>28.9</c:v>
                </c:pt>
                <c:pt idx="6187">
                  <c:v>30</c:v>
                </c:pt>
                <c:pt idx="6188">
                  <c:v>31.1</c:v>
                </c:pt>
                <c:pt idx="6189">
                  <c:v>30.4</c:v>
                </c:pt>
                <c:pt idx="6190">
                  <c:v>31.8</c:v>
                </c:pt>
                <c:pt idx="6191">
                  <c:v>32.4</c:v>
                </c:pt>
                <c:pt idx="6192">
                  <c:v>34</c:v>
                </c:pt>
                <c:pt idx="6193">
                  <c:v>36.9</c:v>
                </c:pt>
                <c:pt idx="6194">
                  <c:v>38.800000000000011</c:v>
                </c:pt>
                <c:pt idx="6195">
                  <c:v>41</c:v>
                </c:pt>
                <c:pt idx="6196">
                  <c:v>41.5</c:v>
                </c:pt>
                <c:pt idx="6197">
                  <c:v>43.5</c:v>
                </c:pt>
                <c:pt idx="6198">
                  <c:v>45.9</c:v>
                </c:pt>
                <c:pt idx="6199">
                  <c:v>47.1</c:v>
                </c:pt>
                <c:pt idx="6200">
                  <c:v>50</c:v>
                </c:pt>
                <c:pt idx="6201">
                  <c:v>52.5</c:v>
                </c:pt>
                <c:pt idx="6202">
                  <c:v>54</c:v>
                </c:pt>
                <c:pt idx="6203">
                  <c:v>56.5</c:v>
                </c:pt>
                <c:pt idx="6204">
                  <c:v>59.2</c:v>
                </c:pt>
                <c:pt idx="6205">
                  <c:v>61.5</c:v>
                </c:pt>
                <c:pt idx="6206">
                  <c:v>61.7</c:v>
                </c:pt>
                <c:pt idx="6207">
                  <c:v>65.5</c:v>
                </c:pt>
                <c:pt idx="6208">
                  <c:v>65.3</c:v>
                </c:pt>
                <c:pt idx="6209">
                  <c:v>66.400000000000006</c:v>
                </c:pt>
                <c:pt idx="6210">
                  <c:v>66.400000000000006</c:v>
                </c:pt>
                <c:pt idx="6211">
                  <c:v>68.5</c:v>
                </c:pt>
                <c:pt idx="6212">
                  <c:v>69.3</c:v>
                </c:pt>
                <c:pt idx="6213">
                  <c:v>70.7</c:v>
                </c:pt>
                <c:pt idx="6214">
                  <c:v>70.900000000000006</c:v>
                </c:pt>
                <c:pt idx="6215">
                  <c:v>72.099999999999994</c:v>
                </c:pt>
                <c:pt idx="6216">
                  <c:v>70.3</c:v>
                </c:pt>
                <c:pt idx="6217">
                  <c:v>70.7</c:v>
                </c:pt>
                <c:pt idx="6218">
                  <c:v>69.099999999999994</c:v>
                </c:pt>
                <c:pt idx="6219">
                  <c:v>68.400000000000006</c:v>
                </c:pt>
                <c:pt idx="6220">
                  <c:v>67.599999999999994</c:v>
                </c:pt>
                <c:pt idx="6221">
                  <c:v>66.900000000000006</c:v>
                </c:pt>
                <c:pt idx="6222">
                  <c:v>67.099999999999994</c:v>
                </c:pt>
                <c:pt idx="6223">
                  <c:v>67.099999999999994</c:v>
                </c:pt>
                <c:pt idx="6224">
                  <c:v>65.099999999999994</c:v>
                </c:pt>
                <c:pt idx="6225">
                  <c:v>64.400000000000006</c:v>
                </c:pt>
                <c:pt idx="6226">
                  <c:v>63.5</c:v>
                </c:pt>
                <c:pt idx="6227">
                  <c:v>62.4</c:v>
                </c:pt>
                <c:pt idx="6228">
                  <c:v>61.9</c:v>
                </c:pt>
                <c:pt idx="6229">
                  <c:v>61.7</c:v>
                </c:pt>
                <c:pt idx="6230">
                  <c:v>60.8</c:v>
                </c:pt>
                <c:pt idx="6231">
                  <c:v>60.4</c:v>
                </c:pt>
                <c:pt idx="6232">
                  <c:v>59.9</c:v>
                </c:pt>
                <c:pt idx="6233">
                  <c:v>59.4</c:v>
                </c:pt>
                <c:pt idx="6234">
                  <c:v>58.8</c:v>
                </c:pt>
                <c:pt idx="6235">
                  <c:v>57.9</c:v>
                </c:pt>
                <c:pt idx="6236">
                  <c:v>57.6</c:v>
                </c:pt>
                <c:pt idx="6237">
                  <c:v>56.7</c:v>
                </c:pt>
                <c:pt idx="6238">
                  <c:v>56.5</c:v>
                </c:pt>
                <c:pt idx="6239">
                  <c:v>57.6</c:v>
                </c:pt>
                <c:pt idx="6240">
                  <c:v>58.6</c:v>
                </c:pt>
                <c:pt idx="6241">
                  <c:v>57.7</c:v>
                </c:pt>
                <c:pt idx="6242">
                  <c:v>55.6</c:v>
                </c:pt>
                <c:pt idx="6243">
                  <c:v>52.5</c:v>
                </c:pt>
                <c:pt idx="6244">
                  <c:v>51.6</c:v>
                </c:pt>
                <c:pt idx="6245">
                  <c:v>50.7</c:v>
                </c:pt>
                <c:pt idx="6246">
                  <c:v>49.8</c:v>
                </c:pt>
                <c:pt idx="6247">
                  <c:v>49.1</c:v>
                </c:pt>
                <c:pt idx="6248">
                  <c:v>48.4</c:v>
                </c:pt>
                <c:pt idx="6249">
                  <c:v>47.8</c:v>
                </c:pt>
                <c:pt idx="6250">
                  <c:v>47.1</c:v>
                </c:pt>
                <c:pt idx="6251">
                  <c:v>46.8</c:v>
                </c:pt>
                <c:pt idx="6252">
                  <c:v>46</c:v>
                </c:pt>
                <c:pt idx="6253">
                  <c:v>45.1</c:v>
                </c:pt>
                <c:pt idx="6254">
                  <c:v>43.2</c:v>
                </c:pt>
                <c:pt idx="6255">
                  <c:v>42.8</c:v>
                </c:pt>
                <c:pt idx="6256">
                  <c:v>42.6</c:v>
                </c:pt>
                <c:pt idx="6257">
                  <c:v>42.4</c:v>
                </c:pt>
                <c:pt idx="6258">
                  <c:v>40.800000000000011</c:v>
                </c:pt>
                <c:pt idx="6259">
                  <c:v>40.1</c:v>
                </c:pt>
                <c:pt idx="6260">
                  <c:v>39.700000000000003</c:v>
                </c:pt>
                <c:pt idx="6261">
                  <c:v>39.4</c:v>
                </c:pt>
                <c:pt idx="6262">
                  <c:v>39</c:v>
                </c:pt>
                <c:pt idx="6263">
                  <c:v>38.800000000000011</c:v>
                </c:pt>
                <c:pt idx="6264">
                  <c:v>38.5</c:v>
                </c:pt>
                <c:pt idx="6265">
                  <c:v>38.1</c:v>
                </c:pt>
                <c:pt idx="6266">
                  <c:v>38.1</c:v>
                </c:pt>
                <c:pt idx="6267">
                  <c:v>37.9</c:v>
                </c:pt>
                <c:pt idx="6268">
                  <c:v>38.1</c:v>
                </c:pt>
                <c:pt idx="6269">
                  <c:v>37.9</c:v>
                </c:pt>
                <c:pt idx="6270">
                  <c:v>37.9</c:v>
                </c:pt>
                <c:pt idx="6271">
                  <c:v>37.6</c:v>
                </c:pt>
                <c:pt idx="6272">
                  <c:v>37.4</c:v>
                </c:pt>
                <c:pt idx="6273">
                  <c:v>37.200000000000003</c:v>
                </c:pt>
                <c:pt idx="6274">
                  <c:v>37</c:v>
                </c:pt>
                <c:pt idx="6275">
                  <c:v>36.9</c:v>
                </c:pt>
                <c:pt idx="6276">
                  <c:v>36.9</c:v>
                </c:pt>
                <c:pt idx="6277">
                  <c:v>36.1</c:v>
                </c:pt>
                <c:pt idx="6278">
                  <c:v>35.800000000000011</c:v>
                </c:pt>
                <c:pt idx="6279">
                  <c:v>35.800000000000011</c:v>
                </c:pt>
                <c:pt idx="6280">
                  <c:v>35.800000000000011</c:v>
                </c:pt>
                <c:pt idx="6281">
                  <c:v>36.1</c:v>
                </c:pt>
                <c:pt idx="6282">
                  <c:v>36.1</c:v>
                </c:pt>
                <c:pt idx="6283">
                  <c:v>36.5</c:v>
                </c:pt>
                <c:pt idx="6284">
                  <c:v>37</c:v>
                </c:pt>
                <c:pt idx="6285">
                  <c:v>37.6</c:v>
                </c:pt>
                <c:pt idx="6286">
                  <c:v>38.5</c:v>
                </c:pt>
                <c:pt idx="6287">
                  <c:v>38.300000000000011</c:v>
                </c:pt>
                <c:pt idx="6288">
                  <c:v>38.5</c:v>
                </c:pt>
                <c:pt idx="6289">
                  <c:v>38.800000000000011</c:v>
                </c:pt>
                <c:pt idx="6290">
                  <c:v>39</c:v>
                </c:pt>
                <c:pt idx="6291">
                  <c:v>39</c:v>
                </c:pt>
                <c:pt idx="6292">
                  <c:v>38.800000000000011</c:v>
                </c:pt>
                <c:pt idx="6293">
                  <c:v>39.200000000000003</c:v>
                </c:pt>
                <c:pt idx="6294">
                  <c:v>39.4</c:v>
                </c:pt>
                <c:pt idx="6295">
                  <c:v>38.300000000000011</c:v>
                </c:pt>
                <c:pt idx="6296">
                  <c:v>37.800000000000011</c:v>
                </c:pt>
                <c:pt idx="6297">
                  <c:v>37.800000000000011</c:v>
                </c:pt>
                <c:pt idx="6298">
                  <c:v>37.6</c:v>
                </c:pt>
                <c:pt idx="6299">
                  <c:v>37.800000000000011</c:v>
                </c:pt>
                <c:pt idx="6300">
                  <c:v>38.5</c:v>
                </c:pt>
                <c:pt idx="6301">
                  <c:v>38.300000000000011</c:v>
                </c:pt>
                <c:pt idx="6302">
                  <c:v>37.9</c:v>
                </c:pt>
                <c:pt idx="6303">
                  <c:v>37.9</c:v>
                </c:pt>
                <c:pt idx="6304">
                  <c:v>38.300000000000011</c:v>
                </c:pt>
                <c:pt idx="6305">
                  <c:v>38.700000000000003</c:v>
                </c:pt>
                <c:pt idx="6306">
                  <c:v>38.700000000000003</c:v>
                </c:pt>
                <c:pt idx="6307">
                  <c:v>39.6</c:v>
                </c:pt>
                <c:pt idx="6308">
                  <c:v>40.5</c:v>
                </c:pt>
                <c:pt idx="6309">
                  <c:v>41</c:v>
                </c:pt>
                <c:pt idx="6310">
                  <c:v>41.2</c:v>
                </c:pt>
                <c:pt idx="6311">
                  <c:v>41.5</c:v>
                </c:pt>
                <c:pt idx="6312">
                  <c:v>42.1</c:v>
                </c:pt>
                <c:pt idx="6313">
                  <c:v>42.4</c:v>
                </c:pt>
                <c:pt idx="6314">
                  <c:v>43</c:v>
                </c:pt>
                <c:pt idx="6315">
                  <c:v>43.3</c:v>
                </c:pt>
                <c:pt idx="6316">
                  <c:v>43.7</c:v>
                </c:pt>
                <c:pt idx="6317">
                  <c:v>43.9</c:v>
                </c:pt>
                <c:pt idx="6318">
                  <c:v>44.4</c:v>
                </c:pt>
                <c:pt idx="6319">
                  <c:v>44.8</c:v>
                </c:pt>
                <c:pt idx="6320">
                  <c:v>44.8</c:v>
                </c:pt>
                <c:pt idx="6321">
                  <c:v>45.1</c:v>
                </c:pt>
                <c:pt idx="6322">
                  <c:v>46.4</c:v>
                </c:pt>
                <c:pt idx="6323">
                  <c:v>47.3</c:v>
                </c:pt>
                <c:pt idx="6324">
                  <c:v>47.3</c:v>
                </c:pt>
                <c:pt idx="6325">
                  <c:v>47.7</c:v>
                </c:pt>
                <c:pt idx="6326">
                  <c:v>50</c:v>
                </c:pt>
                <c:pt idx="6327">
                  <c:v>52.2</c:v>
                </c:pt>
                <c:pt idx="6328">
                  <c:v>53.6</c:v>
                </c:pt>
                <c:pt idx="6329">
                  <c:v>54.9</c:v>
                </c:pt>
                <c:pt idx="6330">
                  <c:v>54.7</c:v>
                </c:pt>
                <c:pt idx="6331">
                  <c:v>56.5</c:v>
                </c:pt>
                <c:pt idx="6332">
                  <c:v>59.4</c:v>
                </c:pt>
                <c:pt idx="6333">
                  <c:v>63.9</c:v>
                </c:pt>
                <c:pt idx="6334">
                  <c:v>61.2</c:v>
                </c:pt>
                <c:pt idx="6335">
                  <c:v>59.5</c:v>
                </c:pt>
                <c:pt idx="6336">
                  <c:v>60.8</c:v>
                </c:pt>
                <c:pt idx="6337">
                  <c:v>60.1</c:v>
                </c:pt>
                <c:pt idx="6338">
                  <c:v>66.400000000000006</c:v>
                </c:pt>
                <c:pt idx="6339">
                  <c:v>71.099999999999994</c:v>
                </c:pt>
                <c:pt idx="6340">
                  <c:v>72.099999999999994</c:v>
                </c:pt>
                <c:pt idx="6341">
                  <c:v>72.7</c:v>
                </c:pt>
                <c:pt idx="6342">
                  <c:v>76.3</c:v>
                </c:pt>
                <c:pt idx="6343">
                  <c:v>78.099999999999994</c:v>
                </c:pt>
                <c:pt idx="6344">
                  <c:v>74.5</c:v>
                </c:pt>
                <c:pt idx="6345">
                  <c:v>79.3</c:v>
                </c:pt>
                <c:pt idx="6346">
                  <c:v>81.5</c:v>
                </c:pt>
                <c:pt idx="6347">
                  <c:v>85.5</c:v>
                </c:pt>
                <c:pt idx="6348">
                  <c:v>86.2</c:v>
                </c:pt>
                <c:pt idx="6349">
                  <c:v>89.4</c:v>
                </c:pt>
                <c:pt idx="6350">
                  <c:v>84</c:v>
                </c:pt>
                <c:pt idx="6351">
                  <c:v>85.3</c:v>
                </c:pt>
                <c:pt idx="6352">
                  <c:v>80.099999999999994</c:v>
                </c:pt>
                <c:pt idx="6353">
                  <c:v>84.7</c:v>
                </c:pt>
                <c:pt idx="6354">
                  <c:v>86.9</c:v>
                </c:pt>
                <c:pt idx="6355">
                  <c:v>84.4</c:v>
                </c:pt>
                <c:pt idx="6356">
                  <c:v>84.7</c:v>
                </c:pt>
                <c:pt idx="6357">
                  <c:v>88.9</c:v>
                </c:pt>
                <c:pt idx="6358">
                  <c:v>88</c:v>
                </c:pt>
                <c:pt idx="6359">
                  <c:v>87.3</c:v>
                </c:pt>
                <c:pt idx="6360">
                  <c:v>87.3</c:v>
                </c:pt>
                <c:pt idx="6361">
                  <c:v>81.7</c:v>
                </c:pt>
                <c:pt idx="6362">
                  <c:v>82.2</c:v>
                </c:pt>
                <c:pt idx="6363">
                  <c:v>85.8</c:v>
                </c:pt>
                <c:pt idx="6364">
                  <c:v>83.3</c:v>
                </c:pt>
                <c:pt idx="6365">
                  <c:v>82.6</c:v>
                </c:pt>
                <c:pt idx="6366">
                  <c:v>83.8</c:v>
                </c:pt>
                <c:pt idx="6367">
                  <c:v>79.900000000000006</c:v>
                </c:pt>
                <c:pt idx="6368">
                  <c:v>80.2</c:v>
                </c:pt>
                <c:pt idx="6369">
                  <c:v>78.3</c:v>
                </c:pt>
                <c:pt idx="6370">
                  <c:v>76.099999999999994</c:v>
                </c:pt>
                <c:pt idx="6371">
                  <c:v>73.8</c:v>
                </c:pt>
                <c:pt idx="6372">
                  <c:v>73.2</c:v>
                </c:pt>
                <c:pt idx="6373">
                  <c:v>73</c:v>
                </c:pt>
                <c:pt idx="6374">
                  <c:v>71.2</c:v>
                </c:pt>
                <c:pt idx="6375">
                  <c:v>67.8</c:v>
                </c:pt>
                <c:pt idx="6376">
                  <c:v>65.8</c:v>
                </c:pt>
                <c:pt idx="6377">
                  <c:v>66</c:v>
                </c:pt>
                <c:pt idx="6378">
                  <c:v>63.7</c:v>
                </c:pt>
                <c:pt idx="6379">
                  <c:v>61.7</c:v>
                </c:pt>
                <c:pt idx="6380">
                  <c:v>60.6</c:v>
                </c:pt>
                <c:pt idx="6381">
                  <c:v>58.8</c:v>
                </c:pt>
                <c:pt idx="6382">
                  <c:v>56.8</c:v>
                </c:pt>
                <c:pt idx="6383">
                  <c:v>55</c:v>
                </c:pt>
                <c:pt idx="6384">
                  <c:v>54</c:v>
                </c:pt>
                <c:pt idx="6385">
                  <c:v>52.9</c:v>
                </c:pt>
                <c:pt idx="6386">
                  <c:v>51.6</c:v>
                </c:pt>
                <c:pt idx="6387">
                  <c:v>50.5</c:v>
                </c:pt>
                <c:pt idx="6388">
                  <c:v>49.8</c:v>
                </c:pt>
                <c:pt idx="6389">
                  <c:v>49.3</c:v>
                </c:pt>
                <c:pt idx="6390">
                  <c:v>48.7</c:v>
                </c:pt>
                <c:pt idx="6391">
                  <c:v>48.4</c:v>
                </c:pt>
                <c:pt idx="6392">
                  <c:v>48.6</c:v>
                </c:pt>
                <c:pt idx="6393">
                  <c:v>48.4</c:v>
                </c:pt>
                <c:pt idx="6394">
                  <c:v>47.5</c:v>
                </c:pt>
                <c:pt idx="6395">
                  <c:v>46.4</c:v>
                </c:pt>
                <c:pt idx="6396">
                  <c:v>45.9</c:v>
                </c:pt>
                <c:pt idx="6397">
                  <c:v>46</c:v>
                </c:pt>
                <c:pt idx="6398">
                  <c:v>44.8</c:v>
                </c:pt>
                <c:pt idx="6399">
                  <c:v>43</c:v>
                </c:pt>
                <c:pt idx="6400">
                  <c:v>42.4</c:v>
                </c:pt>
                <c:pt idx="6401">
                  <c:v>42.3</c:v>
                </c:pt>
                <c:pt idx="6402">
                  <c:v>42.3</c:v>
                </c:pt>
                <c:pt idx="6403">
                  <c:v>41.9</c:v>
                </c:pt>
                <c:pt idx="6404">
                  <c:v>41.7</c:v>
                </c:pt>
                <c:pt idx="6405">
                  <c:v>41.5</c:v>
                </c:pt>
                <c:pt idx="6406">
                  <c:v>41.4</c:v>
                </c:pt>
                <c:pt idx="6407">
                  <c:v>41.2</c:v>
                </c:pt>
                <c:pt idx="6408">
                  <c:v>41</c:v>
                </c:pt>
                <c:pt idx="6409">
                  <c:v>40.6</c:v>
                </c:pt>
                <c:pt idx="6410">
                  <c:v>40.300000000000011</c:v>
                </c:pt>
                <c:pt idx="6411">
                  <c:v>40.1</c:v>
                </c:pt>
                <c:pt idx="6412">
                  <c:v>40.1</c:v>
                </c:pt>
                <c:pt idx="6413">
                  <c:v>39.200000000000003</c:v>
                </c:pt>
                <c:pt idx="6414">
                  <c:v>38.800000000000011</c:v>
                </c:pt>
                <c:pt idx="6415">
                  <c:v>38.5</c:v>
                </c:pt>
                <c:pt idx="6416">
                  <c:v>38.300000000000011</c:v>
                </c:pt>
                <c:pt idx="6417">
                  <c:v>37.9</c:v>
                </c:pt>
                <c:pt idx="6418">
                  <c:v>37.800000000000011</c:v>
                </c:pt>
                <c:pt idx="6419">
                  <c:v>37.4</c:v>
                </c:pt>
                <c:pt idx="6420">
                  <c:v>37.200000000000003</c:v>
                </c:pt>
                <c:pt idx="6421">
                  <c:v>37.800000000000011</c:v>
                </c:pt>
                <c:pt idx="6422">
                  <c:v>37.6</c:v>
                </c:pt>
                <c:pt idx="6423">
                  <c:v>38.1</c:v>
                </c:pt>
                <c:pt idx="6424">
                  <c:v>37.4</c:v>
                </c:pt>
                <c:pt idx="6425">
                  <c:v>37.6</c:v>
                </c:pt>
                <c:pt idx="6426">
                  <c:v>37.200000000000003</c:v>
                </c:pt>
                <c:pt idx="6427">
                  <c:v>37.200000000000003</c:v>
                </c:pt>
                <c:pt idx="6428">
                  <c:v>37</c:v>
                </c:pt>
                <c:pt idx="6429">
                  <c:v>37</c:v>
                </c:pt>
                <c:pt idx="6430">
                  <c:v>37.6</c:v>
                </c:pt>
                <c:pt idx="6431">
                  <c:v>37.6</c:v>
                </c:pt>
                <c:pt idx="6432">
                  <c:v>36.700000000000003</c:v>
                </c:pt>
                <c:pt idx="6433">
                  <c:v>36.5</c:v>
                </c:pt>
                <c:pt idx="6434">
                  <c:v>36.9</c:v>
                </c:pt>
                <c:pt idx="6435">
                  <c:v>37.200000000000003</c:v>
                </c:pt>
                <c:pt idx="6436">
                  <c:v>37.200000000000003</c:v>
                </c:pt>
                <c:pt idx="6437">
                  <c:v>37</c:v>
                </c:pt>
                <c:pt idx="6438">
                  <c:v>36.300000000000011</c:v>
                </c:pt>
                <c:pt idx="6439">
                  <c:v>35.6</c:v>
                </c:pt>
                <c:pt idx="6440">
                  <c:v>35.4</c:v>
                </c:pt>
                <c:pt idx="6441">
                  <c:v>35.6</c:v>
                </c:pt>
                <c:pt idx="6442">
                  <c:v>36</c:v>
                </c:pt>
                <c:pt idx="6443">
                  <c:v>36.300000000000011</c:v>
                </c:pt>
                <c:pt idx="6444">
                  <c:v>36.5</c:v>
                </c:pt>
                <c:pt idx="6445">
                  <c:v>36.5</c:v>
                </c:pt>
                <c:pt idx="6446">
                  <c:v>35.800000000000011</c:v>
                </c:pt>
                <c:pt idx="6447">
                  <c:v>35.200000000000003</c:v>
                </c:pt>
                <c:pt idx="6448">
                  <c:v>35.200000000000003</c:v>
                </c:pt>
                <c:pt idx="6449">
                  <c:v>35.1</c:v>
                </c:pt>
                <c:pt idx="6450">
                  <c:v>34.700000000000003</c:v>
                </c:pt>
                <c:pt idx="6451">
                  <c:v>34.5</c:v>
                </c:pt>
                <c:pt idx="6452">
                  <c:v>34.700000000000003</c:v>
                </c:pt>
                <c:pt idx="6453">
                  <c:v>34.9</c:v>
                </c:pt>
                <c:pt idx="6454">
                  <c:v>34.700000000000003</c:v>
                </c:pt>
                <c:pt idx="6455">
                  <c:v>34.5</c:v>
                </c:pt>
                <c:pt idx="6456">
                  <c:v>34.5</c:v>
                </c:pt>
                <c:pt idx="6457">
                  <c:v>34.300000000000011</c:v>
                </c:pt>
                <c:pt idx="6458">
                  <c:v>34.9</c:v>
                </c:pt>
                <c:pt idx="6459">
                  <c:v>35.200000000000003</c:v>
                </c:pt>
                <c:pt idx="6460">
                  <c:v>35.200000000000003</c:v>
                </c:pt>
                <c:pt idx="6461">
                  <c:v>35.800000000000011</c:v>
                </c:pt>
                <c:pt idx="6462">
                  <c:v>36.1</c:v>
                </c:pt>
                <c:pt idx="6463">
                  <c:v>37</c:v>
                </c:pt>
                <c:pt idx="6464">
                  <c:v>37.800000000000011</c:v>
                </c:pt>
                <c:pt idx="6465">
                  <c:v>38.800000000000011</c:v>
                </c:pt>
                <c:pt idx="6466">
                  <c:v>40.6</c:v>
                </c:pt>
                <c:pt idx="6467">
                  <c:v>41.9</c:v>
                </c:pt>
                <c:pt idx="6468">
                  <c:v>43.3</c:v>
                </c:pt>
                <c:pt idx="6469">
                  <c:v>44.2</c:v>
                </c:pt>
                <c:pt idx="6470">
                  <c:v>45.3</c:v>
                </c:pt>
                <c:pt idx="6471">
                  <c:v>46.8</c:v>
                </c:pt>
                <c:pt idx="6472">
                  <c:v>49.1</c:v>
                </c:pt>
                <c:pt idx="6473">
                  <c:v>50.5</c:v>
                </c:pt>
                <c:pt idx="6474">
                  <c:v>52.2</c:v>
                </c:pt>
                <c:pt idx="6475">
                  <c:v>53.2</c:v>
                </c:pt>
                <c:pt idx="6476">
                  <c:v>53.4</c:v>
                </c:pt>
                <c:pt idx="6477">
                  <c:v>55.6</c:v>
                </c:pt>
                <c:pt idx="6478">
                  <c:v>58.3</c:v>
                </c:pt>
                <c:pt idx="6479">
                  <c:v>60.3</c:v>
                </c:pt>
                <c:pt idx="6480">
                  <c:v>61.7</c:v>
                </c:pt>
                <c:pt idx="6481">
                  <c:v>63.5</c:v>
                </c:pt>
                <c:pt idx="6482">
                  <c:v>65.5</c:v>
                </c:pt>
                <c:pt idx="6483">
                  <c:v>67.099999999999994</c:v>
                </c:pt>
                <c:pt idx="6484">
                  <c:v>69.599999999999994</c:v>
                </c:pt>
                <c:pt idx="6485">
                  <c:v>70.900000000000006</c:v>
                </c:pt>
                <c:pt idx="6486">
                  <c:v>73</c:v>
                </c:pt>
                <c:pt idx="6487">
                  <c:v>72.3</c:v>
                </c:pt>
                <c:pt idx="6488">
                  <c:v>73.8</c:v>
                </c:pt>
                <c:pt idx="6489">
                  <c:v>74.3</c:v>
                </c:pt>
                <c:pt idx="6490">
                  <c:v>74.7</c:v>
                </c:pt>
                <c:pt idx="6491">
                  <c:v>75</c:v>
                </c:pt>
                <c:pt idx="6492">
                  <c:v>75.7</c:v>
                </c:pt>
                <c:pt idx="6493">
                  <c:v>76.3</c:v>
                </c:pt>
                <c:pt idx="6494">
                  <c:v>77</c:v>
                </c:pt>
                <c:pt idx="6495">
                  <c:v>77.5</c:v>
                </c:pt>
                <c:pt idx="6496">
                  <c:v>77.900000000000006</c:v>
                </c:pt>
                <c:pt idx="6497">
                  <c:v>77.7</c:v>
                </c:pt>
                <c:pt idx="6498">
                  <c:v>78.3</c:v>
                </c:pt>
                <c:pt idx="6499">
                  <c:v>78.400000000000006</c:v>
                </c:pt>
                <c:pt idx="6500">
                  <c:v>78.3</c:v>
                </c:pt>
                <c:pt idx="6501">
                  <c:v>78.3</c:v>
                </c:pt>
                <c:pt idx="6502">
                  <c:v>78.400000000000006</c:v>
                </c:pt>
                <c:pt idx="6503">
                  <c:v>78.400000000000006</c:v>
                </c:pt>
                <c:pt idx="6504">
                  <c:v>78.3</c:v>
                </c:pt>
                <c:pt idx="6505">
                  <c:v>78.400000000000006</c:v>
                </c:pt>
                <c:pt idx="6506">
                  <c:v>77.7</c:v>
                </c:pt>
                <c:pt idx="6507">
                  <c:v>77.900000000000006</c:v>
                </c:pt>
                <c:pt idx="6508">
                  <c:v>77.900000000000006</c:v>
                </c:pt>
                <c:pt idx="6509">
                  <c:v>76.8</c:v>
                </c:pt>
                <c:pt idx="6510">
                  <c:v>76.3</c:v>
                </c:pt>
                <c:pt idx="6511">
                  <c:v>71.8</c:v>
                </c:pt>
                <c:pt idx="6512">
                  <c:v>72.900000000000006</c:v>
                </c:pt>
                <c:pt idx="6513">
                  <c:v>70.7</c:v>
                </c:pt>
                <c:pt idx="6514">
                  <c:v>69.599999999999994</c:v>
                </c:pt>
                <c:pt idx="6515">
                  <c:v>67.599999999999994</c:v>
                </c:pt>
                <c:pt idx="6516">
                  <c:v>62.8</c:v>
                </c:pt>
                <c:pt idx="6517">
                  <c:v>59.7</c:v>
                </c:pt>
                <c:pt idx="6518">
                  <c:v>58.1</c:v>
                </c:pt>
                <c:pt idx="6519">
                  <c:v>56.8</c:v>
                </c:pt>
                <c:pt idx="6520">
                  <c:v>56.1</c:v>
                </c:pt>
                <c:pt idx="6521">
                  <c:v>55.8</c:v>
                </c:pt>
                <c:pt idx="6522">
                  <c:v>55.2</c:v>
                </c:pt>
                <c:pt idx="6523">
                  <c:v>54.5</c:v>
                </c:pt>
                <c:pt idx="6524">
                  <c:v>54.7</c:v>
                </c:pt>
                <c:pt idx="6525">
                  <c:v>53.6</c:v>
                </c:pt>
                <c:pt idx="6526">
                  <c:v>53.1</c:v>
                </c:pt>
                <c:pt idx="6527">
                  <c:v>51.6</c:v>
                </c:pt>
                <c:pt idx="6528">
                  <c:v>50.5</c:v>
                </c:pt>
                <c:pt idx="6529">
                  <c:v>49.1</c:v>
                </c:pt>
                <c:pt idx="6530">
                  <c:v>48.2</c:v>
                </c:pt>
                <c:pt idx="6531">
                  <c:v>47.3</c:v>
                </c:pt>
                <c:pt idx="6532">
                  <c:v>46.6</c:v>
                </c:pt>
                <c:pt idx="6533">
                  <c:v>45.9</c:v>
                </c:pt>
                <c:pt idx="6534">
                  <c:v>45.1</c:v>
                </c:pt>
                <c:pt idx="6535">
                  <c:v>44.6</c:v>
                </c:pt>
                <c:pt idx="6536">
                  <c:v>44.1</c:v>
                </c:pt>
                <c:pt idx="6537">
                  <c:v>43.5</c:v>
                </c:pt>
                <c:pt idx="6538">
                  <c:v>42.8</c:v>
                </c:pt>
                <c:pt idx="6539">
                  <c:v>42.4</c:v>
                </c:pt>
                <c:pt idx="6540">
                  <c:v>42.1</c:v>
                </c:pt>
                <c:pt idx="6541">
                  <c:v>39.9</c:v>
                </c:pt>
                <c:pt idx="6542">
                  <c:v>39.6</c:v>
                </c:pt>
                <c:pt idx="6543">
                  <c:v>39.4</c:v>
                </c:pt>
                <c:pt idx="6544">
                  <c:v>39</c:v>
                </c:pt>
                <c:pt idx="6545">
                  <c:v>38.700000000000003</c:v>
                </c:pt>
                <c:pt idx="6546">
                  <c:v>38.800000000000011</c:v>
                </c:pt>
                <c:pt idx="6547">
                  <c:v>38.5</c:v>
                </c:pt>
                <c:pt idx="6548">
                  <c:v>37.9</c:v>
                </c:pt>
                <c:pt idx="6549">
                  <c:v>37.6</c:v>
                </c:pt>
                <c:pt idx="6550">
                  <c:v>37.200000000000003</c:v>
                </c:pt>
                <c:pt idx="6551">
                  <c:v>36.9</c:v>
                </c:pt>
                <c:pt idx="6552">
                  <c:v>36.700000000000003</c:v>
                </c:pt>
                <c:pt idx="6553">
                  <c:v>36.5</c:v>
                </c:pt>
                <c:pt idx="6554">
                  <c:v>36.300000000000011</c:v>
                </c:pt>
                <c:pt idx="6555">
                  <c:v>36</c:v>
                </c:pt>
                <c:pt idx="6556">
                  <c:v>35.6</c:v>
                </c:pt>
                <c:pt idx="6557">
                  <c:v>35.200000000000003</c:v>
                </c:pt>
                <c:pt idx="6558">
                  <c:v>35.1</c:v>
                </c:pt>
                <c:pt idx="6559">
                  <c:v>34.5</c:v>
                </c:pt>
                <c:pt idx="6560">
                  <c:v>34.200000000000003</c:v>
                </c:pt>
                <c:pt idx="6561">
                  <c:v>33.800000000000011</c:v>
                </c:pt>
                <c:pt idx="6562">
                  <c:v>33.4</c:v>
                </c:pt>
                <c:pt idx="6563">
                  <c:v>33.4</c:v>
                </c:pt>
                <c:pt idx="6564">
                  <c:v>33.300000000000011</c:v>
                </c:pt>
                <c:pt idx="6565">
                  <c:v>33.1</c:v>
                </c:pt>
                <c:pt idx="6566">
                  <c:v>32.9</c:v>
                </c:pt>
                <c:pt idx="6567">
                  <c:v>32.700000000000003</c:v>
                </c:pt>
                <c:pt idx="6568">
                  <c:v>32.4</c:v>
                </c:pt>
                <c:pt idx="6569">
                  <c:v>32</c:v>
                </c:pt>
                <c:pt idx="6570">
                  <c:v>31.8</c:v>
                </c:pt>
                <c:pt idx="6571">
                  <c:v>31.6</c:v>
                </c:pt>
                <c:pt idx="6572">
                  <c:v>31.3</c:v>
                </c:pt>
                <c:pt idx="6573">
                  <c:v>31.1</c:v>
                </c:pt>
                <c:pt idx="6574">
                  <c:v>30.9</c:v>
                </c:pt>
                <c:pt idx="6575">
                  <c:v>30.7</c:v>
                </c:pt>
                <c:pt idx="6576">
                  <c:v>30.4</c:v>
                </c:pt>
                <c:pt idx="6577">
                  <c:v>30.2</c:v>
                </c:pt>
                <c:pt idx="6578">
                  <c:v>30</c:v>
                </c:pt>
                <c:pt idx="6579">
                  <c:v>29.8</c:v>
                </c:pt>
                <c:pt idx="6580">
                  <c:v>29.5</c:v>
                </c:pt>
                <c:pt idx="6581">
                  <c:v>29.3</c:v>
                </c:pt>
                <c:pt idx="6582">
                  <c:v>29.1</c:v>
                </c:pt>
                <c:pt idx="6583">
                  <c:v>28.9</c:v>
                </c:pt>
                <c:pt idx="6584">
                  <c:v>28.8</c:v>
                </c:pt>
                <c:pt idx="6585">
                  <c:v>28.6</c:v>
                </c:pt>
                <c:pt idx="6586">
                  <c:v>28.6</c:v>
                </c:pt>
                <c:pt idx="6587">
                  <c:v>28.2</c:v>
                </c:pt>
                <c:pt idx="6588">
                  <c:v>28.2</c:v>
                </c:pt>
                <c:pt idx="6589">
                  <c:v>28.2</c:v>
                </c:pt>
                <c:pt idx="6590">
                  <c:v>28</c:v>
                </c:pt>
                <c:pt idx="6591">
                  <c:v>27.9</c:v>
                </c:pt>
                <c:pt idx="6592">
                  <c:v>27.7</c:v>
                </c:pt>
                <c:pt idx="6593">
                  <c:v>27.7</c:v>
                </c:pt>
                <c:pt idx="6594">
                  <c:v>27.9</c:v>
                </c:pt>
                <c:pt idx="6595">
                  <c:v>27.9</c:v>
                </c:pt>
                <c:pt idx="6596">
                  <c:v>28</c:v>
                </c:pt>
                <c:pt idx="6597">
                  <c:v>27.9</c:v>
                </c:pt>
                <c:pt idx="6598">
                  <c:v>27.7</c:v>
                </c:pt>
                <c:pt idx="6599">
                  <c:v>27.7</c:v>
                </c:pt>
                <c:pt idx="6600">
                  <c:v>28</c:v>
                </c:pt>
                <c:pt idx="6601">
                  <c:v>28.4</c:v>
                </c:pt>
                <c:pt idx="6602">
                  <c:v>28.6</c:v>
                </c:pt>
                <c:pt idx="6603">
                  <c:v>29.3</c:v>
                </c:pt>
                <c:pt idx="6604">
                  <c:v>30.2</c:v>
                </c:pt>
                <c:pt idx="6605">
                  <c:v>31.3</c:v>
                </c:pt>
                <c:pt idx="6606">
                  <c:v>32.5</c:v>
                </c:pt>
                <c:pt idx="6607">
                  <c:v>34.200000000000003</c:v>
                </c:pt>
                <c:pt idx="6608">
                  <c:v>35.6</c:v>
                </c:pt>
                <c:pt idx="6609">
                  <c:v>37.800000000000011</c:v>
                </c:pt>
                <c:pt idx="6610">
                  <c:v>38.700000000000003</c:v>
                </c:pt>
                <c:pt idx="6611">
                  <c:v>38.700000000000003</c:v>
                </c:pt>
                <c:pt idx="6612">
                  <c:v>40.300000000000011</c:v>
                </c:pt>
                <c:pt idx="6613">
                  <c:v>42.1</c:v>
                </c:pt>
                <c:pt idx="6614">
                  <c:v>43.3</c:v>
                </c:pt>
                <c:pt idx="6615">
                  <c:v>45.1</c:v>
                </c:pt>
                <c:pt idx="6616">
                  <c:v>48</c:v>
                </c:pt>
                <c:pt idx="6617">
                  <c:v>50.2</c:v>
                </c:pt>
                <c:pt idx="6618">
                  <c:v>52.2</c:v>
                </c:pt>
                <c:pt idx="6619">
                  <c:v>54.3</c:v>
                </c:pt>
                <c:pt idx="6620">
                  <c:v>56.1</c:v>
                </c:pt>
                <c:pt idx="6621">
                  <c:v>58.1</c:v>
                </c:pt>
                <c:pt idx="6622">
                  <c:v>60.4</c:v>
                </c:pt>
                <c:pt idx="6623">
                  <c:v>61</c:v>
                </c:pt>
                <c:pt idx="6624">
                  <c:v>62.8</c:v>
                </c:pt>
                <c:pt idx="6625">
                  <c:v>64</c:v>
                </c:pt>
                <c:pt idx="6626">
                  <c:v>64.8</c:v>
                </c:pt>
                <c:pt idx="6627">
                  <c:v>66.400000000000006</c:v>
                </c:pt>
                <c:pt idx="6628">
                  <c:v>68.5</c:v>
                </c:pt>
                <c:pt idx="6629">
                  <c:v>70.5</c:v>
                </c:pt>
                <c:pt idx="6630">
                  <c:v>70.900000000000006</c:v>
                </c:pt>
                <c:pt idx="6631">
                  <c:v>72.099999999999994</c:v>
                </c:pt>
                <c:pt idx="6632">
                  <c:v>73.8</c:v>
                </c:pt>
                <c:pt idx="6633">
                  <c:v>75</c:v>
                </c:pt>
                <c:pt idx="6634">
                  <c:v>75.2</c:v>
                </c:pt>
                <c:pt idx="6635">
                  <c:v>75.2</c:v>
                </c:pt>
                <c:pt idx="6636">
                  <c:v>76.099999999999994</c:v>
                </c:pt>
                <c:pt idx="6637">
                  <c:v>77.5</c:v>
                </c:pt>
                <c:pt idx="6638">
                  <c:v>76.8</c:v>
                </c:pt>
                <c:pt idx="6639">
                  <c:v>77.2</c:v>
                </c:pt>
                <c:pt idx="6640">
                  <c:v>75.400000000000006</c:v>
                </c:pt>
                <c:pt idx="6641">
                  <c:v>75.7</c:v>
                </c:pt>
                <c:pt idx="6642">
                  <c:v>75.2</c:v>
                </c:pt>
                <c:pt idx="6643">
                  <c:v>75</c:v>
                </c:pt>
                <c:pt idx="6644">
                  <c:v>75.2</c:v>
                </c:pt>
                <c:pt idx="6645">
                  <c:v>75</c:v>
                </c:pt>
                <c:pt idx="6646">
                  <c:v>75.7</c:v>
                </c:pt>
                <c:pt idx="6647">
                  <c:v>72.099999999999994</c:v>
                </c:pt>
                <c:pt idx="6648">
                  <c:v>72</c:v>
                </c:pt>
                <c:pt idx="6649">
                  <c:v>70.900000000000006</c:v>
                </c:pt>
                <c:pt idx="6650">
                  <c:v>70.900000000000006</c:v>
                </c:pt>
                <c:pt idx="6651">
                  <c:v>70.2</c:v>
                </c:pt>
                <c:pt idx="6652">
                  <c:v>69.400000000000006</c:v>
                </c:pt>
                <c:pt idx="6653">
                  <c:v>68.5</c:v>
                </c:pt>
                <c:pt idx="6654">
                  <c:v>67.599999999999994</c:v>
                </c:pt>
                <c:pt idx="6655">
                  <c:v>66.7</c:v>
                </c:pt>
                <c:pt idx="6656">
                  <c:v>65.5</c:v>
                </c:pt>
                <c:pt idx="6657">
                  <c:v>64.599999999999994</c:v>
                </c:pt>
                <c:pt idx="6658">
                  <c:v>63.7</c:v>
                </c:pt>
                <c:pt idx="6659">
                  <c:v>62.6</c:v>
                </c:pt>
                <c:pt idx="6660">
                  <c:v>61.9</c:v>
                </c:pt>
                <c:pt idx="6661">
                  <c:v>61.3</c:v>
                </c:pt>
                <c:pt idx="6662">
                  <c:v>60.3</c:v>
                </c:pt>
                <c:pt idx="6663">
                  <c:v>59</c:v>
                </c:pt>
                <c:pt idx="6664">
                  <c:v>57.7</c:v>
                </c:pt>
                <c:pt idx="6665">
                  <c:v>56.8</c:v>
                </c:pt>
                <c:pt idx="6666">
                  <c:v>55.8</c:v>
                </c:pt>
                <c:pt idx="6667">
                  <c:v>53.6</c:v>
                </c:pt>
                <c:pt idx="6668">
                  <c:v>53.1</c:v>
                </c:pt>
                <c:pt idx="6669">
                  <c:v>52.5</c:v>
                </c:pt>
                <c:pt idx="6670">
                  <c:v>52.2</c:v>
                </c:pt>
                <c:pt idx="6671">
                  <c:v>51.4</c:v>
                </c:pt>
                <c:pt idx="6672">
                  <c:v>50.9</c:v>
                </c:pt>
                <c:pt idx="6673">
                  <c:v>50.5</c:v>
                </c:pt>
                <c:pt idx="6674">
                  <c:v>50</c:v>
                </c:pt>
                <c:pt idx="6675">
                  <c:v>49.5</c:v>
                </c:pt>
                <c:pt idx="6676">
                  <c:v>49.1</c:v>
                </c:pt>
                <c:pt idx="6677">
                  <c:v>48.7</c:v>
                </c:pt>
                <c:pt idx="6678">
                  <c:v>48.2</c:v>
                </c:pt>
                <c:pt idx="6679">
                  <c:v>47.7</c:v>
                </c:pt>
                <c:pt idx="6680">
                  <c:v>45.7</c:v>
                </c:pt>
                <c:pt idx="6681">
                  <c:v>45.5</c:v>
                </c:pt>
                <c:pt idx="6682">
                  <c:v>45.1</c:v>
                </c:pt>
                <c:pt idx="6683">
                  <c:v>44.8</c:v>
                </c:pt>
                <c:pt idx="6684">
                  <c:v>44.6</c:v>
                </c:pt>
                <c:pt idx="6685">
                  <c:v>44.2</c:v>
                </c:pt>
                <c:pt idx="6686">
                  <c:v>44.1</c:v>
                </c:pt>
                <c:pt idx="6687">
                  <c:v>43.9</c:v>
                </c:pt>
                <c:pt idx="6688">
                  <c:v>43.5</c:v>
                </c:pt>
                <c:pt idx="6689">
                  <c:v>43.3</c:v>
                </c:pt>
                <c:pt idx="6690">
                  <c:v>43</c:v>
                </c:pt>
                <c:pt idx="6691">
                  <c:v>42.8</c:v>
                </c:pt>
                <c:pt idx="6692">
                  <c:v>42.4</c:v>
                </c:pt>
                <c:pt idx="6693">
                  <c:v>42.3</c:v>
                </c:pt>
                <c:pt idx="6694">
                  <c:v>42.4</c:v>
                </c:pt>
                <c:pt idx="6695">
                  <c:v>42.1</c:v>
                </c:pt>
                <c:pt idx="6696">
                  <c:v>41.9</c:v>
                </c:pt>
                <c:pt idx="6697">
                  <c:v>41.7</c:v>
                </c:pt>
                <c:pt idx="6698">
                  <c:v>41.9</c:v>
                </c:pt>
                <c:pt idx="6699">
                  <c:v>41.7</c:v>
                </c:pt>
                <c:pt idx="6700">
                  <c:v>41.5</c:v>
                </c:pt>
                <c:pt idx="6701">
                  <c:v>41.4</c:v>
                </c:pt>
                <c:pt idx="6702">
                  <c:v>41</c:v>
                </c:pt>
                <c:pt idx="6703">
                  <c:v>40.6</c:v>
                </c:pt>
                <c:pt idx="6704">
                  <c:v>40.300000000000011</c:v>
                </c:pt>
                <c:pt idx="6705">
                  <c:v>39.700000000000003</c:v>
                </c:pt>
                <c:pt idx="6706">
                  <c:v>39.200000000000003</c:v>
                </c:pt>
                <c:pt idx="6707">
                  <c:v>38.800000000000011</c:v>
                </c:pt>
                <c:pt idx="6708">
                  <c:v>38.300000000000011</c:v>
                </c:pt>
                <c:pt idx="6709">
                  <c:v>37.9</c:v>
                </c:pt>
                <c:pt idx="6710">
                  <c:v>37.800000000000011</c:v>
                </c:pt>
                <c:pt idx="6711">
                  <c:v>37.6</c:v>
                </c:pt>
                <c:pt idx="6712">
                  <c:v>37.4</c:v>
                </c:pt>
                <c:pt idx="6713">
                  <c:v>37</c:v>
                </c:pt>
                <c:pt idx="6714">
                  <c:v>36.9</c:v>
                </c:pt>
                <c:pt idx="6715">
                  <c:v>36.9</c:v>
                </c:pt>
                <c:pt idx="6716">
                  <c:v>36.700000000000003</c:v>
                </c:pt>
                <c:pt idx="6717">
                  <c:v>36.300000000000011</c:v>
                </c:pt>
                <c:pt idx="6718">
                  <c:v>36.300000000000011</c:v>
                </c:pt>
                <c:pt idx="6719">
                  <c:v>36.5</c:v>
                </c:pt>
                <c:pt idx="6720">
                  <c:v>36.9</c:v>
                </c:pt>
                <c:pt idx="6721">
                  <c:v>37.200000000000003</c:v>
                </c:pt>
                <c:pt idx="6722">
                  <c:v>37.4</c:v>
                </c:pt>
                <c:pt idx="6723">
                  <c:v>37.4</c:v>
                </c:pt>
                <c:pt idx="6724">
                  <c:v>37.4</c:v>
                </c:pt>
                <c:pt idx="6725">
                  <c:v>37.6</c:v>
                </c:pt>
                <c:pt idx="6726">
                  <c:v>37.6</c:v>
                </c:pt>
                <c:pt idx="6727">
                  <c:v>37.6</c:v>
                </c:pt>
                <c:pt idx="6728">
                  <c:v>37.6</c:v>
                </c:pt>
                <c:pt idx="6729">
                  <c:v>37.800000000000011</c:v>
                </c:pt>
                <c:pt idx="6730">
                  <c:v>37.9</c:v>
                </c:pt>
                <c:pt idx="6731">
                  <c:v>38.1</c:v>
                </c:pt>
                <c:pt idx="6732">
                  <c:v>38.300000000000011</c:v>
                </c:pt>
                <c:pt idx="6733">
                  <c:v>38.300000000000011</c:v>
                </c:pt>
                <c:pt idx="6734">
                  <c:v>38.300000000000011</c:v>
                </c:pt>
                <c:pt idx="6735">
                  <c:v>37.9</c:v>
                </c:pt>
                <c:pt idx="6736">
                  <c:v>37.4</c:v>
                </c:pt>
                <c:pt idx="6737">
                  <c:v>36.9</c:v>
                </c:pt>
                <c:pt idx="6738">
                  <c:v>36.700000000000003</c:v>
                </c:pt>
                <c:pt idx="6739">
                  <c:v>36.700000000000003</c:v>
                </c:pt>
                <c:pt idx="6740">
                  <c:v>36.5</c:v>
                </c:pt>
                <c:pt idx="6741">
                  <c:v>36.700000000000003</c:v>
                </c:pt>
                <c:pt idx="6742">
                  <c:v>37.200000000000003</c:v>
                </c:pt>
                <c:pt idx="6743">
                  <c:v>37.9</c:v>
                </c:pt>
                <c:pt idx="6744">
                  <c:v>38.700000000000003</c:v>
                </c:pt>
                <c:pt idx="6745">
                  <c:v>41.4</c:v>
                </c:pt>
                <c:pt idx="6746">
                  <c:v>42.8</c:v>
                </c:pt>
                <c:pt idx="6747">
                  <c:v>45</c:v>
                </c:pt>
                <c:pt idx="6748">
                  <c:v>47.8</c:v>
                </c:pt>
                <c:pt idx="6749">
                  <c:v>48.7</c:v>
                </c:pt>
                <c:pt idx="6750">
                  <c:v>50.4</c:v>
                </c:pt>
                <c:pt idx="6751">
                  <c:v>52.3</c:v>
                </c:pt>
                <c:pt idx="6752">
                  <c:v>52.7</c:v>
                </c:pt>
                <c:pt idx="6753">
                  <c:v>54.7</c:v>
                </c:pt>
                <c:pt idx="6754">
                  <c:v>56.1</c:v>
                </c:pt>
                <c:pt idx="6755">
                  <c:v>57.6</c:v>
                </c:pt>
                <c:pt idx="6756">
                  <c:v>59.5</c:v>
                </c:pt>
                <c:pt idx="6757">
                  <c:v>61.2</c:v>
                </c:pt>
                <c:pt idx="6758">
                  <c:v>62.4</c:v>
                </c:pt>
                <c:pt idx="6759">
                  <c:v>63.7</c:v>
                </c:pt>
                <c:pt idx="6760">
                  <c:v>67.3</c:v>
                </c:pt>
                <c:pt idx="6761">
                  <c:v>69.8</c:v>
                </c:pt>
                <c:pt idx="6762">
                  <c:v>72.3</c:v>
                </c:pt>
                <c:pt idx="6763">
                  <c:v>75.599999999999994</c:v>
                </c:pt>
                <c:pt idx="6764">
                  <c:v>76.8</c:v>
                </c:pt>
                <c:pt idx="6765">
                  <c:v>78.3</c:v>
                </c:pt>
                <c:pt idx="6766">
                  <c:v>80.400000000000006</c:v>
                </c:pt>
                <c:pt idx="6767">
                  <c:v>82.2</c:v>
                </c:pt>
                <c:pt idx="6768">
                  <c:v>82</c:v>
                </c:pt>
                <c:pt idx="6769">
                  <c:v>81.5</c:v>
                </c:pt>
                <c:pt idx="6770">
                  <c:v>74.8</c:v>
                </c:pt>
                <c:pt idx="6771">
                  <c:v>71.400000000000006</c:v>
                </c:pt>
                <c:pt idx="6772">
                  <c:v>70.900000000000006</c:v>
                </c:pt>
                <c:pt idx="6773">
                  <c:v>73.8</c:v>
                </c:pt>
                <c:pt idx="6774">
                  <c:v>78.400000000000006</c:v>
                </c:pt>
                <c:pt idx="6775">
                  <c:v>81.5</c:v>
                </c:pt>
                <c:pt idx="6776">
                  <c:v>82.6</c:v>
                </c:pt>
                <c:pt idx="6777">
                  <c:v>84</c:v>
                </c:pt>
                <c:pt idx="6778">
                  <c:v>84.4</c:v>
                </c:pt>
                <c:pt idx="6779">
                  <c:v>83.5</c:v>
                </c:pt>
                <c:pt idx="6780">
                  <c:v>79.2</c:v>
                </c:pt>
                <c:pt idx="6781">
                  <c:v>79</c:v>
                </c:pt>
                <c:pt idx="6782">
                  <c:v>79.3</c:v>
                </c:pt>
                <c:pt idx="6783">
                  <c:v>76.099999999999994</c:v>
                </c:pt>
                <c:pt idx="6784">
                  <c:v>75.599999999999994</c:v>
                </c:pt>
                <c:pt idx="6785">
                  <c:v>79.900000000000006</c:v>
                </c:pt>
                <c:pt idx="6786">
                  <c:v>82.4</c:v>
                </c:pt>
                <c:pt idx="6787">
                  <c:v>77.900000000000006</c:v>
                </c:pt>
                <c:pt idx="6788">
                  <c:v>74.5</c:v>
                </c:pt>
                <c:pt idx="6789">
                  <c:v>73.2</c:v>
                </c:pt>
                <c:pt idx="6790">
                  <c:v>71.2</c:v>
                </c:pt>
                <c:pt idx="6791">
                  <c:v>69.3</c:v>
                </c:pt>
                <c:pt idx="6792">
                  <c:v>67.8</c:v>
                </c:pt>
                <c:pt idx="6793">
                  <c:v>67.3</c:v>
                </c:pt>
                <c:pt idx="6794">
                  <c:v>66</c:v>
                </c:pt>
                <c:pt idx="6795">
                  <c:v>64.900000000000006</c:v>
                </c:pt>
                <c:pt idx="6796">
                  <c:v>64</c:v>
                </c:pt>
                <c:pt idx="6797">
                  <c:v>63.5</c:v>
                </c:pt>
                <c:pt idx="6798">
                  <c:v>62.4</c:v>
                </c:pt>
                <c:pt idx="6799">
                  <c:v>61.9</c:v>
                </c:pt>
                <c:pt idx="6800">
                  <c:v>61.3</c:v>
                </c:pt>
                <c:pt idx="6801">
                  <c:v>60.4</c:v>
                </c:pt>
                <c:pt idx="6802">
                  <c:v>59.5</c:v>
                </c:pt>
                <c:pt idx="6803">
                  <c:v>58.6</c:v>
                </c:pt>
                <c:pt idx="6804">
                  <c:v>58.1</c:v>
                </c:pt>
                <c:pt idx="6805">
                  <c:v>57.4</c:v>
                </c:pt>
                <c:pt idx="6806">
                  <c:v>56.8</c:v>
                </c:pt>
                <c:pt idx="6807">
                  <c:v>56.1</c:v>
                </c:pt>
                <c:pt idx="6808">
                  <c:v>55.6</c:v>
                </c:pt>
                <c:pt idx="6809">
                  <c:v>55.2</c:v>
                </c:pt>
                <c:pt idx="6810">
                  <c:v>54.9</c:v>
                </c:pt>
                <c:pt idx="6811">
                  <c:v>54.5</c:v>
                </c:pt>
                <c:pt idx="6812">
                  <c:v>54.1</c:v>
                </c:pt>
                <c:pt idx="6813">
                  <c:v>53.6</c:v>
                </c:pt>
                <c:pt idx="6814">
                  <c:v>53.2</c:v>
                </c:pt>
                <c:pt idx="6815">
                  <c:v>52.9</c:v>
                </c:pt>
                <c:pt idx="6816">
                  <c:v>52.5</c:v>
                </c:pt>
                <c:pt idx="6817">
                  <c:v>52.5</c:v>
                </c:pt>
                <c:pt idx="6818">
                  <c:v>52.2</c:v>
                </c:pt>
                <c:pt idx="6819">
                  <c:v>51.8</c:v>
                </c:pt>
                <c:pt idx="6820">
                  <c:v>51.6</c:v>
                </c:pt>
                <c:pt idx="6821">
                  <c:v>51.4</c:v>
                </c:pt>
                <c:pt idx="6822">
                  <c:v>51.3</c:v>
                </c:pt>
                <c:pt idx="6823">
                  <c:v>51.3</c:v>
                </c:pt>
                <c:pt idx="6824">
                  <c:v>51.1</c:v>
                </c:pt>
                <c:pt idx="6825">
                  <c:v>50.7</c:v>
                </c:pt>
                <c:pt idx="6826">
                  <c:v>50.5</c:v>
                </c:pt>
                <c:pt idx="6827">
                  <c:v>50.4</c:v>
                </c:pt>
                <c:pt idx="6828">
                  <c:v>50</c:v>
                </c:pt>
                <c:pt idx="6829">
                  <c:v>49.6</c:v>
                </c:pt>
                <c:pt idx="6830">
                  <c:v>49.3</c:v>
                </c:pt>
                <c:pt idx="6831">
                  <c:v>48.9</c:v>
                </c:pt>
                <c:pt idx="6832">
                  <c:v>48.7</c:v>
                </c:pt>
                <c:pt idx="6833">
                  <c:v>48.2</c:v>
                </c:pt>
                <c:pt idx="6834">
                  <c:v>47.8</c:v>
                </c:pt>
                <c:pt idx="6835">
                  <c:v>47.3</c:v>
                </c:pt>
                <c:pt idx="6836">
                  <c:v>47.1</c:v>
                </c:pt>
                <c:pt idx="6837">
                  <c:v>47.1</c:v>
                </c:pt>
                <c:pt idx="6838">
                  <c:v>46.9</c:v>
                </c:pt>
                <c:pt idx="6839">
                  <c:v>46.9</c:v>
                </c:pt>
                <c:pt idx="6840">
                  <c:v>46.8</c:v>
                </c:pt>
                <c:pt idx="6841">
                  <c:v>46.9</c:v>
                </c:pt>
                <c:pt idx="6842">
                  <c:v>46.8</c:v>
                </c:pt>
                <c:pt idx="6843">
                  <c:v>46.4</c:v>
                </c:pt>
                <c:pt idx="6844">
                  <c:v>46.8</c:v>
                </c:pt>
                <c:pt idx="6845">
                  <c:v>46.4</c:v>
                </c:pt>
                <c:pt idx="6846">
                  <c:v>46.4</c:v>
                </c:pt>
                <c:pt idx="6847">
                  <c:v>46.4</c:v>
                </c:pt>
                <c:pt idx="6848">
                  <c:v>46.4</c:v>
                </c:pt>
                <c:pt idx="6849">
                  <c:v>46.4</c:v>
                </c:pt>
                <c:pt idx="6850">
                  <c:v>46.2</c:v>
                </c:pt>
                <c:pt idx="6851">
                  <c:v>46</c:v>
                </c:pt>
                <c:pt idx="6852">
                  <c:v>45.9</c:v>
                </c:pt>
                <c:pt idx="6853">
                  <c:v>45.9</c:v>
                </c:pt>
                <c:pt idx="6854">
                  <c:v>45.9</c:v>
                </c:pt>
                <c:pt idx="6855">
                  <c:v>45.7</c:v>
                </c:pt>
                <c:pt idx="6856">
                  <c:v>45.7</c:v>
                </c:pt>
                <c:pt idx="6857">
                  <c:v>45.5</c:v>
                </c:pt>
                <c:pt idx="6858">
                  <c:v>45.3</c:v>
                </c:pt>
                <c:pt idx="6859">
                  <c:v>45.3</c:v>
                </c:pt>
                <c:pt idx="6860">
                  <c:v>45.3</c:v>
                </c:pt>
                <c:pt idx="6861">
                  <c:v>45.1</c:v>
                </c:pt>
                <c:pt idx="6862">
                  <c:v>45.1</c:v>
                </c:pt>
                <c:pt idx="6863">
                  <c:v>45</c:v>
                </c:pt>
                <c:pt idx="6864">
                  <c:v>44.8</c:v>
                </c:pt>
                <c:pt idx="6865">
                  <c:v>44.8</c:v>
                </c:pt>
                <c:pt idx="6866">
                  <c:v>44.4</c:v>
                </c:pt>
                <c:pt idx="6867">
                  <c:v>44.1</c:v>
                </c:pt>
                <c:pt idx="6868">
                  <c:v>43.9</c:v>
                </c:pt>
                <c:pt idx="6869">
                  <c:v>43.7</c:v>
                </c:pt>
                <c:pt idx="6870">
                  <c:v>43.5</c:v>
                </c:pt>
                <c:pt idx="6871">
                  <c:v>43.3</c:v>
                </c:pt>
                <c:pt idx="6872">
                  <c:v>43.3</c:v>
                </c:pt>
                <c:pt idx="6873">
                  <c:v>43.3</c:v>
                </c:pt>
                <c:pt idx="6874">
                  <c:v>43.3</c:v>
                </c:pt>
                <c:pt idx="6875">
                  <c:v>43.2</c:v>
                </c:pt>
                <c:pt idx="6876">
                  <c:v>43.2</c:v>
                </c:pt>
                <c:pt idx="6877">
                  <c:v>43.3</c:v>
                </c:pt>
                <c:pt idx="6878">
                  <c:v>43.3</c:v>
                </c:pt>
                <c:pt idx="6879">
                  <c:v>43.5</c:v>
                </c:pt>
                <c:pt idx="6880">
                  <c:v>43.5</c:v>
                </c:pt>
                <c:pt idx="6881">
                  <c:v>43.2</c:v>
                </c:pt>
                <c:pt idx="6882">
                  <c:v>43</c:v>
                </c:pt>
                <c:pt idx="6883">
                  <c:v>42.8</c:v>
                </c:pt>
                <c:pt idx="6884">
                  <c:v>42.8</c:v>
                </c:pt>
                <c:pt idx="6885">
                  <c:v>43.2</c:v>
                </c:pt>
                <c:pt idx="6886">
                  <c:v>43.5</c:v>
                </c:pt>
                <c:pt idx="6887">
                  <c:v>43.2</c:v>
                </c:pt>
                <c:pt idx="6888">
                  <c:v>43.2</c:v>
                </c:pt>
                <c:pt idx="6889">
                  <c:v>44.1</c:v>
                </c:pt>
                <c:pt idx="6890">
                  <c:v>44.8</c:v>
                </c:pt>
                <c:pt idx="6891">
                  <c:v>45.5</c:v>
                </c:pt>
                <c:pt idx="6892">
                  <c:v>45.9</c:v>
                </c:pt>
                <c:pt idx="6893">
                  <c:v>46.6</c:v>
                </c:pt>
                <c:pt idx="6894">
                  <c:v>47.7</c:v>
                </c:pt>
                <c:pt idx="6895">
                  <c:v>47.8</c:v>
                </c:pt>
                <c:pt idx="6896">
                  <c:v>47.8</c:v>
                </c:pt>
                <c:pt idx="6897">
                  <c:v>48</c:v>
                </c:pt>
                <c:pt idx="6898">
                  <c:v>48.2</c:v>
                </c:pt>
                <c:pt idx="6899">
                  <c:v>49.1</c:v>
                </c:pt>
                <c:pt idx="6900">
                  <c:v>53.6</c:v>
                </c:pt>
                <c:pt idx="6901">
                  <c:v>54.7</c:v>
                </c:pt>
                <c:pt idx="6902">
                  <c:v>56.7</c:v>
                </c:pt>
                <c:pt idx="6903">
                  <c:v>57.2</c:v>
                </c:pt>
                <c:pt idx="6904">
                  <c:v>59.2</c:v>
                </c:pt>
                <c:pt idx="6905">
                  <c:v>60.6</c:v>
                </c:pt>
                <c:pt idx="6906">
                  <c:v>59.5</c:v>
                </c:pt>
                <c:pt idx="6907">
                  <c:v>58.8</c:v>
                </c:pt>
                <c:pt idx="6908">
                  <c:v>64.2</c:v>
                </c:pt>
                <c:pt idx="6909">
                  <c:v>66.2</c:v>
                </c:pt>
                <c:pt idx="6910">
                  <c:v>65.3</c:v>
                </c:pt>
                <c:pt idx="6911">
                  <c:v>64.2</c:v>
                </c:pt>
                <c:pt idx="6912">
                  <c:v>63.3</c:v>
                </c:pt>
                <c:pt idx="6913">
                  <c:v>61.9</c:v>
                </c:pt>
                <c:pt idx="6914">
                  <c:v>61.5</c:v>
                </c:pt>
                <c:pt idx="6915">
                  <c:v>62.2</c:v>
                </c:pt>
                <c:pt idx="6916">
                  <c:v>64</c:v>
                </c:pt>
                <c:pt idx="6917">
                  <c:v>64.900000000000006</c:v>
                </c:pt>
                <c:pt idx="6918">
                  <c:v>65.3</c:v>
                </c:pt>
                <c:pt idx="6919">
                  <c:v>67.099999999999994</c:v>
                </c:pt>
                <c:pt idx="6920">
                  <c:v>66.7</c:v>
                </c:pt>
                <c:pt idx="6921">
                  <c:v>67.3</c:v>
                </c:pt>
                <c:pt idx="6922">
                  <c:v>66.400000000000006</c:v>
                </c:pt>
                <c:pt idx="6923">
                  <c:v>66.7</c:v>
                </c:pt>
                <c:pt idx="6924">
                  <c:v>66.2</c:v>
                </c:pt>
                <c:pt idx="6925">
                  <c:v>70.5</c:v>
                </c:pt>
                <c:pt idx="6926">
                  <c:v>76.5</c:v>
                </c:pt>
                <c:pt idx="6927">
                  <c:v>78.3</c:v>
                </c:pt>
                <c:pt idx="6928">
                  <c:v>79.900000000000006</c:v>
                </c:pt>
                <c:pt idx="6929">
                  <c:v>79.7</c:v>
                </c:pt>
                <c:pt idx="6930">
                  <c:v>72.900000000000006</c:v>
                </c:pt>
                <c:pt idx="6931">
                  <c:v>69.599999999999994</c:v>
                </c:pt>
                <c:pt idx="6932">
                  <c:v>68.2</c:v>
                </c:pt>
                <c:pt idx="6933">
                  <c:v>68.5</c:v>
                </c:pt>
                <c:pt idx="6934">
                  <c:v>65.8</c:v>
                </c:pt>
                <c:pt idx="6935">
                  <c:v>63.3</c:v>
                </c:pt>
                <c:pt idx="6936">
                  <c:v>61.5</c:v>
                </c:pt>
                <c:pt idx="6937">
                  <c:v>60.6</c:v>
                </c:pt>
                <c:pt idx="6938">
                  <c:v>60.1</c:v>
                </c:pt>
                <c:pt idx="6939">
                  <c:v>59.9</c:v>
                </c:pt>
                <c:pt idx="6940">
                  <c:v>59.2</c:v>
                </c:pt>
                <c:pt idx="6941">
                  <c:v>58.1</c:v>
                </c:pt>
                <c:pt idx="6942">
                  <c:v>56.8</c:v>
                </c:pt>
                <c:pt idx="6943">
                  <c:v>56.1</c:v>
                </c:pt>
                <c:pt idx="6944">
                  <c:v>55.2</c:v>
                </c:pt>
                <c:pt idx="6945">
                  <c:v>54.3</c:v>
                </c:pt>
                <c:pt idx="6946">
                  <c:v>53.6</c:v>
                </c:pt>
                <c:pt idx="6947">
                  <c:v>52.7</c:v>
                </c:pt>
                <c:pt idx="6948">
                  <c:v>52.2</c:v>
                </c:pt>
                <c:pt idx="6949">
                  <c:v>51.6</c:v>
                </c:pt>
                <c:pt idx="6950">
                  <c:v>51.3</c:v>
                </c:pt>
                <c:pt idx="6951">
                  <c:v>50.9</c:v>
                </c:pt>
                <c:pt idx="6952">
                  <c:v>50.5</c:v>
                </c:pt>
                <c:pt idx="6953">
                  <c:v>50.2</c:v>
                </c:pt>
                <c:pt idx="6954">
                  <c:v>49.8</c:v>
                </c:pt>
                <c:pt idx="6955">
                  <c:v>49.1</c:v>
                </c:pt>
                <c:pt idx="6956">
                  <c:v>49.1</c:v>
                </c:pt>
                <c:pt idx="6957">
                  <c:v>49.1</c:v>
                </c:pt>
                <c:pt idx="6958">
                  <c:v>48.9</c:v>
                </c:pt>
                <c:pt idx="6959">
                  <c:v>48.7</c:v>
                </c:pt>
                <c:pt idx="6960">
                  <c:v>47.8</c:v>
                </c:pt>
                <c:pt idx="6961">
                  <c:v>47.7</c:v>
                </c:pt>
                <c:pt idx="6962">
                  <c:v>47.5</c:v>
                </c:pt>
                <c:pt idx="6963">
                  <c:v>47.5</c:v>
                </c:pt>
                <c:pt idx="6964">
                  <c:v>47.5</c:v>
                </c:pt>
                <c:pt idx="6965">
                  <c:v>47.5</c:v>
                </c:pt>
                <c:pt idx="6966">
                  <c:v>47.3</c:v>
                </c:pt>
                <c:pt idx="6967">
                  <c:v>47.1</c:v>
                </c:pt>
                <c:pt idx="6968">
                  <c:v>47.1</c:v>
                </c:pt>
                <c:pt idx="6969">
                  <c:v>47.1</c:v>
                </c:pt>
                <c:pt idx="6970">
                  <c:v>37.4</c:v>
                </c:pt>
                <c:pt idx="6971">
                  <c:v>37.4</c:v>
                </c:pt>
                <c:pt idx="6972">
                  <c:v>37.9</c:v>
                </c:pt>
                <c:pt idx="6973">
                  <c:v>37.9</c:v>
                </c:pt>
                <c:pt idx="6974">
                  <c:v>37.200000000000003</c:v>
                </c:pt>
                <c:pt idx="6975">
                  <c:v>36.5</c:v>
                </c:pt>
                <c:pt idx="6976">
                  <c:v>35.800000000000011</c:v>
                </c:pt>
                <c:pt idx="6977">
                  <c:v>35.200000000000003</c:v>
                </c:pt>
                <c:pt idx="6978">
                  <c:v>34.9</c:v>
                </c:pt>
                <c:pt idx="6979">
                  <c:v>34.700000000000003</c:v>
                </c:pt>
                <c:pt idx="6980">
                  <c:v>34.300000000000011</c:v>
                </c:pt>
                <c:pt idx="6981">
                  <c:v>34.200000000000003</c:v>
                </c:pt>
                <c:pt idx="6982">
                  <c:v>34.200000000000003</c:v>
                </c:pt>
                <c:pt idx="6983">
                  <c:v>34.300000000000011</c:v>
                </c:pt>
                <c:pt idx="6984">
                  <c:v>34.300000000000011</c:v>
                </c:pt>
                <c:pt idx="6985">
                  <c:v>34.5</c:v>
                </c:pt>
                <c:pt idx="6986">
                  <c:v>34.700000000000003</c:v>
                </c:pt>
                <c:pt idx="6987">
                  <c:v>35.1</c:v>
                </c:pt>
                <c:pt idx="6988">
                  <c:v>36</c:v>
                </c:pt>
                <c:pt idx="6989">
                  <c:v>36.700000000000003</c:v>
                </c:pt>
                <c:pt idx="6990">
                  <c:v>37</c:v>
                </c:pt>
                <c:pt idx="6991">
                  <c:v>37.200000000000003</c:v>
                </c:pt>
                <c:pt idx="6992">
                  <c:v>36.9</c:v>
                </c:pt>
                <c:pt idx="6993">
                  <c:v>36.5</c:v>
                </c:pt>
                <c:pt idx="6994">
                  <c:v>35.200000000000003</c:v>
                </c:pt>
                <c:pt idx="6995">
                  <c:v>35.1</c:v>
                </c:pt>
                <c:pt idx="6996">
                  <c:v>35.4</c:v>
                </c:pt>
                <c:pt idx="6997">
                  <c:v>36.300000000000011</c:v>
                </c:pt>
                <c:pt idx="6998">
                  <c:v>34.300000000000011</c:v>
                </c:pt>
                <c:pt idx="6999">
                  <c:v>32.4</c:v>
                </c:pt>
                <c:pt idx="7000">
                  <c:v>33.1</c:v>
                </c:pt>
                <c:pt idx="7001">
                  <c:v>35.6</c:v>
                </c:pt>
                <c:pt idx="7002">
                  <c:v>37.4</c:v>
                </c:pt>
                <c:pt idx="7003">
                  <c:v>38.5</c:v>
                </c:pt>
                <c:pt idx="7004">
                  <c:v>40.6</c:v>
                </c:pt>
                <c:pt idx="7005">
                  <c:v>43.5</c:v>
                </c:pt>
                <c:pt idx="7006">
                  <c:v>42.8</c:v>
                </c:pt>
                <c:pt idx="7007">
                  <c:v>44.8</c:v>
                </c:pt>
                <c:pt idx="7008">
                  <c:v>46.8</c:v>
                </c:pt>
                <c:pt idx="7009">
                  <c:v>52.2</c:v>
                </c:pt>
                <c:pt idx="7010">
                  <c:v>57.7</c:v>
                </c:pt>
                <c:pt idx="7011">
                  <c:v>55.2</c:v>
                </c:pt>
                <c:pt idx="7012">
                  <c:v>57.7</c:v>
                </c:pt>
                <c:pt idx="7013">
                  <c:v>62.2</c:v>
                </c:pt>
                <c:pt idx="7014">
                  <c:v>61.9</c:v>
                </c:pt>
                <c:pt idx="7015">
                  <c:v>59.2</c:v>
                </c:pt>
                <c:pt idx="7016">
                  <c:v>57</c:v>
                </c:pt>
                <c:pt idx="7017">
                  <c:v>63.7</c:v>
                </c:pt>
                <c:pt idx="7018">
                  <c:v>67.3</c:v>
                </c:pt>
                <c:pt idx="7019">
                  <c:v>68.7</c:v>
                </c:pt>
                <c:pt idx="7020">
                  <c:v>69.8</c:v>
                </c:pt>
                <c:pt idx="7021">
                  <c:v>70.7</c:v>
                </c:pt>
                <c:pt idx="7022">
                  <c:v>70.900000000000006</c:v>
                </c:pt>
                <c:pt idx="7023">
                  <c:v>69.8</c:v>
                </c:pt>
                <c:pt idx="7024">
                  <c:v>62.4</c:v>
                </c:pt>
                <c:pt idx="7025">
                  <c:v>57.2</c:v>
                </c:pt>
                <c:pt idx="7026">
                  <c:v>55.4</c:v>
                </c:pt>
                <c:pt idx="7027">
                  <c:v>57.7</c:v>
                </c:pt>
                <c:pt idx="7028">
                  <c:v>62.6</c:v>
                </c:pt>
                <c:pt idx="7029">
                  <c:v>65.099999999999994</c:v>
                </c:pt>
                <c:pt idx="7030">
                  <c:v>58.1</c:v>
                </c:pt>
                <c:pt idx="7031">
                  <c:v>58.6</c:v>
                </c:pt>
                <c:pt idx="7032">
                  <c:v>60.6</c:v>
                </c:pt>
                <c:pt idx="7033">
                  <c:v>58.3</c:v>
                </c:pt>
                <c:pt idx="7034">
                  <c:v>59.5</c:v>
                </c:pt>
                <c:pt idx="7035">
                  <c:v>61.7</c:v>
                </c:pt>
                <c:pt idx="7036">
                  <c:v>62.1</c:v>
                </c:pt>
                <c:pt idx="7037">
                  <c:v>58.3</c:v>
                </c:pt>
                <c:pt idx="7038">
                  <c:v>55.9</c:v>
                </c:pt>
                <c:pt idx="7039">
                  <c:v>58.5</c:v>
                </c:pt>
                <c:pt idx="7040">
                  <c:v>60.1</c:v>
                </c:pt>
                <c:pt idx="7041">
                  <c:v>60.1</c:v>
                </c:pt>
                <c:pt idx="7042">
                  <c:v>59.2</c:v>
                </c:pt>
                <c:pt idx="7043">
                  <c:v>57.6</c:v>
                </c:pt>
                <c:pt idx="7044">
                  <c:v>54.5</c:v>
                </c:pt>
                <c:pt idx="7045">
                  <c:v>52.2</c:v>
                </c:pt>
                <c:pt idx="7046">
                  <c:v>50.9</c:v>
                </c:pt>
                <c:pt idx="7047">
                  <c:v>50.2</c:v>
                </c:pt>
                <c:pt idx="7048">
                  <c:v>48.7</c:v>
                </c:pt>
                <c:pt idx="7049">
                  <c:v>47.1</c:v>
                </c:pt>
                <c:pt idx="7050">
                  <c:v>45.7</c:v>
                </c:pt>
                <c:pt idx="7051">
                  <c:v>45</c:v>
                </c:pt>
                <c:pt idx="7052">
                  <c:v>43.7</c:v>
                </c:pt>
                <c:pt idx="7053">
                  <c:v>42.8</c:v>
                </c:pt>
                <c:pt idx="7054">
                  <c:v>42.1</c:v>
                </c:pt>
                <c:pt idx="7055">
                  <c:v>41.4</c:v>
                </c:pt>
                <c:pt idx="7056">
                  <c:v>40.800000000000011</c:v>
                </c:pt>
                <c:pt idx="7057">
                  <c:v>40.5</c:v>
                </c:pt>
                <c:pt idx="7058">
                  <c:v>39.9</c:v>
                </c:pt>
                <c:pt idx="7059">
                  <c:v>39.4</c:v>
                </c:pt>
                <c:pt idx="7060">
                  <c:v>38.800000000000011</c:v>
                </c:pt>
                <c:pt idx="7061">
                  <c:v>38.5</c:v>
                </c:pt>
                <c:pt idx="7062">
                  <c:v>38.300000000000011</c:v>
                </c:pt>
                <c:pt idx="7063">
                  <c:v>37.4</c:v>
                </c:pt>
                <c:pt idx="7064">
                  <c:v>37</c:v>
                </c:pt>
                <c:pt idx="7065">
                  <c:v>36.5</c:v>
                </c:pt>
                <c:pt idx="7066">
                  <c:v>36.300000000000011</c:v>
                </c:pt>
                <c:pt idx="7067">
                  <c:v>36</c:v>
                </c:pt>
                <c:pt idx="7068">
                  <c:v>35.800000000000011</c:v>
                </c:pt>
                <c:pt idx="7069">
                  <c:v>35.200000000000003</c:v>
                </c:pt>
                <c:pt idx="7070">
                  <c:v>35.200000000000003</c:v>
                </c:pt>
                <c:pt idx="7071">
                  <c:v>34.9</c:v>
                </c:pt>
                <c:pt idx="7072">
                  <c:v>35.200000000000003</c:v>
                </c:pt>
                <c:pt idx="7073">
                  <c:v>35.4</c:v>
                </c:pt>
                <c:pt idx="7074">
                  <c:v>35.800000000000011</c:v>
                </c:pt>
                <c:pt idx="7075">
                  <c:v>35.800000000000011</c:v>
                </c:pt>
                <c:pt idx="7076">
                  <c:v>36</c:v>
                </c:pt>
                <c:pt idx="7077">
                  <c:v>35.800000000000011</c:v>
                </c:pt>
                <c:pt idx="7078">
                  <c:v>36.300000000000011</c:v>
                </c:pt>
                <c:pt idx="7079">
                  <c:v>36.700000000000003</c:v>
                </c:pt>
                <c:pt idx="7080">
                  <c:v>36.9</c:v>
                </c:pt>
                <c:pt idx="7081">
                  <c:v>37</c:v>
                </c:pt>
                <c:pt idx="7082">
                  <c:v>37.200000000000003</c:v>
                </c:pt>
                <c:pt idx="7083">
                  <c:v>37.200000000000003</c:v>
                </c:pt>
                <c:pt idx="7084">
                  <c:v>37.4</c:v>
                </c:pt>
                <c:pt idx="7085">
                  <c:v>37.4</c:v>
                </c:pt>
                <c:pt idx="7086">
                  <c:v>37.6</c:v>
                </c:pt>
                <c:pt idx="7087">
                  <c:v>37.6</c:v>
                </c:pt>
                <c:pt idx="7088">
                  <c:v>37.6</c:v>
                </c:pt>
                <c:pt idx="7089">
                  <c:v>37.6</c:v>
                </c:pt>
                <c:pt idx="7090">
                  <c:v>37.4</c:v>
                </c:pt>
                <c:pt idx="7091">
                  <c:v>37.4</c:v>
                </c:pt>
                <c:pt idx="7092">
                  <c:v>37.200000000000003</c:v>
                </c:pt>
                <c:pt idx="7093">
                  <c:v>37.200000000000003</c:v>
                </c:pt>
                <c:pt idx="7094">
                  <c:v>37.200000000000003</c:v>
                </c:pt>
                <c:pt idx="7095">
                  <c:v>37.200000000000003</c:v>
                </c:pt>
                <c:pt idx="7096">
                  <c:v>36.9</c:v>
                </c:pt>
                <c:pt idx="7097">
                  <c:v>36.700000000000003</c:v>
                </c:pt>
                <c:pt idx="7098">
                  <c:v>36.5</c:v>
                </c:pt>
                <c:pt idx="7099">
                  <c:v>36.1</c:v>
                </c:pt>
                <c:pt idx="7100">
                  <c:v>35.800000000000011</c:v>
                </c:pt>
                <c:pt idx="7101">
                  <c:v>35.800000000000011</c:v>
                </c:pt>
                <c:pt idx="7102">
                  <c:v>36</c:v>
                </c:pt>
                <c:pt idx="7103">
                  <c:v>36.1</c:v>
                </c:pt>
                <c:pt idx="7104">
                  <c:v>36.300000000000011</c:v>
                </c:pt>
                <c:pt idx="7105">
                  <c:v>36.300000000000011</c:v>
                </c:pt>
                <c:pt idx="7106">
                  <c:v>36.300000000000011</c:v>
                </c:pt>
                <c:pt idx="7107">
                  <c:v>36.1</c:v>
                </c:pt>
                <c:pt idx="7108">
                  <c:v>35.4</c:v>
                </c:pt>
                <c:pt idx="7109">
                  <c:v>34.300000000000011</c:v>
                </c:pt>
                <c:pt idx="7110">
                  <c:v>33.6</c:v>
                </c:pt>
                <c:pt idx="7111">
                  <c:v>33.300000000000011</c:v>
                </c:pt>
                <c:pt idx="7112">
                  <c:v>33.300000000000011</c:v>
                </c:pt>
                <c:pt idx="7113">
                  <c:v>33.1</c:v>
                </c:pt>
                <c:pt idx="7114">
                  <c:v>32.700000000000003</c:v>
                </c:pt>
                <c:pt idx="7115">
                  <c:v>32.4</c:v>
                </c:pt>
                <c:pt idx="7116">
                  <c:v>32.4</c:v>
                </c:pt>
                <c:pt idx="7117">
                  <c:v>32.5</c:v>
                </c:pt>
                <c:pt idx="7118">
                  <c:v>33.300000000000011</c:v>
                </c:pt>
                <c:pt idx="7119">
                  <c:v>33.6</c:v>
                </c:pt>
                <c:pt idx="7120">
                  <c:v>34.300000000000011</c:v>
                </c:pt>
                <c:pt idx="7121">
                  <c:v>34.200000000000003</c:v>
                </c:pt>
                <c:pt idx="7122">
                  <c:v>33.6</c:v>
                </c:pt>
                <c:pt idx="7123">
                  <c:v>33.6</c:v>
                </c:pt>
                <c:pt idx="7124">
                  <c:v>34.300000000000011</c:v>
                </c:pt>
                <c:pt idx="7125">
                  <c:v>35.1</c:v>
                </c:pt>
                <c:pt idx="7126">
                  <c:v>36</c:v>
                </c:pt>
                <c:pt idx="7127">
                  <c:v>36.9</c:v>
                </c:pt>
                <c:pt idx="7128">
                  <c:v>37.800000000000011</c:v>
                </c:pt>
                <c:pt idx="7129">
                  <c:v>38.300000000000011</c:v>
                </c:pt>
                <c:pt idx="7130">
                  <c:v>39.200000000000003</c:v>
                </c:pt>
                <c:pt idx="7131">
                  <c:v>40.6</c:v>
                </c:pt>
                <c:pt idx="7132">
                  <c:v>43</c:v>
                </c:pt>
                <c:pt idx="7133">
                  <c:v>43.9</c:v>
                </c:pt>
                <c:pt idx="7134">
                  <c:v>45.1</c:v>
                </c:pt>
                <c:pt idx="7135">
                  <c:v>46.8</c:v>
                </c:pt>
                <c:pt idx="7136">
                  <c:v>48.6</c:v>
                </c:pt>
                <c:pt idx="7137">
                  <c:v>50.7</c:v>
                </c:pt>
                <c:pt idx="7138">
                  <c:v>50.5</c:v>
                </c:pt>
                <c:pt idx="7139">
                  <c:v>53.8</c:v>
                </c:pt>
                <c:pt idx="7140">
                  <c:v>50.5</c:v>
                </c:pt>
                <c:pt idx="7141">
                  <c:v>55.6</c:v>
                </c:pt>
                <c:pt idx="7142">
                  <c:v>58.5</c:v>
                </c:pt>
                <c:pt idx="7143">
                  <c:v>60.8</c:v>
                </c:pt>
                <c:pt idx="7144">
                  <c:v>63</c:v>
                </c:pt>
                <c:pt idx="7145">
                  <c:v>69.099999999999994</c:v>
                </c:pt>
                <c:pt idx="7146">
                  <c:v>72.7</c:v>
                </c:pt>
                <c:pt idx="7147">
                  <c:v>78.3</c:v>
                </c:pt>
                <c:pt idx="7148">
                  <c:v>77.900000000000006</c:v>
                </c:pt>
                <c:pt idx="7149">
                  <c:v>72.5</c:v>
                </c:pt>
                <c:pt idx="7150">
                  <c:v>75.2</c:v>
                </c:pt>
                <c:pt idx="7151">
                  <c:v>81.099999999999994</c:v>
                </c:pt>
                <c:pt idx="7152">
                  <c:v>82.9</c:v>
                </c:pt>
                <c:pt idx="7153">
                  <c:v>78.400000000000006</c:v>
                </c:pt>
                <c:pt idx="7154">
                  <c:v>72.3</c:v>
                </c:pt>
                <c:pt idx="7155">
                  <c:v>70.5</c:v>
                </c:pt>
                <c:pt idx="7156">
                  <c:v>70.2</c:v>
                </c:pt>
                <c:pt idx="7157">
                  <c:v>69.3</c:v>
                </c:pt>
                <c:pt idx="7158">
                  <c:v>68.7</c:v>
                </c:pt>
                <c:pt idx="7159">
                  <c:v>67.8</c:v>
                </c:pt>
                <c:pt idx="7160">
                  <c:v>66.900000000000006</c:v>
                </c:pt>
                <c:pt idx="7161">
                  <c:v>68.900000000000006</c:v>
                </c:pt>
                <c:pt idx="7162">
                  <c:v>72.7</c:v>
                </c:pt>
                <c:pt idx="7163">
                  <c:v>78.400000000000006</c:v>
                </c:pt>
                <c:pt idx="7164">
                  <c:v>81</c:v>
                </c:pt>
                <c:pt idx="7165">
                  <c:v>83.5</c:v>
                </c:pt>
                <c:pt idx="7166">
                  <c:v>81.5</c:v>
                </c:pt>
                <c:pt idx="7167">
                  <c:v>80.400000000000006</c:v>
                </c:pt>
                <c:pt idx="7168">
                  <c:v>82.6</c:v>
                </c:pt>
                <c:pt idx="7169">
                  <c:v>76.099999999999994</c:v>
                </c:pt>
                <c:pt idx="7170">
                  <c:v>78.400000000000006</c:v>
                </c:pt>
                <c:pt idx="7171">
                  <c:v>78.099999999999994</c:v>
                </c:pt>
                <c:pt idx="7172">
                  <c:v>74.5</c:v>
                </c:pt>
                <c:pt idx="7173">
                  <c:v>75.599999999999994</c:v>
                </c:pt>
                <c:pt idx="7174">
                  <c:v>76.099999999999994</c:v>
                </c:pt>
                <c:pt idx="7175">
                  <c:v>76.3</c:v>
                </c:pt>
                <c:pt idx="7176">
                  <c:v>75.7</c:v>
                </c:pt>
                <c:pt idx="7177">
                  <c:v>74.8</c:v>
                </c:pt>
                <c:pt idx="7178">
                  <c:v>73.2</c:v>
                </c:pt>
                <c:pt idx="7179">
                  <c:v>68.5</c:v>
                </c:pt>
                <c:pt idx="7180">
                  <c:v>69.400000000000006</c:v>
                </c:pt>
                <c:pt idx="7181">
                  <c:v>69.599999999999994</c:v>
                </c:pt>
                <c:pt idx="7182">
                  <c:v>68.400000000000006</c:v>
                </c:pt>
                <c:pt idx="7183">
                  <c:v>66.400000000000006</c:v>
                </c:pt>
                <c:pt idx="7184">
                  <c:v>64.599999999999994</c:v>
                </c:pt>
                <c:pt idx="7185">
                  <c:v>63.1</c:v>
                </c:pt>
                <c:pt idx="7186">
                  <c:v>61.2</c:v>
                </c:pt>
                <c:pt idx="7187">
                  <c:v>59.7</c:v>
                </c:pt>
                <c:pt idx="7188">
                  <c:v>58.1</c:v>
                </c:pt>
                <c:pt idx="7189">
                  <c:v>56.7</c:v>
                </c:pt>
                <c:pt idx="7190">
                  <c:v>55.4</c:v>
                </c:pt>
                <c:pt idx="7191">
                  <c:v>54.3</c:v>
                </c:pt>
                <c:pt idx="7192">
                  <c:v>53.6</c:v>
                </c:pt>
                <c:pt idx="7193">
                  <c:v>52.9</c:v>
                </c:pt>
                <c:pt idx="7194">
                  <c:v>52</c:v>
                </c:pt>
                <c:pt idx="7195">
                  <c:v>51.3</c:v>
                </c:pt>
                <c:pt idx="7196">
                  <c:v>50.4</c:v>
                </c:pt>
                <c:pt idx="7197">
                  <c:v>49.8</c:v>
                </c:pt>
                <c:pt idx="7198">
                  <c:v>49.1</c:v>
                </c:pt>
                <c:pt idx="7199">
                  <c:v>48.7</c:v>
                </c:pt>
                <c:pt idx="7200">
                  <c:v>48.2</c:v>
                </c:pt>
                <c:pt idx="7201">
                  <c:v>47.8</c:v>
                </c:pt>
                <c:pt idx="7202">
                  <c:v>46</c:v>
                </c:pt>
                <c:pt idx="7203">
                  <c:v>46</c:v>
                </c:pt>
                <c:pt idx="7204">
                  <c:v>45.9</c:v>
                </c:pt>
                <c:pt idx="7205">
                  <c:v>45.9</c:v>
                </c:pt>
                <c:pt idx="7206">
                  <c:v>45.5</c:v>
                </c:pt>
                <c:pt idx="7207">
                  <c:v>45</c:v>
                </c:pt>
                <c:pt idx="7208">
                  <c:v>44.6</c:v>
                </c:pt>
                <c:pt idx="7209">
                  <c:v>44.1</c:v>
                </c:pt>
                <c:pt idx="7210">
                  <c:v>44.2</c:v>
                </c:pt>
                <c:pt idx="7211">
                  <c:v>44.2</c:v>
                </c:pt>
                <c:pt idx="7212">
                  <c:v>44.2</c:v>
                </c:pt>
                <c:pt idx="7213">
                  <c:v>43.9</c:v>
                </c:pt>
                <c:pt idx="7214">
                  <c:v>43.7</c:v>
                </c:pt>
                <c:pt idx="7215">
                  <c:v>43.2</c:v>
                </c:pt>
                <c:pt idx="7216">
                  <c:v>43</c:v>
                </c:pt>
                <c:pt idx="7217">
                  <c:v>42.3</c:v>
                </c:pt>
                <c:pt idx="7218">
                  <c:v>41.9</c:v>
                </c:pt>
                <c:pt idx="7219">
                  <c:v>41.7</c:v>
                </c:pt>
                <c:pt idx="7220">
                  <c:v>41.9</c:v>
                </c:pt>
                <c:pt idx="7221">
                  <c:v>41.7</c:v>
                </c:pt>
                <c:pt idx="7222">
                  <c:v>41.5</c:v>
                </c:pt>
                <c:pt idx="7223">
                  <c:v>41</c:v>
                </c:pt>
                <c:pt idx="7224">
                  <c:v>40.800000000000011</c:v>
                </c:pt>
                <c:pt idx="7225">
                  <c:v>40.6</c:v>
                </c:pt>
                <c:pt idx="7226">
                  <c:v>40.1</c:v>
                </c:pt>
                <c:pt idx="7227">
                  <c:v>40.1</c:v>
                </c:pt>
                <c:pt idx="7228">
                  <c:v>39.6</c:v>
                </c:pt>
                <c:pt idx="7229">
                  <c:v>39.4</c:v>
                </c:pt>
                <c:pt idx="7230">
                  <c:v>39.200000000000003</c:v>
                </c:pt>
                <c:pt idx="7231">
                  <c:v>39.4</c:v>
                </c:pt>
                <c:pt idx="7232">
                  <c:v>39.4</c:v>
                </c:pt>
                <c:pt idx="7233">
                  <c:v>39.6</c:v>
                </c:pt>
                <c:pt idx="7234">
                  <c:v>39.6</c:v>
                </c:pt>
                <c:pt idx="7235">
                  <c:v>39.700000000000003</c:v>
                </c:pt>
                <c:pt idx="7236">
                  <c:v>39.6</c:v>
                </c:pt>
                <c:pt idx="7237">
                  <c:v>39.700000000000003</c:v>
                </c:pt>
                <c:pt idx="7238">
                  <c:v>39.9</c:v>
                </c:pt>
                <c:pt idx="7239">
                  <c:v>39.9</c:v>
                </c:pt>
                <c:pt idx="7240">
                  <c:v>39.9</c:v>
                </c:pt>
                <c:pt idx="7241">
                  <c:v>39.9</c:v>
                </c:pt>
                <c:pt idx="7242">
                  <c:v>39.9</c:v>
                </c:pt>
                <c:pt idx="7243">
                  <c:v>39.9</c:v>
                </c:pt>
                <c:pt idx="7244">
                  <c:v>39.9</c:v>
                </c:pt>
                <c:pt idx="7245">
                  <c:v>39.700000000000003</c:v>
                </c:pt>
                <c:pt idx="7246">
                  <c:v>39.6</c:v>
                </c:pt>
                <c:pt idx="7247">
                  <c:v>39.200000000000003</c:v>
                </c:pt>
                <c:pt idx="7248">
                  <c:v>39</c:v>
                </c:pt>
                <c:pt idx="7249">
                  <c:v>38.800000000000011</c:v>
                </c:pt>
                <c:pt idx="7250">
                  <c:v>38.5</c:v>
                </c:pt>
                <c:pt idx="7251">
                  <c:v>38.300000000000011</c:v>
                </c:pt>
                <c:pt idx="7252">
                  <c:v>38.1</c:v>
                </c:pt>
                <c:pt idx="7253">
                  <c:v>38.1</c:v>
                </c:pt>
                <c:pt idx="7254">
                  <c:v>38.300000000000011</c:v>
                </c:pt>
                <c:pt idx="7255">
                  <c:v>38.300000000000011</c:v>
                </c:pt>
                <c:pt idx="7256">
                  <c:v>38.300000000000011</c:v>
                </c:pt>
                <c:pt idx="7257">
                  <c:v>37.9</c:v>
                </c:pt>
                <c:pt idx="7258">
                  <c:v>38.300000000000011</c:v>
                </c:pt>
                <c:pt idx="7259">
                  <c:v>38.300000000000011</c:v>
                </c:pt>
                <c:pt idx="7260">
                  <c:v>38.5</c:v>
                </c:pt>
                <c:pt idx="7261">
                  <c:v>38.700000000000003</c:v>
                </c:pt>
                <c:pt idx="7262">
                  <c:v>39.6</c:v>
                </c:pt>
                <c:pt idx="7263">
                  <c:v>39.700000000000003</c:v>
                </c:pt>
                <c:pt idx="7264">
                  <c:v>39.6</c:v>
                </c:pt>
                <c:pt idx="7265">
                  <c:v>40.1</c:v>
                </c:pt>
                <c:pt idx="7266">
                  <c:v>40.5</c:v>
                </c:pt>
                <c:pt idx="7267">
                  <c:v>40.800000000000011</c:v>
                </c:pt>
                <c:pt idx="7268">
                  <c:v>42.4</c:v>
                </c:pt>
                <c:pt idx="7269">
                  <c:v>44.1</c:v>
                </c:pt>
                <c:pt idx="7270">
                  <c:v>46.8</c:v>
                </c:pt>
                <c:pt idx="7271">
                  <c:v>48.7</c:v>
                </c:pt>
                <c:pt idx="7272">
                  <c:v>50.7</c:v>
                </c:pt>
                <c:pt idx="7273">
                  <c:v>53.2</c:v>
                </c:pt>
                <c:pt idx="7274">
                  <c:v>52.9</c:v>
                </c:pt>
                <c:pt idx="7275">
                  <c:v>52.3</c:v>
                </c:pt>
                <c:pt idx="7276">
                  <c:v>52.9</c:v>
                </c:pt>
                <c:pt idx="7277">
                  <c:v>54.1</c:v>
                </c:pt>
                <c:pt idx="7278">
                  <c:v>55.2</c:v>
                </c:pt>
                <c:pt idx="7279">
                  <c:v>56.1</c:v>
                </c:pt>
                <c:pt idx="7280">
                  <c:v>57.6</c:v>
                </c:pt>
                <c:pt idx="7281">
                  <c:v>59.5</c:v>
                </c:pt>
                <c:pt idx="7282">
                  <c:v>61.2</c:v>
                </c:pt>
                <c:pt idx="7283">
                  <c:v>62.8</c:v>
                </c:pt>
                <c:pt idx="7284">
                  <c:v>63.1</c:v>
                </c:pt>
                <c:pt idx="7285">
                  <c:v>65.8</c:v>
                </c:pt>
                <c:pt idx="7286">
                  <c:v>68.400000000000006</c:v>
                </c:pt>
                <c:pt idx="7287">
                  <c:v>70.7</c:v>
                </c:pt>
                <c:pt idx="7288">
                  <c:v>73.2</c:v>
                </c:pt>
                <c:pt idx="7289">
                  <c:v>73</c:v>
                </c:pt>
                <c:pt idx="7290">
                  <c:v>74.8</c:v>
                </c:pt>
                <c:pt idx="7291">
                  <c:v>78.099999999999994</c:v>
                </c:pt>
                <c:pt idx="7292">
                  <c:v>77.900000000000006</c:v>
                </c:pt>
                <c:pt idx="7293">
                  <c:v>78.400000000000006</c:v>
                </c:pt>
                <c:pt idx="7294">
                  <c:v>78.8</c:v>
                </c:pt>
                <c:pt idx="7295">
                  <c:v>78.400000000000006</c:v>
                </c:pt>
                <c:pt idx="7296">
                  <c:v>76.8</c:v>
                </c:pt>
                <c:pt idx="7297">
                  <c:v>76.599999999999994</c:v>
                </c:pt>
                <c:pt idx="7298">
                  <c:v>75.900000000000006</c:v>
                </c:pt>
                <c:pt idx="7299">
                  <c:v>76.099999999999994</c:v>
                </c:pt>
                <c:pt idx="7300">
                  <c:v>77.2</c:v>
                </c:pt>
                <c:pt idx="7301">
                  <c:v>76.599999999999994</c:v>
                </c:pt>
                <c:pt idx="7302">
                  <c:v>76.8</c:v>
                </c:pt>
                <c:pt idx="7303">
                  <c:v>76.8</c:v>
                </c:pt>
                <c:pt idx="7304">
                  <c:v>77.2</c:v>
                </c:pt>
                <c:pt idx="7305">
                  <c:v>77.2</c:v>
                </c:pt>
                <c:pt idx="7306">
                  <c:v>77.400000000000006</c:v>
                </c:pt>
                <c:pt idx="7307">
                  <c:v>77.5</c:v>
                </c:pt>
                <c:pt idx="7308">
                  <c:v>77.400000000000006</c:v>
                </c:pt>
                <c:pt idx="7309">
                  <c:v>77.5</c:v>
                </c:pt>
                <c:pt idx="7310">
                  <c:v>77.900000000000006</c:v>
                </c:pt>
                <c:pt idx="7311">
                  <c:v>77.7</c:v>
                </c:pt>
                <c:pt idx="7312">
                  <c:v>77.400000000000006</c:v>
                </c:pt>
                <c:pt idx="7313">
                  <c:v>76.3</c:v>
                </c:pt>
                <c:pt idx="7314">
                  <c:v>75.400000000000006</c:v>
                </c:pt>
                <c:pt idx="7315">
                  <c:v>74.3</c:v>
                </c:pt>
                <c:pt idx="7316">
                  <c:v>73.599999999999994</c:v>
                </c:pt>
                <c:pt idx="7317">
                  <c:v>72.099999999999994</c:v>
                </c:pt>
                <c:pt idx="7318">
                  <c:v>71.8</c:v>
                </c:pt>
                <c:pt idx="7319">
                  <c:v>71.599999999999994</c:v>
                </c:pt>
                <c:pt idx="7320">
                  <c:v>71.2</c:v>
                </c:pt>
                <c:pt idx="7321">
                  <c:v>70.2</c:v>
                </c:pt>
                <c:pt idx="7322">
                  <c:v>70.2</c:v>
                </c:pt>
                <c:pt idx="7323">
                  <c:v>69.3</c:v>
                </c:pt>
                <c:pt idx="7324">
                  <c:v>68</c:v>
                </c:pt>
                <c:pt idx="7325">
                  <c:v>66.7</c:v>
                </c:pt>
                <c:pt idx="7326">
                  <c:v>64.900000000000006</c:v>
                </c:pt>
                <c:pt idx="7327">
                  <c:v>63.3</c:v>
                </c:pt>
                <c:pt idx="7328">
                  <c:v>61.9</c:v>
                </c:pt>
                <c:pt idx="7329">
                  <c:v>60.3</c:v>
                </c:pt>
                <c:pt idx="7330">
                  <c:v>59.2</c:v>
                </c:pt>
                <c:pt idx="7331">
                  <c:v>58.5</c:v>
                </c:pt>
                <c:pt idx="7332">
                  <c:v>57.7</c:v>
                </c:pt>
                <c:pt idx="7333">
                  <c:v>56.8</c:v>
                </c:pt>
                <c:pt idx="7334">
                  <c:v>56.1</c:v>
                </c:pt>
                <c:pt idx="7335">
                  <c:v>55.4</c:v>
                </c:pt>
                <c:pt idx="7336">
                  <c:v>54.9</c:v>
                </c:pt>
                <c:pt idx="7337">
                  <c:v>54.1</c:v>
                </c:pt>
                <c:pt idx="7338">
                  <c:v>53.4</c:v>
                </c:pt>
                <c:pt idx="7339">
                  <c:v>53.1</c:v>
                </c:pt>
                <c:pt idx="7340">
                  <c:v>48.4</c:v>
                </c:pt>
                <c:pt idx="7341">
                  <c:v>47.8</c:v>
                </c:pt>
                <c:pt idx="7342">
                  <c:v>47.3</c:v>
                </c:pt>
                <c:pt idx="7343">
                  <c:v>46.8</c:v>
                </c:pt>
                <c:pt idx="7344">
                  <c:v>46</c:v>
                </c:pt>
                <c:pt idx="7345">
                  <c:v>45.7</c:v>
                </c:pt>
                <c:pt idx="7346">
                  <c:v>45.1</c:v>
                </c:pt>
                <c:pt idx="7347">
                  <c:v>44.6</c:v>
                </c:pt>
                <c:pt idx="7348">
                  <c:v>44.1</c:v>
                </c:pt>
                <c:pt idx="7349">
                  <c:v>43.7</c:v>
                </c:pt>
                <c:pt idx="7350">
                  <c:v>43.3</c:v>
                </c:pt>
                <c:pt idx="7351">
                  <c:v>42.8</c:v>
                </c:pt>
                <c:pt idx="7352">
                  <c:v>42.3</c:v>
                </c:pt>
                <c:pt idx="7353">
                  <c:v>42.1</c:v>
                </c:pt>
                <c:pt idx="7354">
                  <c:v>41.7</c:v>
                </c:pt>
                <c:pt idx="7355">
                  <c:v>41.2</c:v>
                </c:pt>
                <c:pt idx="7356">
                  <c:v>41</c:v>
                </c:pt>
                <c:pt idx="7357">
                  <c:v>40.800000000000011</c:v>
                </c:pt>
                <c:pt idx="7358">
                  <c:v>40.5</c:v>
                </c:pt>
                <c:pt idx="7359">
                  <c:v>40.300000000000011</c:v>
                </c:pt>
                <c:pt idx="7360">
                  <c:v>39.700000000000003</c:v>
                </c:pt>
                <c:pt idx="7361">
                  <c:v>39.4</c:v>
                </c:pt>
                <c:pt idx="7362">
                  <c:v>39.200000000000003</c:v>
                </c:pt>
                <c:pt idx="7363">
                  <c:v>39.6</c:v>
                </c:pt>
                <c:pt idx="7364">
                  <c:v>39.9</c:v>
                </c:pt>
                <c:pt idx="7365">
                  <c:v>40.300000000000011</c:v>
                </c:pt>
                <c:pt idx="7366">
                  <c:v>40.5</c:v>
                </c:pt>
                <c:pt idx="7367">
                  <c:v>40.5</c:v>
                </c:pt>
                <c:pt idx="7368">
                  <c:v>40.6</c:v>
                </c:pt>
                <c:pt idx="7369">
                  <c:v>39.9</c:v>
                </c:pt>
                <c:pt idx="7370">
                  <c:v>39.6</c:v>
                </c:pt>
                <c:pt idx="7371">
                  <c:v>39.200000000000003</c:v>
                </c:pt>
                <c:pt idx="7372">
                  <c:v>39</c:v>
                </c:pt>
                <c:pt idx="7373">
                  <c:v>38.700000000000003</c:v>
                </c:pt>
                <c:pt idx="7374">
                  <c:v>38.5</c:v>
                </c:pt>
                <c:pt idx="7375">
                  <c:v>38.300000000000011</c:v>
                </c:pt>
                <c:pt idx="7376">
                  <c:v>37.6</c:v>
                </c:pt>
                <c:pt idx="7377">
                  <c:v>37.200000000000003</c:v>
                </c:pt>
                <c:pt idx="7378">
                  <c:v>37</c:v>
                </c:pt>
                <c:pt idx="7379">
                  <c:v>36.9</c:v>
                </c:pt>
                <c:pt idx="7380">
                  <c:v>36.9</c:v>
                </c:pt>
                <c:pt idx="7381">
                  <c:v>36.5</c:v>
                </c:pt>
                <c:pt idx="7382">
                  <c:v>36.1</c:v>
                </c:pt>
                <c:pt idx="7383">
                  <c:v>36.1</c:v>
                </c:pt>
                <c:pt idx="7384">
                  <c:v>36</c:v>
                </c:pt>
                <c:pt idx="7385">
                  <c:v>36.1</c:v>
                </c:pt>
                <c:pt idx="7386">
                  <c:v>36</c:v>
                </c:pt>
                <c:pt idx="7387">
                  <c:v>36</c:v>
                </c:pt>
                <c:pt idx="7388">
                  <c:v>36.300000000000011</c:v>
                </c:pt>
                <c:pt idx="7389">
                  <c:v>36.700000000000003</c:v>
                </c:pt>
                <c:pt idx="7390">
                  <c:v>36.9</c:v>
                </c:pt>
                <c:pt idx="7391">
                  <c:v>37.4</c:v>
                </c:pt>
                <c:pt idx="7392">
                  <c:v>37.6</c:v>
                </c:pt>
                <c:pt idx="7393">
                  <c:v>38.300000000000011</c:v>
                </c:pt>
                <c:pt idx="7394">
                  <c:v>39.4</c:v>
                </c:pt>
                <c:pt idx="7395">
                  <c:v>40.300000000000011</c:v>
                </c:pt>
                <c:pt idx="7396">
                  <c:v>41</c:v>
                </c:pt>
                <c:pt idx="7397">
                  <c:v>41.9</c:v>
                </c:pt>
                <c:pt idx="7398">
                  <c:v>43.5</c:v>
                </c:pt>
                <c:pt idx="7399">
                  <c:v>44.2</c:v>
                </c:pt>
                <c:pt idx="7400">
                  <c:v>45.5</c:v>
                </c:pt>
                <c:pt idx="7401">
                  <c:v>47.3</c:v>
                </c:pt>
                <c:pt idx="7402">
                  <c:v>49.3</c:v>
                </c:pt>
                <c:pt idx="7403">
                  <c:v>51.1</c:v>
                </c:pt>
                <c:pt idx="7404">
                  <c:v>52.7</c:v>
                </c:pt>
                <c:pt idx="7405">
                  <c:v>54.7</c:v>
                </c:pt>
                <c:pt idx="7406">
                  <c:v>56.3</c:v>
                </c:pt>
                <c:pt idx="7407">
                  <c:v>58.3</c:v>
                </c:pt>
                <c:pt idx="7408">
                  <c:v>60.1</c:v>
                </c:pt>
                <c:pt idx="7409">
                  <c:v>62.2</c:v>
                </c:pt>
                <c:pt idx="7410">
                  <c:v>64.900000000000006</c:v>
                </c:pt>
                <c:pt idx="7411">
                  <c:v>67.099999999999994</c:v>
                </c:pt>
                <c:pt idx="7412">
                  <c:v>66.400000000000006</c:v>
                </c:pt>
                <c:pt idx="7413">
                  <c:v>65.099999999999994</c:v>
                </c:pt>
                <c:pt idx="7414">
                  <c:v>65.8</c:v>
                </c:pt>
                <c:pt idx="7415">
                  <c:v>63.9</c:v>
                </c:pt>
                <c:pt idx="7416">
                  <c:v>63.1</c:v>
                </c:pt>
                <c:pt idx="7417">
                  <c:v>63</c:v>
                </c:pt>
                <c:pt idx="7418">
                  <c:v>63.3</c:v>
                </c:pt>
                <c:pt idx="7419">
                  <c:v>63.3</c:v>
                </c:pt>
                <c:pt idx="7420">
                  <c:v>64</c:v>
                </c:pt>
                <c:pt idx="7421">
                  <c:v>71.8</c:v>
                </c:pt>
                <c:pt idx="7422">
                  <c:v>76.3</c:v>
                </c:pt>
                <c:pt idx="7423">
                  <c:v>77.5</c:v>
                </c:pt>
                <c:pt idx="7424">
                  <c:v>78.400000000000006</c:v>
                </c:pt>
                <c:pt idx="7425">
                  <c:v>80.599999999999994</c:v>
                </c:pt>
                <c:pt idx="7426">
                  <c:v>81.3</c:v>
                </c:pt>
                <c:pt idx="7427">
                  <c:v>83.8</c:v>
                </c:pt>
                <c:pt idx="7428">
                  <c:v>84.2</c:v>
                </c:pt>
                <c:pt idx="7429">
                  <c:v>84.6</c:v>
                </c:pt>
                <c:pt idx="7430">
                  <c:v>85.3</c:v>
                </c:pt>
                <c:pt idx="7431">
                  <c:v>85.3</c:v>
                </c:pt>
                <c:pt idx="7432">
                  <c:v>85.8</c:v>
                </c:pt>
                <c:pt idx="7433">
                  <c:v>85.5</c:v>
                </c:pt>
                <c:pt idx="7434">
                  <c:v>86</c:v>
                </c:pt>
                <c:pt idx="7435">
                  <c:v>86.7</c:v>
                </c:pt>
                <c:pt idx="7436">
                  <c:v>86.9</c:v>
                </c:pt>
                <c:pt idx="7437">
                  <c:v>86.4</c:v>
                </c:pt>
                <c:pt idx="7438">
                  <c:v>87.1</c:v>
                </c:pt>
                <c:pt idx="7439">
                  <c:v>86.9</c:v>
                </c:pt>
                <c:pt idx="7440">
                  <c:v>85.3</c:v>
                </c:pt>
                <c:pt idx="7441">
                  <c:v>81.7</c:v>
                </c:pt>
                <c:pt idx="7442">
                  <c:v>81.099999999999994</c:v>
                </c:pt>
                <c:pt idx="7443">
                  <c:v>72.900000000000006</c:v>
                </c:pt>
                <c:pt idx="7444">
                  <c:v>77.900000000000006</c:v>
                </c:pt>
                <c:pt idx="7445">
                  <c:v>74.5</c:v>
                </c:pt>
                <c:pt idx="7446">
                  <c:v>72.5</c:v>
                </c:pt>
                <c:pt idx="7447">
                  <c:v>68.7</c:v>
                </c:pt>
                <c:pt idx="7448">
                  <c:v>61.5</c:v>
                </c:pt>
                <c:pt idx="7449">
                  <c:v>66.400000000000006</c:v>
                </c:pt>
                <c:pt idx="7450">
                  <c:v>70.900000000000006</c:v>
                </c:pt>
                <c:pt idx="7451">
                  <c:v>73.599999999999994</c:v>
                </c:pt>
                <c:pt idx="7452">
                  <c:v>73.2</c:v>
                </c:pt>
                <c:pt idx="7453">
                  <c:v>71.2</c:v>
                </c:pt>
                <c:pt idx="7454">
                  <c:v>71.8</c:v>
                </c:pt>
                <c:pt idx="7455">
                  <c:v>72</c:v>
                </c:pt>
                <c:pt idx="7456">
                  <c:v>71.2</c:v>
                </c:pt>
                <c:pt idx="7457">
                  <c:v>69.099999999999994</c:v>
                </c:pt>
                <c:pt idx="7458">
                  <c:v>67.099999999999994</c:v>
                </c:pt>
                <c:pt idx="7459">
                  <c:v>67.3</c:v>
                </c:pt>
                <c:pt idx="7460">
                  <c:v>66.7</c:v>
                </c:pt>
                <c:pt idx="7461">
                  <c:v>65.8</c:v>
                </c:pt>
                <c:pt idx="7462">
                  <c:v>63</c:v>
                </c:pt>
                <c:pt idx="7463">
                  <c:v>60.4</c:v>
                </c:pt>
                <c:pt idx="7464">
                  <c:v>58.6</c:v>
                </c:pt>
                <c:pt idx="7465">
                  <c:v>57.4</c:v>
                </c:pt>
                <c:pt idx="7466">
                  <c:v>55.9</c:v>
                </c:pt>
                <c:pt idx="7467">
                  <c:v>54.9</c:v>
                </c:pt>
                <c:pt idx="7468">
                  <c:v>54</c:v>
                </c:pt>
                <c:pt idx="7469">
                  <c:v>52.9</c:v>
                </c:pt>
                <c:pt idx="7470">
                  <c:v>52.2</c:v>
                </c:pt>
                <c:pt idx="7471">
                  <c:v>51.4</c:v>
                </c:pt>
                <c:pt idx="7472">
                  <c:v>50.7</c:v>
                </c:pt>
                <c:pt idx="7473">
                  <c:v>50.4</c:v>
                </c:pt>
                <c:pt idx="7474">
                  <c:v>50</c:v>
                </c:pt>
                <c:pt idx="7475">
                  <c:v>49.5</c:v>
                </c:pt>
                <c:pt idx="7476">
                  <c:v>48.9</c:v>
                </c:pt>
                <c:pt idx="7477">
                  <c:v>47.1</c:v>
                </c:pt>
                <c:pt idx="7478">
                  <c:v>46.9</c:v>
                </c:pt>
                <c:pt idx="7479">
                  <c:v>46.4</c:v>
                </c:pt>
                <c:pt idx="7480">
                  <c:v>46.4</c:v>
                </c:pt>
                <c:pt idx="7481">
                  <c:v>46</c:v>
                </c:pt>
                <c:pt idx="7482">
                  <c:v>45.7</c:v>
                </c:pt>
                <c:pt idx="7483">
                  <c:v>45.3</c:v>
                </c:pt>
                <c:pt idx="7484">
                  <c:v>45</c:v>
                </c:pt>
                <c:pt idx="7485">
                  <c:v>44.6</c:v>
                </c:pt>
                <c:pt idx="7486">
                  <c:v>44.2</c:v>
                </c:pt>
                <c:pt idx="7487">
                  <c:v>44.2</c:v>
                </c:pt>
                <c:pt idx="7488">
                  <c:v>44.1</c:v>
                </c:pt>
                <c:pt idx="7489">
                  <c:v>43.7</c:v>
                </c:pt>
                <c:pt idx="7490">
                  <c:v>43.9</c:v>
                </c:pt>
                <c:pt idx="7491">
                  <c:v>43.5</c:v>
                </c:pt>
                <c:pt idx="7492">
                  <c:v>43.2</c:v>
                </c:pt>
                <c:pt idx="7493">
                  <c:v>42.8</c:v>
                </c:pt>
                <c:pt idx="7494">
                  <c:v>42.8</c:v>
                </c:pt>
                <c:pt idx="7495">
                  <c:v>42.3</c:v>
                </c:pt>
                <c:pt idx="7496">
                  <c:v>42.1</c:v>
                </c:pt>
                <c:pt idx="7497">
                  <c:v>41.9</c:v>
                </c:pt>
                <c:pt idx="7498">
                  <c:v>41.7</c:v>
                </c:pt>
                <c:pt idx="7499">
                  <c:v>41.7</c:v>
                </c:pt>
                <c:pt idx="7500">
                  <c:v>41.4</c:v>
                </c:pt>
                <c:pt idx="7501">
                  <c:v>41.2</c:v>
                </c:pt>
                <c:pt idx="7502">
                  <c:v>40.6</c:v>
                </c:pt>
                <c:pt idx="7503">
                  <c:v>40.300000000000011</c:v>
                </c:pt>
                <c:pt idx="7504">
                  <c:v>40.1</c:v>
                </c:pt>
                <c:pt idx="7505">
                  <c:v>39.9</c:v>
                </c:pt>
                <c:pt idx="7506">
                  <c:v>39.6</c:v>
                </c:pt>
                <c:pt idx="7507">
                  <c:v>39.6</c:v>
                </c:pt>
                <c:pt idx="7508">
                  <c:v>39.4</c:v>
                </c:pt>
                <c:pt idx="7509">
                  <c:v>39.200000000000003</c:v>
                </c:pt>
                <c:pt idx="7510">
                  <c:v>39</c:v>
                </c:pt>
                <c:pt idx="7511">
                  <c:v>38.800000000000011</c:v>
                </c:pt>
                <c:pt idx="7512">
                  <c:v>38.700000000000003</c:v>
                </c:pt>
                <c:pt idx="7513">
                  <c:v>38.800000000000011</c:v>
                </c:pt>
                <c:pt idx="7514">
                  <c:v>38.700000000000003</c:v>
                </c:pt>
                <c:pt idx="7515">
                  <c:v>38.700000000000003</c:v>
                </c:pt>
                <c:pt idx="7516">
                  <c:v>38.5</c:v>
                </c:pt>
                <c:pt idx="7517">
                  <c:v>38.5</c:v>
                </c:pt>
                <c:pt idx="7518">
                  <c:v>38.1</c:v>
                </c:pt>
                <c:pt idx="7519">
                  <c:v>37.800000000000011</c:v>
                </c:pt>
                <c:pt idx="7520">
                  <c:v>37.800000000000011</c:v>
                </c:pt>
                <c:pt idx="7521">
                  <c:v>37.6</c:v>
                </c:pt>
                <c:pt idx="7522">
                  <c:v>37.200000000000003</c:v>
                </c:pt>
                <c:pt idx="7523">
                  <c:v>37</c:v>
                </c:pt>
                <c:pt idx="7524">
                  <c:v>36.9</c:v>
                </c:pt>
                <c:pt idx="7525">
                  <c:v>36.700000000000003</c:v>
                </c:pt>
                <c:pt idx="7526">
                  <c:v>36.700000000000003</c:v>
                </c:pt>
                <c:pt idx="7527">
                  <c:v>36.5</c:v>
                </c:pt>
                <c:pt idx="7528">
                  <c:v>36.300000000000011</c:v>
                </c:pt>
                <c:pt idx="7529">
                  <c:v>36.1</c:v>
                </c:pt>
                <c:pt idx="7530">
                  <c:v>36.5</c:v>
                </c:pt>
                <c:pt idx="7531">
                  <c:v>36.700000000000003</c:v>
                </c:pt>
                <c:pt idx="7532">
                  <c:v>36.5</c:v>
                </c:pt>
                <c:pt idx="7533">
                  <c:v>36.5</c:v>
                </c:pt>
                <c:pt idx="7534">
                  <c:v>36.700000000000003</c:v>
                </c:pt>
                <c:pt idx="7535">
                  <c:v>36.700000000000003</c:v>
                </c:pt>
                <c:pt idx="7536">
                  <c:v>37.4</c:v>
                </c:pt>
                <c:pt idx="7537">
                  <c:v>37.9</c:v>
                </c:pt>
                <c:pt idx="7538">
                  <c:v>39</c:v>
                </c:pt>
                <c:pt idx="7539">
                  <c:v>40.1</c:v>
                </c:pt>
                <c:pt idx="7540">
                  <c:v>41.4</c:v>
                </c:pt>
                <c:pt idx="7541">
                  <c:v>42.6</c:v>
                </c:pt>
                <c:pt idx="7542">
                  <c:v>44.2</c:v>
                </c:pt>
                <c:pt idx="7543">
                  <c:v>46</c:v>
                </c:pt>
                <c:pt idx="7544">
                  <c:v>47.8</c:v>
                </c:pt>
                <c:pt idx="7545">
                  <c:v>49.5</c:v>
                </c:pt>
                <c:pt idx="7546">
                  <c:v>51.3</c:v>
                </c:pt>
                <c:pt idx="7547">
                  <c:v>53.2</c:v>
                </c:pt>
                <c:pt idx="7548">
                  <c:v>55</c:v>
                </c:pt>
                <c:pt idx="7549">
                  <c:v>56.3</c:v>
                </c:pt>
                <c:pt idx="7550">
                  <c:v>57.7</c:v>
                </c:pt>
                <c:pt idx="7551">
                  <c:v>59.9</c:v>
                </c:pt>
                <c:pt idx="7552">
                  <c:v>61.9</c:v>
                </c:pt>
                <c:pt idx="7553">
                  <c:v>64</c:v>
                </c:pt>
                <c:pt idx="7554">
                  <c:v>65.7</c:v>
                </c:pt>
                <c:pt idx="7555">
                  <c:v>67.099999999999994</c:v>
                </c:pt>
                <c:pt idx="7556">
                  <c:v>69.3</c:v>
                </c:pt>
                <c:pt idx="7557">
                  <c:v>71.099999999999994</c:v>
                </c:pt>
                <c:pt idx="7558">
                  <c:v>72.7</c:v>
                </c:pt>
                <c:pt idx="7559">
                  <c:v>74.5</c:v>
                </c:pt>
                <c:pt idx="7560">
                  <c:v>75.2</c:v>
                </c:pt>
                <c:pt idx="7561">
                  <c:v>77</c:v>
                </c:pt>
                <c:pt idx="7562">
                  <c:v>78.400000000000006</c:v>
                </c:pt>
                <c:pt idx="7563">
                  <c:v>80.099999999999994</c:v>
                </c:pt>
                <c:pt idx="7564">
                  <c:v>80.8</c:v>
                </c:pt>
                <c:pt idx="7565">
                  <c:v>82</c:v>
                </c:pt>
                <c:pt idx="7566">
                  <c:v>82.8</c:v>
                </c:pt>
                <c:pt idx="7567">
                  <c:v>83.7</c:v>
                </c:pt>
                <c:pt idx="7568">
                  <c:v>84.4</c:v>
                </c:pt>
                <c:pt idx="7569">
                  <c:v>85.6</c:v>
                </c:pt>
                <c:pt idx="7570">
                  <c:v>86.2</c:v>
                </c:pt>
                <c:pt idx="7571">
                  <c:v>86.5</c:v>
                </c:pt>
                <c:pt idx="7572">
                  <c:v>87.3</c:v>
                </c:pt>
                <c:pt idx="7573">
                  <c:v>87.6</c:v>
                </c:pt>
                <c:pt idx="7574">
                  <c:v>88.2</c:v>
                </c:pt>
                <c:pt idx="7575">
                  <c:v>88</c:v>
                </c:pt>
                <c:pt idx="7576">
                  <c:v>88.5</c:v>
                </c:pt>
                <c:pt idx="7577">
                  <c:v>88.5</c:v>
                </c:pt>
                <c:pt idx="7578">
                  <c:v>88</c:v>
                </c:pt>
                <c:pt idx="7579">
                  <c:v>86.4</c:v>
                </c:pt>
                <c:pt idx="7580">
                  <c:v>85.6</c:v>
                </c:pt>
                <c:pt idx="7581">
                  <c:v>84.6</c:v>
                </c:pt>
                <c:pt idx="7582">
                  <c:v>83.5</c:v>
                </c:pt>
                <c:pt idx="7583">
                  <c:v>84</c:v>
                </c:pt>
                <c:pt idx="7584">
                  <c:v>83.5</c:v>
                </c:pt>
                <c:pt idx="7585">
                  <c:v>82</c:v>
                </c:pt>
                <c:pt idx="7586">
                  <c:v>81.099999999999994</c:v>
                </c:pt>
                <c:pt idx="7587">
                  <c:v>79.3</c:v>
                </c:pt>
                <c:pt idx="7588">
                  <c:v>72.7</c:v>
                </c:pt>
                <c:pt idx="7589">
                  <c:v>70.5</c:v>
                </c:pt>
                <c:pt idx="7590">
                  <c:v>67.3</c:v>
                </c:pt>
                <c:pt idx="7591">
                  <c:v>69.3</c:v>
                </c:pt>
                <c:pt idx="7592">
                  <c:v>70.5</c:v>
                </c:pt>
                <c:pt idx="7593">
                  <c:v>70.2</c:v>
                </c:pt>
                <c:pt idx="7594">
                  <c:v>69.3</c:v>
                </c:pt>
                <c:pt idx="7595">
                  <c:v>68.2</c:v>
                </c:pt>
                <c:pt idx="7596">
                  <c:v>66.7</c:v>
                </c:pt>
                <c:pt idx="7597">
                  <c:v>65.3</c:v>
                </c:pt>
                <c:pt idx="7598">
                  <c:v>63.7</c:v>
                </c:pt>
                <c:pt idx="7599">
                  <c:v>62.2</c:v>
                </c:pt>
                <c:pt idx="7600">
                  <c:v>60.6</c:v>
                </c:pt>
                <c:pt idx="7601">
                  <c:v>59.4</c:v>
                </c:pt>
                <c:pt idx="7602">
                  <c:v>58.1</c:v>
                </c:pt>
                <c:pt idx="7603">
                  <c:v>56.5</c:v>
                </c:pt>
                <c:pt idx="7604">
                  <c:v>55.2</c:v>
                </c:pt>
                <c:pt idx="7605">
                  <c:v>54.1</c:v>
                </c:pt>
                <c:pt idx="7606">
                  <c:v>53.2</c:v>
                </c:pt>
                <c:pt idx="7607">
                  <c:v>52.5</c:v>
                </c:pt>
                <c:pt idx="7608">
                  <c:v>51.6</c:v>
                </c:pt>
                <c:pt idx="7609">
                  <c:v>51.1</c:v>
                </c:pt>
                <c:pt idx="7610">
                  <c:v>50.5</c:v>
                </c:pt>
                <c:pt idx="7611">
                  <c:v>50</c:v>
                </c:pt>
                <c:pt idx="7612">
                  <c:v>49.5</c:v>
                </c:pt>
                <c:pt idx="7613">
                  <c:v>49.1</c:v>
                </c:pt>
                <c:pt idx="7614">
                  <c:v>48.6</c:v>
                </c:pt>
                <c:pt idx="7615">
                  <c:v>46.4</c:v>
                </c:pt>
                <c:pt idx="7616">
                  <c:v>46</c:v>
                </c:pt>
                <c:pt idx="7617">
                  <c:v>45.9</c:v>
                </c:pt>
                <c:pt idx="7618">
                  <c:v>45.7</c:v>
                </c:pt>
                <c:pt idx="7619">
                  <c:v>45.3</c:v>
                </c:pt>
                <c:pt idx="7620">
                  <c:v>45.1</c:v>
                </c:pt>
                <c:pt idx="7621">
                  <c:v>45.1</c:v>
                </c:pt>
                <c:pt idx="7622">
                  <c:v>45.1</c:v>
                </c:pt>
                <c:pt idx="7623">
                  <c:v>45.1</c:v>
                </c:pt>
                <c:pt idx="7624">
                  <c:v>45</c:v>
                </c:pt>
                <c:pt idx="7625">
                  <c:v>44.6</c:v>
                </c:pt>
                <c:pt idx="7626">
                  <c:v>44.2</c:v>
                </c:pt>
                <c:pt idx="7627">
                  <c:v>44.1</c:v>
                </c:pt>
                <c:pt idx="7628">
                  <c:v>43.5</c:v>
                </c:pt>
                <c:pt idx="7629">
                  <c:v>43.5</c:v>
                </c:pt>
                <c:pt idx="7630">
                  <c:v>43.5</c:v>
                </c:pt>
                <c:pt idx="7631">
                  <c:v>43.2</c:v>
                </c:pt>
                <c:pt idx="7632">
                  <c:v>42.8</c:v>
                </c:pt>
                <c:pt idx="7633">
                  <c:v>41.9</c:v>
                </c:pt>
                <c:pt idx="7634">
                  <c:v>41.4</c:v>
                </c:pt>
                <c:pt idx="7635">
                  <c:v>40.800000000000011</c:v>
                </c:pt>
                <c:pt idx="7636">
                  <c:v>40.300000000000011</c:v>
                </c:pt>
                <c:pt idx="7637">
                  <c:v>39.9</c:v>
                </c:pt>
                <c:pt idx="7638">
                  <c:v>39.700000000000003</c:v>
                </c:pt>
                <c:pt idx="7639">
                  <c:v>39.4</c:v>
                </c:pt>
                <c:pt idx="7640">
                  <c:v>39.200000000000003</c:v>
                </c:pt>
                <c:pt idx="7641">
                  <c:v>39</c:v>
                </c:pt>
                <c:pt idx="7642">
                  <c:v>38.800000000000011</c:v>
                </c:pt>
                <c:pt idx="7643">
                  <c:v>38.800000000000011</c:v>
                </c:pt>
                <c:pt idx="7644">
                  <c:v>38.700000000000003</c:v>
                </c:pt>
                <c:pt idx="7645">
                  <c:v>38.5</c:v>
                </c:pt>
                <c:pt idx="7646">
                  <c:v>38.300000000000011</c:v>
                </c:pt>
                <c:pt idx="7647">
                  <c:v>37.9</c:v>
                </c:pt>
                <c:pt idx="7648">
                  <c:v>37.9</c:v>
                </c:pt>
                <c:pt idx="7649">
                  <c:v>38.1</c:v>
                </c:pt>
                <c:pt idx="7650">
                  <c:v>38.1</c:v>
                </c:pt>
                <c:pt idx="7651">
                  <c:v>38.300000000000011</c:v>
                </c:pt>
                <c:pt idx="7652">
                  <c:v>38.5</c:v>
                </c:pt>
                <c:pt idx="7653">
                  <c:v>38.5</c:v>
                </c:pt>
                <c:pt idx="7654">
                  <c:v>38.800000000000011</c:v>
                </c:pt>
                <c:pt idx="7655">
                  <c:v>39</c:v>
                </c:pt>
                <c:pt idx="7656">
                  <c:v>39</c:v>
                </c:pt>
                <c:pt idx="7657">
                  <c:v>38.700000000000003</c:v>
                </c:pt>
                <c:pt idx="7658">
                  <c:v>38.5</c:v>
                </c:pt>
                <c:pt idx="7659">
                  <c:v>38.1</c:v>
                </c:pt>
                <c:pt idx="7660">
                  <c:v>37.9</c:v>
                </c:pt>
                <c:pt idx="7661">
                  <c:v>37.9</c:v>
                </c:pt>
                <c:pt idx="7662">
                  <c:v>38.1</c:v>
                </c:pt>
                <c:pt idx="7663">
                  <c:v>37.800000000000011</c:v>
                </c:pt>
                <c:pt idx="7664">
                  <c:v>37.200000000000003</c:v>
                </c:pt>
                <c:pt idx="7665">
                  <c:v>36.9</c:v>
                </c:pt>
                <c:pt idx="7666">
                  <c:v>36.5</c:v>
                </c:pt>
                <c:pt idx="7667">
                  <c:v>36.300000000000011</c:v>
                </c:pt>
                <c:pt idx="7668">
                  <c:v>36.1</c:v>
                </c:pt>
                <c:pt idx="7669">
                  <c:v>36.300000000000011</c:v>
                </c:pt>
                <c:pt idx="7670">
                  <c:v>36.1</c:v>
                </c:pt>
                <c:pt idx="7671">
                  <c:v>36.700000000000003</c:v>
                </c:pt>
                <c:pt idx="7672">
                  <c:v>37</c:v>
                </c:pt>
                <c:pt idx="7673">
                  <c:v>37.4</c:v>
                </c:pt>
                <c:pt idx="7674">
                  <c:v>37.9</c:v>
                </c:pt>
                <c:pt idx="7675">
                  <c:v>38.300000000000011</c:v>
                </c:pt>
                <c:pt idx="7676">
                  <c:v>39.200000000000003</c:v>
                </c:pt>
                <c:pt idx="7677">
                  <c:v>39.9</c:v>
                </c:pt>
                <c:pt idx="7678">
                  <c:v>40.5</c:v>
                </c:pt>
                <c:pt idx="7679">
                  <c:v>42.3</c:v>
                </c:pt>
                <c:pt idx="7680">
                  <c:v>44.2</c:v>
                </c:pt>
                <c:pt idx="7681">
                  <c:v>46.4</c:v>
                </c:pt>
                <c:pt idx="7682">
                  <c:v>47.5</c:v>
                </c:pt>
                <c:pt idx="7683">
                  <c:v>50.7</c:v>
                </c:pt>
                <c:pt idx="7684">
                  <c:v>51.3</c:v>
                </c:pt>
                <c:pt idx="7685">
                  <c:v>51.3</c:v>
                </c:pt>
                <c:pt idx="7686">
                  <c:v>54.3</c:v>
                </c:pt>
                <c:pt idx="7687">
                  <c:v>55.2</c:v>
                </c:pt>
                <c:pt idx="7688">
                  <c:v>59.5</c:v>
                </c:pt>
                <c:pt idx="7689">
                  <c:v>61.5</c:v>
                </c:pt>
                <c:pt idx="7690">
                  <c:v>64.2</c:v>
                </c:pt>
                <c:pt idx="7691">
                  <c:v>64.8</c:v>
                </c:pt>
                <c:pt idx="7692">
                  <c:v>71.2</c:v>
                </c:pt>
                <c:pt idx="7693">
                  <c:v>75.900000000000006</c:v>
                </c:pt>
                <c:pt idx="7694">
                  <c:v>70.7</c:v>
                </c:pt>
                <c:pt idx="7695">
                  <c:v>76.8</c:v>
                </c:pt>
                <c:pt idx="7696">
                  <c:v>72.3</c:v>
                </c:pt>
                <c:pt idx="7697">
                  <c:v>68.5</c:v>
                </c:pt>
                <c:pt idx="7698">
                  <c:v>68.900000000000006</c:v>
                </c:pt>
                <c:pt idx="7699">
                  <c:v>71.099999999999994</c:v>
                </c:pt>
                <c:pt idx="7700">
                  <c:v>56.1</c:v>
                </c:pt>
                <c:pt idx="7701">
                  <c:v>55</c:v>
                </c:pt>
                <c:pt idx="7702">
                  <c:v>54.1</c:v>
                </c:pt>
                <c:pt idx="7703">
                  <c:v>53.2</c:v>
                </c:pt>
                <c:pt idx="7704">
                  <c:v>52.5</c:v>
                </c:pt>
                <c:pt idx="7705">
                  <c:v>51.6</c:v>
                </c:pt>
                <c:pt idx="7706">
                  <c:v>51.1</c:v>
                </c:pt>
                <c:pt idx="7707">
                  <c:v>50.5</c:v>
                </c:pt>
                <c:pt idx="7708">
                  <c:v>49.8</c:v>
                </c:pt>
                <c:pt idx="7709">
                  <c:v>49.1</c:v>
                </c:pt>
                <c:pt idx="7710">
                  <c:v>48.6</c:v>
                </c:pt>
                <c:pt idx="7711">
                  <c:v>48.2</c:v>
                </c:pt>
                <c:pt idx="7712">
                  <c:v>47.8</c:v>
                </c:pt>
                <c:pt idx="7713">
                  <c:v>47.3</c:v>
                </c:pt>
                <c:pt idx="7714">
                  <c:v>47.1</c:v>
                </c:pt>
                <c:pt idx="7715">
                  <c:v>46.6</c:v>
                </c:pt>
                <c:pt idx="7716">
                  <c:v>46.2</c:v>
                </c:pt>
                <c:pt idx="7717">
                  <c:v>45.9</c:v>
                </c:pt>
                <c:pt idx="7718">
                  <c:v>45.1</c:v>
                </c:pt>
                <c:pt idx="7719">
                  <c:v>44.8</c:v>
                </c:pt>
                <c:pt idx="7720">
                  <c:v>44.6</c:v>
                </c:pt>
                <c:pt idx="7721">
                  <c:v>44.1</c:v>
                </c:pt>
                <c:pt idx="7722">
                  <c:v>44.1</c:v>
                </c:pt>
                <c:pt idx="7723">
                  <c:v>43.5</c:v>
                </c:pt>
                <c:pt idx="7724">
                  <c:v>43.2</c:v>
                </c:pt>
                <c:pt idx="7725">
                  <c:v>42.6</c:v>
                </c:pt>
                <c:pt idx="7726">
                  <c:v>42.3</c:v>
                </c:pt>
                <c:pt idx="7727">
                  <c:v>42.1</c:v>
                </c:pt>
                <c:pt idx="7728">
                  <c:v>41.7</c:v>
                </c:pt>
                <c:pt idx="7729">
                  <c:v>41.4</c:v>
                </c:pt>
                <c:pt idx="7730">
                  <c:v>41.2</c:v>
                </c:pt>
                <c:pt idx="7731">
                  <c:v>40.5</c:v>
                </c:pt>
                <c:pt idx="7732">
                  <c:v>40.1</c:v>
                </c:pt>
                <c:pt idx="7733">
                  <c:v>39.9</c:v>
                </c:pt>
                <c:pt idx="7734">
                  <c:v>39.6</c:v>
                </c:pt>
                <c:pt idx="7735">
                  <c:v>39.6</c:v>
                </c:pt>
                <c:pt idx="7736">
                  <c:v>39.4</c:v>
                </c:pt>
                <c:pt idx="7737">
                  <c:v>39.200000000000003</c:v>
                </c:pt>
                <c:pt idx="7738">
                  <c:v>39</c:v>
                </c:pt>
                <c:pt idx="7739">
                  <c:v>39</c:v>
                </c:pt>
                <c:pt idx="7740">
                  <c:v>38.700000000000003</c:v>
                </c:pt>
                <c:pt idx="7741">
                  <c:v>38.1</c:v>
                </c:pt>
                <c:pt idx="7742">
                  <c:v>37.9</c:v>
                </c:pt>
                <c:pt idx="7743">
                  <c:v>37.4</c:v>
                </c:pt>
                <c:pt idx="7744">
                  <c:v>37.200000000000003</c:v>
                </c:pt>
                <c:pt idx="7745">
                  <c:v>37</c:v>
                </c:pt>
                <c:pt idx="7746">
                  <c:v>36.9</c:v>
                </c:pt>
                <c:pt idx="7747">
                  <c:v>36.9</c:v>
                </c:pt>
                <c:pt idx="7748">
                  <c:v>36.5</c:v>
                </c:pt>
                <c:pt idx="7749">
                  <c:v>36.300000000000011</c:v>
                </c:pt>
                <c:pt idx="7750">
                  <c:v>36.5</c:v>
                </c:pt>
                <c:pt idx="7751">
                  <c:v>36.5</c:v>
                </c:pt>
                <c:pt idx="7752">
                  <c:v>36.700000000000003</c:v>
                </c:pt>
                <c:pt idx="7753">
                  <c:v>36.700000000000003</c:v>
                </c:pt>
                <c:pt idx="7754">
                  <c:v>36.700000000000003</c:v>
                </c:pt>
                <c:pt idx="7755">
                  <c:v>37</c:v>
                </c:pt>
                <c:pt idx="7756">
                  <c:v>37.4</c:v>
                </c:pt>
                <c:pt idx="7757">
                  <c:v>37.6</c:v>
                </c:pt>
                <c:pt idx="7758">
                  <c:v>37.9</c:v>
                </c:pt>
                <c:pt idx="7759">
                  <c:v>38.300000000000011</c:v>
                </c:pt>
                <c:pt idx="7760">
                  <c:v>38.5</c:v>
                </c:pt>
                <c:pt idx="7761">
                  <c:v>38.300000000000011</c:v>
                </c:pt>
                <c:pt idx="7762">
                  <c:v>38.300000000000011</c:v>
                </c:pt>
                <c:pt idx="7763">
                  <c:v>38.300000000000011</c:v>
                </c:pt>
                <c:pt idx="7764">
                  <c:v>38.300000000000011</c:v>
                </c:pt>
                <c:pt idx="7765">
                  <c:v>38.1</c:v>
                </c:pt>
                <c:pt idx="7766">
                  <c:v>38.5</c:v>
                </c:pt>
                <c:pt idx="7767">
                  <c:v>38.300000000000011</c:v>
                </c:pt>
                <c:pt idx="7768">
                  <c:v>38.300000000000011</c:v>
                </c:pt>
                <c:pt idx="7769">
                  <c:v>38.1</c:v>
                </c:pt>
                <c:pt idx="7770">
                  <c:v>38.5</c:v>
                </c:pt>
                <c:pt idx="7771">
                  <c:v>38.700000000000003</c:v>
                </c:pt>
                <c:pt idx="7772">
                  <c:v>38.700000000000003</c:v>
                </c:pt>
                <c:pt idx="7773">
                  <c:v>38.700000000000003</c:v>
                </c:pt>
                <c:pt idx="7774">
                  <c:v>39.200000000000003</c:v>
                </c:pt>
                <c:pt idx="7775">
                  <c:v>40.300000000000011</c:v>
                </c:pt>
                <c:pt idx="7776">
                  <c:v>41.4</c:v>
                </c:pt>
                <c:pt idx="7777">
                  <c:v>43</c:v>
                </c:pt>
                <c:pt idx="7778">
                  <c:v>46.6</c:v>
                </c:pt>
                <c:pt idx="7779">
                  <c:v>46.9</c:v>
                </c:pt>
                <c:pt idx="7780">
                  <c:v>48</c:v>
                </c:pt>
                <c:pt idx="7781">
                  <c:v>48</c:v>
                </c:pt>
                <c:pt idx="7782">
                  <c:v>48.2</c:v>
                </c:pt>
                <c:pt idx="7783">
                  <c:v>48.2</c:v>
                </c:pt>
                <c:pt idx="7784">
                  <c:v>48</c:v>
                </c:pt>
                <c:pt idx="7785">
                  <c:v>47.8</c:v>
                </c:pt>
                <c:pt idx="7786">
                  <c:v>47.3</c:v>
                </c:pt>
                <c:pt idx="7787">
                  <c:v>47.1</c:v>
                </c:pt>
                <c:pt idx="7788">
                  <c:v>46.9</c:v>
                </c:pt>
                <c:pt idx="7789">
                  <c:v>47.3</c:v>
                </c:pt>
                <c:pt idx="7790">
                  <c:v>48</c:v>
                </c:pt>
                <c:pt idx="7791">
                  <c:v>49.3</c:v>
                </c:pt>
                <c:pt idx="7792">
                  <c:v>50.9</c:v>
                </c:pt>
                <c:pt idx="7793">
                  <c:v>52</c:v>
                </c:pt>
                <c:pt idx="7794">
                  <c:v>52.7</c:v>
                </c:pt>
                <c:pt idx="7795">
                  <c:v>57.9</c:v>
                </c:pt>
                <c:pt idx="7796">
                  <c:v>58.1</c:v>
                </c:pt>
                <c:pt idx="7797">
                  <c:v>57.4</c:v>
                </c:pt>
                <c:pt idx="7798">
                  <c:v>57.7</c:v>
                </c:pt>
                <c:pt idx="7799">
                  <c:v>57</c:v>
                </c:pt>
                <c:pt idx="7800">
                  <c:v>57</c:v>
                </c:pt>
                <c:pt idx="7801">
                  <c:v>57</c:v>
                </c:pt>
                <c:pt idx="7802">
                  <c:v>56.8</c:v>
                </c:pt>
                <c:pt idx="7803">
                  <c:v>56.8</c:v>
                </c:pt>
                <c:pt idx="7804">
                  <c:v>56.3</c:v>
                </c:pt>
                <c:pt idx="7805">
                  <c:v>56.1</c:v>
                </c:pt>
                <c:pt idx="7806">
                  <c:v>56.8</c:v>
                </c:pt>
                <c:pt idx="7807">
                  <c:v>58.3</c:v>
                </c:pt>
                <c:pt idx="7808">
                  <c:v>59.2</c:v>
                </c:pt>
                <c:pt idx="7809">
                  <c:v>59.4</c:v>
                </c:pt>
                <c:pt idx="7810">
                  <c:v>60.3</c:v>
                </c:pt>
                <c:pt idx="7811">
                  <c:v>61.7</c:v>
                </c:pt>
                <c:pt idx="7812">
                  <c:v>62.6</c:v>
                </c:pt>
                <c:pt idx="7813">
                  <c:v>62.6</c:v>
                </c:pt>
                <c:pt idx="7814">
                  <c:v>63.3</c:v>
                </c:pt>
                <c:pt idx="7815">
                  <c:v>64.2</c:v>
                </c:pt>
                <c:pt idx="7816">
                  <c:v>64.900000000000006</c:v>
                </c:pt>
                <c:pt idx="7817">
                  <c:v>66.400000000000006</c:v>
                </c:pt>
                <c:pt idx="7818">
                  <c:v>69.099999999999994</c:v>
                </c:pt>
                <c:pt idx="7819">
                  <c:v>70</c:v>
                </c:pt>
                <c:pt idx="7820">
                  <c:v>66.900000000000006</c:v>
                </c:pt>
                <c:pt idx="7821">
                  <c:v>67.3</c:v>
                </c:pt>
                <c:pt idx="7822">
                  <c:v>64.8</c:v>
                </c:pt>
                <c:pt idx="7823">
                  <c:v>63.1</c:v>
                </c:pt>
                <c:pt idx="7824">
                  <c:v>61.3</c:v>
                </c:pt>
                <c:pt idx="7825">
                  <c:v>60.3</c:v>
                </c:pt>
                <c:pt idx="7826">
                  <c:v>59.2</c:v>
                </c:pt>
                <c:pt idx="7827">
                  <c:v>58.8</c:v>
                </c:pt>
                <c:pt idx="7828">
                  <c:v>57.9</c:v>
                </c:pt>
                <c:pt idx="7829">
                  <c:v>56.7</c:v>
                </c:pt>
                <c:pt idx="7830">
                  <c:v>55.9</c:v>
                </c:pt>
                <c:pt idx="7831">
                  <c:v>55.2</c:v>
                </c:pt>
                <c:pt idx="7832">
                  <c:v>55.4</c:v>
                </c:pt>
                <c:pt idx="7833">
                  <c:v>54.5</c:v>
                </c:pt>
                <c:pt idx="7834">
                  <c:v>54</c:v>
                </c:pt>
                <c:pt idx="7835">
                  <c:v>54</c:v>
                </c:pt>
                <c:pt idx="7836">
                  <c:v>54</c:v>
                </c:pt>
                <c:pt idx="7837">
                  <c:v>53.8</c:v>
                </c:pt>
                <c:pt idx="7838">
                  <c:v>53.4</c:v>
                </c:pt>
                <c:pt idx="7839">
                  <c:v>53.1</c:v>
                </c:pt>
                <c:pt idx="7840">
                  <c:v>52.7</c:v>
                </c:pt>
                <c:pt idx="7841">
                  <c:v>52.5</c:v>
                </c:pt>
                <c:pt idx="7842">
                  <c:v>52</c:v>
                </c:pt>
                <c:pt idx="7843">
                  <c:v>51.3</c:v>
                </c:pt>
                <c:pt idx="7844">
                  <c:v>50.5</c:v>
                </c:pt>
                <c:pt idx="7845">
                  <c:v>47.8</c:v>
                </c:pt>
                <c:pt idx="7846">
                  <c:v>46.2</c:v>
                </c:pt>
                <c:pt idx="7847">
                  <c:v>45.5</c:v>
                </c:pt>
                <c:pt idx="7848">
                  <c:v>45.1</c:v>
                </c:pt>
                <c:pt idx="7849">
                  <c:v>45</c:v>
                </c:pt>
                <c:pt idx="7850">
                  <c:v>44.8</c:v>
                </c:pt>
                <c:pt idx="7851">
                  <c:v>45</c:v>
                </c:pt>
                <c:pt idx="7852">
                  <c:v>44.8</c:v>
                </c:pt>
                <c:pt idx="7853">
                  <c:v>45.5</c:v>
                </c:pt>
                <c:pt idx="7854">
                  <c:v>45.9</c:v>
                </c:pt>
                <c:pt idx="7855">
                  <c:v>45</c:v>
                </c:pt>
                <c:pt idx="7856">
                  <c:v>44.8</c:v>
                </c:pt>
                <c:pt idx="7857">
                  <c:v>44.6</c:v>
                </c:pt>
                <c:pt idx="7858">
                  <c:v>44.6</c:v>
                </c:pt>
                <c:pt idx="7859">
                  <c:v>44.8</c:v>
                </c:pt>
                <c:pt idx="7860">
                  <c:v>44.8</c:v>
                </c:pt>
                <c:pt idx="7861">
                  <c:v>45</c:v>
                </c:pt>
                <c:pt idx="7862">
                  <c:v>44.8</c:v>
                </c:pt>
                <c:pt idx="7863">
                  <c:v>44.4</c:v>
                </c:pt>
                <c:pt idx="7864">
                  <c:v>44.6</c:v>
                </c:pt>
                <c:pt idx="7865">
                  <c:v>44.8</c:v>
                </c:pt>
                <c:pt idx="7866">
                  <c:v>44.8</c:v>
                </c:pt>
                <c:pt idx="7867">
                  <c:v>45</c:v>
                </c:pt>
                <c:pt idx="7868">
                  <c:v>45.5</c:v>
                </c:pt>
                <c:pt idx="7869">
                  <c:v>45.5</c:v>
                </c:pt>
                <c:pt idx="7870">
                  <c:v>45.7</c:v>
                </c:pt>
                <c:pt idx="7871">
                  <c:v>45.3</c:v>
                </c:pt>
                <c:pt idx="7872">
                  <c:v>45</c:v>
                </c:pt>
                <c:pt idx="7873">
                  <c:v>44.8</c:v>
                </c:pt>
                <c:pt idx="7874">
                  <c:v>44.6</c:v>
                </c:pt>
                <c:pt idx="7875">
                  <c:v>44.2</c:v>
                </c:pt>
                <c:pt idx="7876">
                  <c:v>44.6</c:v>
                </c:pt>
                <c:pt idx="7877">
                  <c:v>44.4</c:v>
                </c:pt>
                <c:pt idx="7878">
                  <c:v>43.9</c:v>
                </c:pt>
                <c:pt idx="7879">
                  <c:v>43.7</c:v>
                </c:pt>
                <c:pt idx="7880">
                  <c:v>43.5</c:v>
                </c:pt>
                <c:pt idx="7881">
                  <c:v>43.3</c:v>
                </c:pt>
                <c:pt idx="7882">
                  <c:v>43</c:v>
                </c:pt>
                <c:pt idx="7883">
                  <c:v>42.3</c:v>
                </c:pt>
                <c:pt idx="7884">
                  <c:v>42.1</c:v>
                </c:pt>
                <c:pt idx="7885">
                  <c:v>41.7</c:v>
                </c:pt>
                <c:pt idx="7886">
                  <c:v>41</c:v>
                </c:pt>
                <c:pt idx="7887">
                  <c:v>40.800000000000011</c:v>
                </c:pt>
                <c:pt idx="7888">
                  <c:v>40.6</c:v>
                </c:pt>
                <c:pt idx="7889">
                  <c:v>40.800000000000011</c:v>
                </c:pt>
                <c:pt idx="7890">
                  <c:v>40.6</c:v>
                </c:pt>
                <c:pt idx="7891">
                  <c:v>40.5</c:v>
                </c:pt>
                <c:pt idx="7892">
                  <c:v>40.5</c:v>
                </c:pt>
                <c:pt idx="7893">
                  <c:v>40.300000000000011</c:v>
                </c:pt>
                <c:pt idx="7894">
                  <c:v>40.300000000000011</c:v>
                </c:pt>
                <c:pt idx="7895">
                  <c:v>40.1</c:v>
                </c:pt>
                <c:pt idx="7896">
                  <c:v>40.1</c:v>
                </c:pt>
                <c:pt idx="7897">
                  <c:v>39.6</c:v>
                </c:pt>
                <c:pt idx="7898">
                  <c:v>38.5</c:v>
                </c:pt>
                <c:pt idx="7899">
                  <c:v>38.1</c:v>
                </c:pt>
                <c:pt idx="7900">
                  <c:v>37.800000000000011</c:v>
                </c:pt>
                <c:pt idx="7901">
                  <c:v>37.6</c:v>
                </c:pt>
                <c:pt idx="7902">
                  <c:v>37.200000000000003</c:v>
                </c:pt>
                <c:pt idx="7903">
                  <c:v>37</c:v>
                </c:pt>
                <c:pt idx="7904">
                  <c:v>37.200000000000003</c:v>
                </c:pt>
                <c:pt idx="7905">
                  <c:v>37</c:v>
                </c:pt>
                <c:pt idx="7906">
                  <c:v>37</c:v>
                </c:pt>
                <c:pt idx="7907">
                  <c:v>37</c:v>
                </c:pt>
                <c:pt idx="7908">
                  <c:v>37</c:v>
                </c:pt>
                <c:pt idx="7909">
                  <c:v>37.4</c:v>
                </c:pt>
                <c:pt idx="7910">
                  <c:v>37.4</c:v>
                </c:pt>
                <c:pt idx="7911">
                  <c:v>37.6</c:v>
                </c:pt>
                <c:pt idx="7912">
                  <c:v>37.6</c:v>
                </c:pt>
                <c:pt idx="7913">
                  <c:v>37.9</c:v>
                </c:pt>
                <c:pt idx="7914">
                  <c:v>38.1</c:v>
                </c:pt>
                <c:pt idx="7915">
                  <c:v>38.700000000000003</c:v>
                </c:pt>
                <c:pt idx="7916">
                  <c:v>39.200000000000003</c:v>
                </c:pt>
                <c:pt idx="7917">
                  <c:v>39.6</c:v>
                </c:pt>
                <c:pt idx="7918">
                  <c:v>40.1</c:v>
                </c:pt>
                <c:pt idx="7919">
                  <c:v>40.6</c:v>
                </c:pt>
                <c:pt idx="7920">
                  <c:v>41.4</c:v>
                </c:pt>
                <c:pt idx="7921">
                  <c:v>42.3</c:v>
                </c:pt>
                <c:pt idx="7922">
                  <c:v>44.8</c:v>
                </c:pt>
                <c:pt idx="7923">
                  <c:v>48</c:v>
                </c:pt>
                <c:pt idx="7924">
                  <c:v>50.5</c:v>
                </c:pt>
                <c:pt idx="7925">
                  <c:v>52.3</c:v>
                </c:pt>
                <c:pt idx="7926">
                  <c:v>52.7</c:v>
                </c:pt>
                <c:pt idx="7927">
                  <c:v>55</c:v>
                </c:pt>
                <c:pt idx="7928">
                  <c:v>57</c:v>
                </c:pt>
                <c:pt idx="7929">
                  <c:v>59.5</c:v>
                </c:pt>
                <c:pt idx="7930">
                  <c:v>61.7</c:v>
                </c:pt>
                <c:pt idx="7931">
                  <c:v>64.400000000000006</c:v>
                </c:pt>
                <c:pt idx="7932">
                  <c:v>60.8</c:v>
                </c:pt>
                <c:pt idx="7933">
                  <c:v>63.5</c:v>
                </c:pt>
                <c:pt idx="7934">
                  <c:v>66.900000000000006</c:v>
                </c:pt>
                <c:pt idx="7935">
                  <c:v>70</c:v>
                </c:pt>
                <c:pt idx="7936">
                  <c:v>70.7</c:v>
                </c:pt>
                <c:pt idx="7937">
                  <c:v>71.2</c:v>
                </c:pt>
                <c:pt idx="7938">
                  <c:v>76.599999999999994</c:v>
                </c:pt>
                <c:pt idx="7939">
                  <c:v>76.599999999999994</c:v>
                </c:pt>
                <c:pt idx="7940">
                  <c:v>77.5</c:v>
                </c:pt>
                <c:pt idx="7941">
                  <c:v>79</c:v>
                </c:pt>
                <c:pt idx="7942">
                  <c:v>76.099999999999994</c:v>
                </c:pt>
                <c:pt idx="7943">
                  <c:v>77.900000000000006</c:v>
                </c:pt>
                <c:pt idx="7944">
                  <c:v>81.5</c:v>
                </c:pt>
                <c:pt idx="7945">
                  <c:v>75.400000000000006</c:v>
                </c:pt>
                <c:pt idx="7946">
                  <c:v>73.400000000000006</c:v>
                </c:pt>
                <c:pt idx="7947">
                  <c:v>75.599999999999994</c:v>
                </c:pt>
                <c:pt idx="7948">
                  <c:v>75.599999999999994</c:v>
                </c:pt>
                <c:pt idx="7949">
                  <c:v>72.3</c:v>
                </c:pt>
                <c:pt idx="7950">
                  <c:v>72.900000000000006</c:v>
                </c:pt>
                <c:pt idx="7951">
                  <c:v>69.8</c:v>
                </c:pt>
                <c:pt idx="7952">
                  <c:v>68.2</c:v>
                </c:pt>
                <c:pt idx="7953">
                  <c:v>67.099999999999994</c:v>
                </c:pt>
                <c:pt idx="7954">
                  <c:v>68.2</c:v>
                </c:pt>
                <c:pt idx="7955">
                  <c:v>69.099999999999994</c:v>
                </c:pt>
                <c:pt idx="7956">
                  <c:v>71.8</c:v>
                </c:pt>
                <c:pt idx="7957">
                  <c:v>69.099999999999994</c:v>
                </c:pt>
                <c:pt idx="7958">
                  <c:v>67.599999999999994</c:v>
                </c:pt>
                <c:pt idx="7959">
                  <c:v>68.7</c:v>
                </c:pt>
                <c:pt idx="7960">
                  <c:v>67.3</c:v>
                </c:pt>
                <c:pt idx="7961">
                  <c:v>65.8</c:v>
                </c:pt>
                <c:pt idx="7962">
                  <c:v>66.400000000000006</c:v>
                </c:pt>
                <c:pt idx="7963">
                  <c:v>67.099999999999994</c:v>
                </c:pt>
                <c:pt idx="7964">
                  <c:v>66.7</c:v>
                </c:pt>
                <c:pt idx="7965">
                  <c:v>66.599999999999994</c:v>
                </c:pt>
                <c:pt idx="7966">
                  <c:v>66.2</c:v>
                </c:pt>
                <c:pt idx="7967">
                  <c:v>65.7</c:v>
                </c:pt>
                <c:pt idx="7968">
                  <c:v>65.7</c:v>
                </c:pt>
                <c:pt idx="7969">
                  <c:v>67.099999999999994</c:v>
                </c:pt>
                <c:pt idx="7970">
                  <c:v>66.400000000000006</c:v>
                </c:pt>
                <c:pt idx="7971">
                  <c:v>66</c:v>
                </c:pt>
                <c:pt idx="7972">
                  <c:v>65.8</c:v>
                </c:pt>
                <c:pt idx="7973">
                  <c:v>66.400000000000006</c:v>
                </c:pt>
                <c:pt idx="7974">
                  <c:v>64.2</c:v>
                </c:pt>
                <c:pt idx="7975">
                  <c:v>63</c:v>
                </c:pt>
                <c:pt idx="7976">
                  <c:v>62.1</c:v>
                </c:pt>
                <c:pt idx="7977">
                  <c:v>60.4</c:v>
                </c:pt>
                <c:pt idx="7978">
                  <c:v>59</c:v>
                </c:pt>
                <c:pt idx="7979">
                  <c:v>57.6</c:v>
                </c:pt>
                <c:pt idx="7980">
                  <c:v>56.8</c:v>
                </c:pt>
                <c:pt idx="7981">
                  <c:v>55.9</c:v>
                </c:pt>
                <c:pt idx="7982">
                  <c:v>55.4</c:v>
                </c:pt>
                <c:pt idx="7983">
                  <c:v>54.7</c:v>
                </c:pt>
                <c:pt idx="7984">
                  <c:v>54.1</c:v>
                </c:pt>
                <c:pt idx="7985">
                  <c:v>53.4</c:v>
                </c:pt>
                <c:pt idx="7986">
                  <c:v>53.1</c:v>
                </c:pt>
                <c:pt idx="7987">
                  <c:v>52.5</c:v>
                </c:pt>
                <c:pt idx="7988">
                  <c:v>51.8</c:v>
                </c:pt>
                <c:pt idx="7989">
                  <c:v>51.6</c:v>
                </c:pt>
                <c:pt idx="7990">
                  <c:v>51.4</c:v>
                </c:pt>
                <c:pt idx="7991">
                  <c:v>51.1</c:v>
                </c:pt>
                <c:pt idx="7992">
                  <c:v>51.1</c:v>
                </c:pt>
                <c:pt idx="7993">
                  <c:v>50.5</c:v>
                </c:pt>
                <c:pt idx="7994">
                  <c:v>50.2</c:v>
                </c:pt>
                <c:pt idx="7995">
                  <c:v>49.6</c:v>
                </c:pt>
                <c:pt idx="7996">
                  <c:v>49.1</c:v>
                </c:pt>
                <c:pt idx="7997">
                  <c:v>48.7</c:v>
                </c:pt>
                <c:pt idx="7998">
                  <c:v>48.4</c:v>
                </c:pt>
                <c:pt idx="7999">
                  <c:v>48.7</c:v>
                </c:pt>
                <c:pt idx="8000">
                  <c:v>48.2</c:v>
                </c:pt>
                <c:pt idx="8001">
                  <c:v>48.4</c:v>
                </c:pt>
                <c:pt idx="8002">
                  <c:v>48.6</c:v>
                </c:pt>
                <c:pt idx="8003">
                  <c:v>48.6</c:v>
                </c:pt>
                <c:pt idx="8004">
                  <c:v>48.7</c:v>
                </c:pt>
                <c:pt idx="8005">
                  <c:v>48.2</c:v>
                </c:pt>
                <c:pt idx="8006">
                  <c:v>47.7</c:v>
                </c:pt>
                <c:pt idx="8007">
                  <c:v>47.3</c:v>
                </c:pt>
                <c:pt idx="8008">
                  <c:v>47.1</c:v>
                </c:pt>
                <c:pt idx="8009">
                  <c:v>46.8</c:v>
                </c:pt>
                <c:pt idx="8010">
                  <c:v>46</c:v>
                </c:pt>
                <c:pt idx="8011">
                  <c:v>45.5</c:v>
                </c:pt>
                <c:pt idx="8012">
                  <c:v>45.1</c:v>
                </c:pt>
                <c:pt idx="8013">
                  <c:v>44.6</c:v>
                </c:pt>
                <c:pt idx="8014">
                  <c:v>44.1</c:v>
                </c:pt>
                <c:pt idx="8015">
                  <c:v>44.4</c:v>
                </c:pt>
                <c:pt idx="8016">
                  <c:v>43.9</c:v>
                </c:pt>
                <c:pt idx="8017">
                  <c:v>44.1</c:v>
                </c:pt>
                <c:pt idx="8018">
                  <c:v>43.7</c:v>
                </c:pt>
                <c:pt idx="8019">
                  <c:v>43.3</c:v>
                </c:pt>
                <c:pt idx="8020">
                  <c:v>43.2</c:v>
                </c:pt>
                <c:pt idx="8021">
                  <c:v>43</c:v>
                </c:pt>
                <c:pt idx="8022">
                  <c:v>42.6</c:v>
                </c:pt>
                <c:pt idx="8023">
                  <c:v>42.4</c:v>
                </c:pt>
                <c:pt idx="8024">
                  <c:v>42.4</c:v>
                </c:pt>
                <c:pt idx="8025">
                  <c:v>42.3</c:v>
                </c:pt>
                <c:pt idx="8026">
                  <c:v>42.3</c:v>
                </c:pt>
                <c:pt idx="8027">
                  <c:v>42.3</c:v>
                </c:pt>
                <c:pt idx="8028">
                  <c:v>42.1</c:v>
                </c:pt>
                <c:pt idx="8029">
                  <c:v>42.1</c:v>
                </c:pt>
                <c:pt idx="8030">
                  <c:v>42.1</c:v>
                </c:pt>
                <c:pt idx="8031">
                  <c:v>42.1</c:v>
                </c:pt>
                <c:pt idx="8032">
                  <c:v>41.9</c:v>
                </c:pt>
                <c:pt idx="8033">
                  <c:v>41.7</c:v>
                </c:pt>
                <c:pt idx="8034">
                  <c:v>41.4</c:v>
                </c:pt>
                <c:pt idx="8035">
                  <c:v>40.800000000000011</c:v>
                </c:pt>
                <c:pt idx="8036">
                  <c:v>40.6</c:v>
                </c:pt>
                <c:pt idx="8037">
                  <c:v>40.5</c:v>
                </c:pt>
                <c:pt idx="8038">
                  <c:v>40.300000000000011</c:v>
                </c:pt>
                <c:pt idx="8039">
                  <c:v>39.9</c:v>
                </c:pt>
                <c:pt idx="8040">
                  <c:v>40.1</c:v>
                </c:pt>
                <c:pt idx="8041">
                  <c:v>40.300000000000011</c:v>
                </c:pt>
                <c:pt idx="8042">
                  <c:v>40.5</c:v>
                </c:pt>
                <c:pt idx="8043">
                  <c:v>40.6</c:v>
                </c:pt>
                <c:pt idx="8044">
                  <c:v>40.800000000000011</c:v>
                </c:pt>
                <c:pt idx="8045">
                  <c:v>40.800000000000011</c:v>
                </c:pt>
                <c:pt idx="8046">
                  <c:v>41</c:v>
                </c:pt>
                <c:pt idx="8047">
                  <c:v>40.800000000000011</c:v>
                </c:pt>
                <c:pt idx="8048">
                  <c:v>40.6</c:v>
                </c:pt>
                <c:pt idx="8049">
                  <c:v>40.300000000000011</c:v>
                </c:pt>
                <c:pt idx="8050">
                  <c:v>40.6</c:v>
                </c:pt>
                <c:pt idx="8051">
                  <c:v>41.4</c:v>
                </c:pt>
                <c:pt idx="8052">
                  <c:v>42.1</c:v>
                </c:pt>
                <c:pt idx="8053">
                  <c:v>43</c:v>
                </c:pt>
                <c:pt idx="8054">
                  <c:v>43.2</c:v>
                </c:pt>
                <c:pt idx="8055">
                  <c:v>43</c:v>
                </c:pt>
                <c:pt idx="8056">
                  <c:v>43.5</c:v>
                </c:pt>
                <c:pt idx="8057">
                  <c:v>43.9</c:v>
                </c:pt>
                <c:pt idx="8058">
                  <c:v>43.7</c:v>
                </c:pt>
                <c:pt idx="8059">
                  <c:v>44.2</c:v>
                </c:pt>
                <c:pt idx="8060">
                  <c:v>45.3</c:v>
                </c:pt>
                <c:pt idx="8061">
                  <c:v>46.4</c:v>
                </c:pt>
                <c:pt idx="8062">
                  <c:v>47.3</c:v>
                </c:pt>
                <c:pt idx="8063">
                  <c:v>48.9</c:v>
                </c:pt>
                <c:pt idx="8064">
                  <c:v>49.5</c:v>
                </c:pt>
                <c:pt idx="8065">
                  <c:v>50</c:v>
                </c:pt>
                <c:pt idx="8066">
                  <c:v>50.2</c:v>
                </c:pt>
                <c:pt idx="8067">
                  <c:v>50.7</c:v>
                </c:pt>
                <c:pt idx="8068">
                  <c:v>53.2</c:v>
                </c:pt>
                <c:pt idx="8069">
                  <c:v>54.9</c:v>
                </c:pt>
                <c:pt idx="8070">
                  <c:v>57.4</c:v>
                </c:pt>
                <c:pt idx="8071">
                  <c:v>59.5</c:v>
                </c:pt>
                <c:pt idx="8072">
                  <c:v>59.2</c:v>
                </c:pt>
                <c:pt idx="8073">
                  <c:v>60.4</c:v>
                </c:pt>
                <c:pt idx="8074">
                  <c:v>61.2</c:v>
                </c:pt>
                <c:pt idx="8075">
                  <c:v>67.599999999999994</c:v>
                </c:pt>
                <c:pt idx="8076">
                  <c:v>69.099999999999994</c:v>
                </c:pt>
                <c:pt idx="8077">
                  <c:v>70.5</c:v>
                </c:pt>
                <c:pt idx="8078">
                  <c:v>70.2</c:v>
                </c:pt>
                <c:pt idx="8079">
                  <c:v>69.8</c:v>
                </c:pt>
                <c:pt idx="8080">
                  <c:v>67.599999999999994</c:v>
                </c:pt>
                <c:pt idx="8081">
                  <c:v>68.5</c:v>
                </c:pt>
                <c:pt idx="8082">
                  <c:v>68</c:v>
                </c:pt>
                <c:pt idx="8083">
                  <c:v>74.099999999999994</c:v>
                </c:pt>
                <c:pt idx="8084">
                  <c:v>70.2</c:v>
                </c:pt>
                <c:pt idx="8085">
                  <c:v>66.599999999999994</c:v>
                </c:pt>
                <c:pt idx="8086">
                  <c:v>64.8</c:v>
                </c:pt>
                <c:pt idx="8087">
                  <c:v>63.5</c:v>
                </c:pt>
                <c:pt idx="8088">
                  <c:v>63.7</c:v>
                </c:pt>
                <c:pt idx="8089">
                  <c:v>65.099999999999994</c:v>
                </c:pt>
                <c:pt idx="8090">
                  <c:v>66.7</c:v>
                </c:pt>
                <c:pt idx="8091">
                  <c:v>68.7</c:v>
                </c:pt>
                <c:pt idx="8092">
                  <c:v>72</c:v>
                </c:pt>
                <c:pt idx="8093">
                  <c:v>80.599999999999994</c:v>
                </c:pt>
                <c:pt idx="8094">
                  <c:v>81</c:v>
                </c:pt>
                <c:pt idx="8095">
                  <c:v>84.7</c:v>
                </c:pt>
                <c:pt idx="8096">
                  <c:v>79.7</c:v>
                </c:pt>
                <c:pt idx="8097">
                  <c:v>83.8</c:v>
                </c:pt>
                <c:pt idx="8098">
                  <c:v>86.5</c:v>
                </c:pt>
                <c:pt idx="8099">
                  <c:v>83.3</c:v>
                </c:pt>
                <c:pt idx="8100">
                  <c:v>89.4</c:v>
                </c:pt>
                <c:pt idx="8101">
                  <c:v>91.4</c:v>
                </c:pt>
                <c:pt idx="8102">
                  <c:v>90.9</c:v>
                </c:pt>
                <c:pt idx="8103">
                  <c:v>85.8</c:v>
                </c:pt>
                <c:pt idx="8104">
                  <c:v>79.2</c:v>
                </c:pt>
                <c:pt idx="8105">
                  <c:v>76.8</c:v>
                </c:pt>
                <c:pt idx="8106">
                  <c:v>74.3</c:v>
                </c:pt>
                <c:pt idx="8107">
                  <c:v>71.599999999999994</c:v>
                </c:pt>
                <c:pt idx="8108">
                  <c:v>69.400000000000006</c:v>
                </c:pt>
                <c:pt idx="8109">
                  <c:v>68</c:v>
                </c:pt>
                <c:pt idx="8110">
                  <c:v>66.400000000000006</c:v>
                </c:pt>
                <c:pt idx="8111">
                  <c:v>65.3</c:v>
                </c:pt>
                <c:pt idx="8112">
                  <c:v>64.400000000000006</c:v>
                </c:pt>
                <c:pt idx="8113">
                  <c:v>63.3</c:v>
                </c:pt>
                <c:pt idx="8114">
                  <c:v>62.4</c:v>
                </c:pt>
                <c:pt idx="8115">
                  <c:v>61</c:v>
                </c:pt>
                <c:pt idx="8116">
                  <c:v>60.6</c:v>
                </c:pt>
                <c:pt idx="8117">
                  <c:v>60.1</c:v>
                </c:pt>
                <c:pt idx="8118">
                  <c:v>59.4</c:v>
                </c:pt>
                <c:pt idx="8119">
                  <c:v>58.5</c:v>
                </c:pt>
                <c:pt idx="8120">
                  <c:v>58.1</c:v>
                </c:pt>
                <c:pt idx="8121">
                  <c:v>57.7</c:v>
                </c:pt>
                <c:pt idx="8122">
                  <c:v>56.8</c:v>
                </c:pt>
                <c:pt idx="8123">
                  <c:v>56.1</c:v>
                </c:pt>
                <c:pt idx="8124">
                  <c:v>55</c:v>
                </c:pt>
                <c:pt idx="8125">
                  <c:v>54.3</c:v>
                </c:pt>
                <c:pt idx="8126">
                  <c:v>53.6</c:v>
                </c:pt>
                <c:pt idx="8127">
                  <c:v>53.6</c:v>
                </c:pt>
                <c:pt idx="8128">
                  <c:v>53.4</c:v>
                </c:pt>
                <c:pt idx="8129">
                  <c:v>52.9</c:v>
                </c:pt>
                <c:pt idx="8130">
                  <c:v>52.5</c:v>
                </c:pt>
                <c:pt idx="8131">
                  <c:v>50.7</c:v>
                </c:pt>
                <c:pt idx="8132">
                  <c:v>49.6</c:v>
                </c:pt>
                <c:pt idx="8133">
                  <c:v>48.6</c:v>
                </c:pt>
                <c:pt idx="8134">
                  <c:v>48</c:v>
                </c:pt>
                <c:pt idx="8135">
                  <c:v>47.7</c:v>
                </c:pt>
                <c:pt idx="8136">
                  <c:v>47.3</c:v>
                </c:pt>
                <c:pt idx="8137">
                  <c:v>46.9</c:v>
                </c:pt>
                <c:pt idx="8138">
                  <c:v>46.8</c:v>
                </c:pt>
                <c:pt idx="8139">
                  <c:v>46.4</c:v>
                </c:pt>
                <c:pt idx="8140">
                  <c:v>46.2</c:v>
                </c:pt>
                <c:pt idx="8141">
                  <c:v>46</c:v>
                </c:pt>
                <c:pt idx="8142">
                  <c:v>45.9</c:v>
                </c:pt>
                <c:pt idx="8143">
                  <c:v>45.5</c:v>
                </c:pt>
                <c:pt idx="8144">
                  <c:v>45.1</c:v>
                </c:pt>
                <c:pt idx="8145">
                  <c:v>45</c:v>
                </c:pt>
                <c:pt idx="8146">
                  <c:v>44.8</c:v>
                </c:pt>
                <c:pt idx="8147">
                  <c:v>44.8</c:v>
                </c:pt>
                <c:pt idx="8148">
                  <c:v>40.6</c:v>
                </c:pt>
                <c:pt idx="8149">
                  <c:v>40.6</c:v>
                </c:pt>
                <c:pt idx="8150">
                  <c:v>40.800000000000011</c:v>
                </c:pt>
                <c:pt idx="8151">
                  <c:v>41</c:v>
                </c:pt>
                <c:pt idx="8152">
                  <c:v>41.4</c:v>
                </c:pt>
                <c:pt idx="8153">
                  <c:v>41.7</c:v>
                </c:pt>
                <c:pt idx="8154">
                  <c:v>42.3</c:v>
                </c:pt>
                <c:pt idx="8155">
                  <c:v>42.8</c:v>
                </c:pt>
                <c:pt idx="8156">
                  <c:v>43.9</c:v>
                </c:pt>
                <c:pt idx="8157">
                  <c:v>45</c:v>
                </c:pt>
                <c:pt idx="8158">
                  <c:v>46.2</c:v>
                </c:pt>
                <c:pt idx="8159">
                  <c:v>48.4</c:v>
                </c:pt>
                <c:pt idx="8160">
                  <c:v>50</c:v>
                </c:pt>
                <c:pt idx="8161">
                  <c:v>50.2</c:v>
                </c:pt>
                <c:pt idx="8162">
                  <c:v>49.8</c:v>
                </c:pt>
                <c:pt idx="8163">
                  <c:v>50.4</c:v>
                </c:pt>
                <c:pt idx="8164">
                  <c:v>51.1</c:v>
                </c:pt>
                <c:pt idx="8165">
                  <c:v>52.3</c:v>
                </c:pt>
                <c:pt idx="8166">
                  <c:v>52</c:v>
                </c:pt>
                <c:pt idx="8167">
                  <c:v>52.9</c:v>
                </c:pt>
                <c:pt idx="8168">
                  <c:v>53.4</c:v>
                </c:pt>
                <c:pt idx="8169">
                  <c:v>54.7</c:v>
                </c:pt>
                <c:pt idx="8170">
                  <c:v>56.7</c:v>
                </c:pt>
                <c:pt idx="8171">
                  <c:v>57.7</c:v>
                </c:pt>
                <c:pt idx="8172">
                  <c:v>60.4</c:v>
                </c:pt>
                <c:pt idx="8173">
                  <c:v>64.400000000000006</c:v>
                </c:pt>
                <c:pt idx="8174">
                  <c:v>63.5</c:v>
                </c:pt>
                <c:pt idx="8175">
                  <c:v>65.3</c:v>
                </c:pt>
                <c:pt idx="8176">
                  <c:v>66.900000000000006</c:v>
                </c:pt>
                <c:pt idx="8177">
                  <c:v>65.8</c:v>
                </c:pt>
                <c:pt idx="8178">
                  <c:v>71.400000000000006</c:v>
                </c:pt>
                <c:pt idx="8179">
                  <c:v>73.400000000000006</c:v>
                </c:pt>
                <c:pt idx="8180">
                  <c:v>75.599999999999994</c:v>
                </c:pt>
                <c:pt idx="8181">
                  <c:v>75.400000000000006</c:v>
                </c:pt>
                <c:pt idx="8182">
                  <c:v>77.400000000000006</c:v>
                </c:pt>
                <c:pt idx="8183">
                  <c:v>77.2</c:v>
                </c:pt>
                <c:pt idx="8184">
                  <c:v>75.400000000000006</c:v>
                </c:pt>
                <c:pt idx="8185">
                  <c:v>73.599999999999994</c:v>
                </c:pt>
                <c:pt idx="8186">
                  <c:v>73.599999999999994</c:v>
                </c:pt>
                <c:pt idx="8187">
                  <c:v>75.599999999999994</c:v>
                </c:pt>
                <c:pt idx="8188">
                  <c:v>73.900000000000006</c:v>
                </c:pt>
                <c:pt idx="8189">
                  <c:v>73.400000000000006</c:v>
                </c:pt>
                <c:pt idx="8190">
                  <c:v>72.3</c:v>
                </c:pt>
                <c:pt idx="8191">
                  <c:v>73</c:v>
                </c:pt>
                <c:pt idx="8192">
                  <c:v>72.5</c:v>
                </c:pt>
                <c:pt idx="8193">
                  <c:v>71.400000000000006</c:v>
                </c:pt>
                <c:pt idx="8194">
                  <c:v>72</c:v>
                </c:pt>
                <c:pt idx="8195">
                  <c:v>73.400000000000006</c:v>
                </c:pt>
                <c:pt idx="8196">
                  <c:v>72.099999999999994</c:v>
                </c:pt>
                <c:pt idx="8197">
                  <c:v>69.3</c:v>
                </c:pt>
                <c:pt idx="8198">
                  <c:v>66.2</c:v>
                </c:pt>
                <c:pt idx="8199">
                  <c:v>64.8</c:v>
                </c:pt>
                <c:pt idx="8200">
                  <c:v>64.8</c:v>
                </c:pt>
                <c:pt idx="8201">
                  <c:v>64.400000000000006</c:v>
                </c:pt>
                <c:pt idx="8202">
                  <c:v>63.1</c:v>
                </c:pt>
                <c:pt idx="8203">
                  <c:v>62.1</c:v>
                </c:pt>
                <c:pt idx="8204">
                  <c:v>60.8</c:v>
                </c:pt>
                <c:pt idx="8205">
                  <c:v>59</c:v>
                </c:pt>
                <c:pt idx="8206">
                  <c:v>58.5</c:v>
                </c:pt>
                <c:pt idx="8207">
                  <c:v>57</c:v>
                </c:pt>
                <c:pt idx="8208">
                  <c:v>56.1</c:v>
                </c:pt>
                <c:pt idx="8209">
                  <c:v>54.9</c:v>
                </c:pt>
                <c:pt idx="8210">
                  <c:v>53.6</c:v>
                </c:pt>
                <c:pt idx="8211">
                  <c:v>52.3</c:v>
                </c:pt>
                <c:pt idx="8212">
                  <c:v>51.1</c:v>
                </c:pt>
                <c:pt idx="8213">
                  <c:v>50.4</c:v>
                </c:pt>
                <c:pt idx="8214">
                  <c:v>49.5</c:v>
                </c:pt>
                <c:pt idx="8215">
                  <c:v>48</c:v>
                </c:pt>
                <c:pt idx="8216">
                  <c:v>46.8</c:v>
                </c:pt>
                <c:pt idx="8217">
                  <c:v>45.7</c:v>
                </c:pt>
                <c:pt idx="8218">
                  <c:v>44.8</c:v>
                </c:pt>
                <c:pt idx="8219">
                  <c:v>43.9</c:v>
                </c:pt>
                <c:pt idx="8220">
                  <c:v>43.3</c:v>
                </c:pt>
                <c:pt idx="8221">
                  <c:v>42.6</c:v>
                </c:pt>
                <c:pt idx="8222">
                  <c:v>41.9</c:v>
                </c:pt>
                <c:pt idx="8223">
                  <c:v>41.4</c:v>
                </c:pt>
                <c:pt idx="8224">
                  <c:v>40.800000000000011</c:v>
                </c:pt>
                <c:pt idx="8225">
                  <c:v>40.5</c:v>
                </c:pt>
                <c:pt idx="8226">
                  <c:v>40.1</c:v>
                </c:pt>
                <c:pt idx="8227">
                  <c:v>39.700000000000003</c:v>
                </c:pt>
                <c:pt idx="8228">
                  <c:v>39.6</c:v>
                </c:pt>
                <c:pt idx="8229">
                  <c:v>39.200000000000003</c:v>
                </c:pt>
                <c:pt idx="8230">
                  <c:v>39</c:v>
                </c:pt>
                <c:pt idx="8231">
                  <c:v>38.800000000000011</c:v>
                </c:pt>
                <c:pt idx="8232">
                  <c:v>38.800000000000011</c:v>
                </c:pt>
                <c:pt idx="8233">
                  <c:v>38.800000000000011</c:v>
                </c:pt>
                <c:pt idx="8234">
                  <c:v>38.800000000000011</c:v>
                </c:pt>
                <c:pt idx="8235">
                  <c:v>38.700000000000003</c:v>
                </c:pt>
                <c:pt idx="8236">
                  <c:v>39</c:v>
                </c:pt>
                <c:pt idx="8237">
                  <c:v>39</c:v>
                </c:pt>
                <c:pt idx="8238">
                  <c:v>39</c:v>
                </c:pt>
                <c:pt idx="8239">
                  <c:v>39.200000000000003</c:v>
                </c:pt>
                <c:pt idx="8240">
                  <c:v>39.4</c:v>
                </c:pt>
                <c:pt idx="8241">
                  <c:v>39.200000000000003</c:v>
                </c:pt>
                <c:pt idx="8242">
                  <c:v>38.800000000000011</c:v>
                </c:pt>
                <c:pt idx="8243">
                  <c:v>38.300000000000011</c:v>
                </c:pt>
                <c:pt idx="8244">
                  <c:v>37.9</c:v>
                </c:pt>
                <c:pt idx="8245">
                  <c:v>37.9</c:v>
                </c:pt>
                <c:pt idx="8246">
                  <c:v>37.6</c:v>
                </c:pt>
                <c:pt idx="8247">
                  <c:v>37.200000000000003</c:v>
                </c:pt>
                <c:pt idx="8248">
                  <c:v>36.9</c:v>
                </c:pt>
                <c:pt idx="8249">
                  <c:v>36.5</c:v>
                </c:pt>
                <c:pt idx="8250">
                  <c:v>36.1</c:v>
                </c:pt>
                <c:pt idx="8251">
                  <c:v>36</c:v>
                </c:pt>
                <c:pt idx="8252">
                  <c:v>35.200000000000003</c:v>
                </c:pt>
                <c:pt idx="8253">
                  <c:v>34.700000000000003</c:v>
                </c:pt>
                <c:pt idx="8254">
                  <c:v>34.200000000000003</c:v>
                </c:pt>
                <c:pt idx="8255">
                  <c:v>33.800000000000011</c:v>
                </c:pt>
                <c:pt idx="8256">
                  <c:v>33.4</c:v>
                </c:pt>
                <c:pt idx="8257">
                  <c:v>33.1</c:v>
                </c:pt>
                <c:pt idx="8258">
                  <c:v>32.5</c:v>
                </c:pt>
                <c:pt idx="8259">
                  <c:v>32.5</c:v>
                </c:pt>
                <c:pt idx="8260">
                  <c:v>32.4</c:v>
                </c:pt>
                <c:pt idx="8261">
                  <c:v>31.8</c:v>
                </c:pt>
                <c:pt idx="8262">
                  <c:v>31.6</c:v>
                </c:pt>
                <c:pt idx="8263">
                  <c:v>31.3</c:v>
                </c:pt>
                <c:pt idx="8264">
                  <c:v>31.3</c:v>
                </c:pt>
                <c:pt idx="8265">
                  <c:v>30.9</c:v>
                </c:pt>
                <c:pt idx="8266">
                  <c:v>30.7</c:v>
                </c:pt>
                <c:pt idx="8267">
                  <c:v>30.4</c:v>
                </c:pt>
                <c:pt idx="8268">
                  <c:v>30.2</c:v>
                </c:pt>
                <c:pt idx="8269">
                  <c:v>30</c:v>
                </c:pt>
                <c:pt idx="8270">
                  <c:v>29.8</c:v>
                </c:pt>
                <c:pt idx="8271">
                  <c:v>29.8</c:v>
                </c:pt>
                <c:pt idx="8272">
                  <c:v>29.7</c:v>
                </c:pt>
                <c:pt idx="8273">
                  <c:v>29.5</c:v>
                </c:pt>
                <c:pt idx="8274">
                  <c:v>29.5</c:v>
                </c:pt>
                <c:pt idx="8275">
                  <c:v>29.3</c:v>
                </c:pt>
                <c:pt idx="8276">
                  <c:v>29.1</c:v>
                </c:pt>
                <c:pt idx="8277">
                  <c:v>28.9</c:v>
                </c:pt>
                <c:pt idx="8278">
                  <c:v>28.9</c:v>
                </c:pt>
                <c:pt idx="8279">
                  <c:v>28.6</c:v>
                </c:pt>
                <c:pt idx="8280">
                  <c:v>28.6</c:v>
                </c:pt>
                <c:pt idx="8281">
                  <c:v>28.6</c:v>
                </c:pt>
                <c:pt idx="8282">
                  <c:v>28.6</c:v>
                </c:pt>
                <c:pt idx="8283">
                  <c:v>28.8</c:v>
                </c:pt>
                <c:pt idx="8284">
                  <c:v>28.8</c:v>
                </c:pt>
                <c:pt idx="8285">
                  <c:v>28.8</c:v>
                </c:pt>
                <c:pt idx="8286">
                  <c:v>28.9</c:v>
                </c:pt>
                <c:pt idx="8287">
                  <c:v>29.1</c:v>
                </c:pt>
                <c:pt idx="8288">
                  <c:v>29.3</c:v>
                </c:pt>
                <c:pt idx="8289">
                  <c:v>29.1</c:v>
                </c:pt>
                <c:pt idx="8290">
                  <c:v>29.5</c:v>
                </c:pt>
                <c:pt idx="8291">
                  <c:v>29.8</c:v>
                </c:pt>
                <c:pt idx="8292">
                  <c:v>30.4</c:v>
                </c:pt>
                <c:pt idx="8293">
                  <c:v>31.3</c:v>
                </c:pt>
                <c:pt idx="8294">
                  <c:v>32.200000000000003</c:v>
                </c:pt>
                <c:pt idx="8295">
                  <c:v>33.4</c:v>
                </c:pt>
                <c:pt idx="8296">
                  <c:v>34.5</c:v>
                </c:pt>
                <c:pt idx="8297">
                  <c:v>35.800000000000011</c:v>
                </c:pt>
                <c:pt idx="8298">
                  <c:v>37.200000000000003</c:v>
                </c:pt>
                <c:pt idx="8299">
                  <c:v>38.700000000000003</c:v>
                </c:pt>
                <c:pt idx="8300">
                  <c:v>40.1</c:v>
                </c:pt>
                <c:pt idx="8301">
                  <c:v>41.9</c:v>
                </c:pt>
                <c:pt idx="8302">
                  <c:v>43.5</c:v>
                </c:pt>
                <c:pt idx="8303">
                  <c:v>45.5</c:v>
                </c:pt>
                <c:pt idx="8304">
                  <c:v>47.1</c:v>
                </c:pt>
                <c:pt idx="8305">
                  <c:v>48.9</c:v>
                </c:pt>
                <c:pt idx="8306">
                  <c:v>50.7</c:v>
                </c:pt>
                <c:pt idx="8307">
                  <c:v>52.5</c:v>
                </c:pt>
                <c:pt idx="8308">
                  <c:v>54.9</c:v>
                </c:pt>
                <c:pt idx="8309">
                  <c:v>56.7</c:v>
                </c:pt>
                <c:pt idx="8310">
                  <c:v>58.5</c:v>
                </c:pt>
                <c:pt idx="8311">
                  <c:v>60.1</c:v>
                </c:pt>
                <c:pt idx="8312">
                  <c:v>61.9</c:v>
                </c:pt>
                <c:pt idx="8313">
                  <c:v>65.099999999999994</c:v>
                </c:pt>
                <c:pt idx="8314">
                  <c:v>66.900000000000006</c:v>
                </c:pt>
                <c:pt idx="8315">
                  <c:v>68.900000000000006</c:v>
                </c:pt>
                <c:pt idx="8316">
                  <c:v>70.7</c:v>
                </c:pt>
                <c:pt idx="8317">
                  <c:v>71.599999999999994</c:v>
                </c:pt>
                <c:pt idx="8318">
                  <c:v>72.3</c:v>
                </c:pt>
                <c:pt idx="8319">
                  <c:v>74.099999999999994</c:v>
                </c:pt>
                <c:pt idx="8320">
                  <c:v>74.8</c:v>
                </c:pt>
                <c:pt idx="8321">
                  <c:v>76.3</c:v>
                </c:pt>
                <c:pt idx="8322">
                  <c:v>77.400000000000006</c:v>
                </c:pt>
                <c:pt idx="8323">
                  <c:v>78.400000000000006</c:v>
                </c:pt>
                <c:pt idx="8324">
                  <c:v>80.400000000000006</c:v>
                </c:pt>
                <c:pt idx="8325">
                  <c:v>81</c:v>
                </c:pt>
                <c:pt idx="8326">
                  <c:v>81.900000000000006</c:v>
                </c:pt>
                <c:pt idx="8327">
                  <c:v>81.900000000000006</c:v>
                </c:pt>
                <c:pt idx="8328">
                  <c:v>82</c:v>
                </c:pt>
                <c:pt idx="8329">
                  <c:v>81.5</c:v>
                </c:pt>
                <c:pt idx="8330">
                  <c:v>82</c:v>
                </c:pt>
                <c:pt idx="8331">
                  <c:v>82.2</c:v>
                </c:pt>
                <c:pt idx="8332">
                  <c:v>82.2</c:v>
                </c:pt>
                <c:pt idx="8333">
                  <c:v>82</c:v>
                </c:pt>
                <c:pt idx="8334">
                  <c:v>81.5</c:v>
                </c:pt>
                <c:pt idx="8335">
                  <c:v>81.3</c:v>
                </c:pt>
                <c:pt idx="8336">
                  <c:v>81.099999999999994</c:v>
                </c:pt>
                <c:pt idx="8337">
                  <c:v>80.8</c:v>
                </c:pt>
                <c:pt idx="8338">
                  <c:v>80.099999999999994</c:v>
                </c:pt>
                <c:pt idx="8339">
                  <c:v>79.3</c:v>
                </c:pt>
                <c:pt idx="8340">
                  <c:v>77.5</c:v>
                </c:pt>
                <c:pt idx="8341">
                  <c:v>77</c:v>
                </c:pt>
                <c:pt idx="8342">
                  <c:v>75</c:v>
                </c:pt>
                <c:pt idx="8343">
                  <c:v>74.7</c:v>
                </c:pt>
                <c:pt idx="8344">
                  <c:v>73.400000000000006</c:v>
                </c:pt>
                <c:pt idx="8345">
                  <c:v>71.8</c:v>
                </c:pt>
                <c:pt idx="8346">
                  <c:v>70.2</c:v>
                </c:pt>
                <c:pt idx="8347">
                  <c:v>68.900000000000006</c:v>
                </c:pt>
                <c:pt idx="8348">
                  <c:v>66.900000000000006</c:v>
                </c:pt>
                <c:pt idx="8349">
                  <c:v>65.8</c:v>
                </c:pt>
                <c:pt idx="8350">
                  <c:v>63.7</c:v>
                </c:pt>
                <c:pt idx="8351">
                  <c:v>62.6</c:v>
                </c:pt>
                <c:pt idx="8352">
                  <c:v>60.8</c:v>
                </c:pt>
                <c:pt idx="8353">
                  <c:v>59.2</c:v>
                </c:pt>
                <c:pt idx="8354">
                  <c:v>57.9</c:v>
                </c:pt>
                <c:pt idx="8355">
                  <c:v>56.8</c:v>
                </c:pt>
                <c:pt idx="8356">
                  <c:v>55.6</c:v>
                </c:pt>
                <c:pt idx="8357">
                  <c:v>54.1</c:v>
                </c:pt>
                <c:pt idx="8358">
                  <c:v>52.9</c:v>
                </c:pt>
                <c:pt idx="8359">
                  <c:v>51.6</c:v>
                </c:pt>
                <c:pt idx="8360">
                  <c:v>50.2</c:v>
                </c:pt>
                <c:pt idx="8361">
                  <c:v>49.1</c:v>
                </c:pt>
                <c:pt idx="8362">
                  <c:v>48.2</c:v>
                </c:pt>
                <c:pt idx="8363">
                  <c:v>47.3</c:v>
                </c:pt>
                <c:pt idx="8364">
                  <c:v>46.8</c:v>
                </c:pt>
                <c:pt idx="8365">
                  <c:v>46</c:v>
                </c:pt>
                <c:pt idx="8366">
                  <c:v>45.5</c:v>
                </c:pt>
                <c:pt idx="8367">
                  <c:v>45.3</c:v>
                </c:pt>
                <c:pt idx="8368">
                  <c:v>45</c:v>
                </c:pt>
                <c:pt idx="8369">
                  <c:v>44.8</c:v>
                </c:pt>
                <c:pt idx="8370">
                  <c:v>44.6</c:v>
                </c:pt>
                <c:pt idx="8371">
                  <c:v>44.4</c:v>
                </c:pt>
                <c:pt idx="8372">
                  <c:v>44.1</c:v>
                </c:pt>
                <c:pt idx="8373">
                  <c:v>43.5</c:v>
                </c:pt>
                <c:pt idx="8374">
                  <c:v>43.2</c:v>
                </c:pt>
                <c:pt idx="8375">
                  <c:v>42.6</c:v>
                </c:pt>
                <c:pt idx="8376">
                  <c:v>42.3</c:v>
                </c:pt>
                <c:pt idx="8377">
                  <c:v>42.1</c:v>
                </c:pt>
                <c:pt idx="8378">
                  <c:v>41.7</c:v>
                </c:pt>
                <c:pt idx="8379">
                  <c:v>41.4</c:v>
                </c:pt>
                <c:pt idx="8380">
                  <c:v>41</c:v>
                </c:pt>
                <c:pt idx="8381">
                  <c:v>40.800000000000011</c:v>
                </c:pt>
                <c:pt idx="8382">
                  <c:v>40.5</c:v>
                </c:pt>
                <c:pt idx="8383">
                  <c:v>40.300000000000011</c:v>
                </c:pt>
                <c:pt idx="8384">
                  <c:v>39.9</c:v>
                </c:pt>
                <c:pt idx="8385">
                  <c:v>39.700000000000003</c:v>
                </c:pt>
                <c:pt idx="8386">
                  <c:v>39.4</c:v>
                </c:pt>
                <c:pt idx="8387">
                  <c:v>38.800000000000011</c:v>
                </c:pt>
                <c:pt idx="8388">
                  <c:v>38.5</c:v>
                </c:pt>
                <c:pt idx="8389">
                  <c:v>38.1</c:v>
                </c:pt>
                <c:pt idx="8390">
                  <c:v>38.1</c:v>
                </c:pt>
                <c:pt idx="8391">
                  <c:v>38.1</c:v>
                </c:pt>
                <c:pt idx="8392">
                  <c:v>37.800000000000011</c:v>
                </c:pt>
                <c:pt idx="8393">
                  <c:v>37.9</c:v>
                </c:pt>
                <c:pt idx="8394">
                  <c:v>37.800000000000011</c:v>
                </c:pt>
                <c:pt idx="8395">
                  <c:v>37.6</c:v>
                </c:pt>
                <c:pt idx="8396">
                  <c:v>37.200000000000003</c:v>
                </c:pt>
                <c:pt idx="8397">
                  <c:v>37</c:v>
                </c:pt>
                <c:pt idx="8398">
                  <c:v>36.9</c:v>
                </c:pt>
                <c:pt idx="8399">
                  <c:v>36.700000000000003</c:v>
                </c:pt>
                <c:pt idx="8400">
                  <c:v>36.300000000000011</c:v>
                </c:pt>
                <c:pt idx="8401">
                  <c:v>36.1</c:v>
                </c:pt>
                <c:pt idx="8402">
                  <c:v>36</c:v>
                </c:pt>
                <c:pt idx="8403">
                  <c:v>36</c:v>
                </c:pt>
                <c:pt idx="8404">
                  <c:v>36</c:v>
                </c:pt>
                <c:pt idx="8405">
                  <c:v>36.1</c:v>
                </c:pt>
                <c:pt idx="8406">
                  <c:v>36.1</c:v>
                </c:pt>
                <c:pt idx="8407">
                  <c:v>36.1</c:v>
                </c:pt>
                <c:pt idx="8408">
                  <c:v>36</c:v>
                </c:pt>
                <c:pt idx="8409">
                  <c:v>36</c:v>
                </c:pt>
                <c:pt idx="8410">
                  <c:v>36</c:v>
                </c:pt>
                <c:pt idx="8411">
                  <c:v>36.1</c:v>
                </c:pt>
                <c:pt idx="8412">
                  <c:v>36.1</c:v>
                </c:pt>
                <c:pt idx="8413">
                  <c:v>36.1</c:v>
                </c:pt>
                <c:pt idx="8414">
                  <c:v>36.1</c:v>
                </c:pt>
                <c:pt idx="8415">
                  <c:v>36.1</c:v>
                </c:pt>
                <c:pt idx="8416">
                  <c:v>36.300000000000011</c:v>
                </c:pt>
                <c:pt idx="8417">
                  <c:v>36.1</c:v>
                </c:pt>
                <c:pt idx="8418">
                  <c:v>36.1</c:v>
                </c:pt>
                <c:pt idx="8419">
                  <c:v>36.1</c:v>
                </c:pt>
                <c:pt idx="8420">
                  <c:v>36.1</c:v>
                </c:pt>
                <c:pt idx="8421">
                  <c:v>36.1</c:v>
                </c:pt>
                <c:pt idx="8422">
                  <c:v>36.1</c:v>
                </c:pt>
                <c:pt idx="8423">
                  <c:v>36.300000000000011</c:v>
                </c:pt>
                <c:pt idx="8424">
                  <c:v>36.5</c:v>
                </c:pt>
                <c:pt idx="8425">
                  <c:v>36.5</c:v>
                </c:pt>
                <c:pt idx="8426">
                  <c:v>36.9</c:v>
                </c:pt>
                <c:pt idx="8427">
                  <c:v>36.9</c:v>
                </c:pt>
                <c:pt idx="8428">
                  <c:v>37.200000000000003</c:v>
                </c:pt>
                <c:pt idx="8429">
                  <c:v>37.4</c:v>
                </c:pt>
                <c:pt idx="8430">
                  <c:v>37.4</c:v>
                </c:pt>
                <c:pt idx="8431">
                  <c:v>37.4</c:v>
                </c:pt>
                <c:pt idx="8432">
                  <c:v>38.1</c:v>
                </c:pt>
                <c:pt idx="8433">
                  <c:v>38.700000000000003</c:v>
                </c:pt>
                <c:pt idx="8434">
                  <c:v>39.4</c:v>
                </c:pt>
                <c:pt idx="8435">
                  <c:v>40.1</c:v>
                </c:pt>
                <c:pt idx="8436">
                  <c:v>40.5</c:v>
                </c:pt>
                <c:pt idx="8437">
                  <c:v>41</c:v>
                </c:pt>
                <c:pt idx="8438">
                  <c:v>42.1</c:v>
                </c:pt>
                <c:pt idx="8439">
                  <c:v>44.6</c:v>
                </c:pt>
                <c:pt idx="8440">
                  <c:v>46.8</c:v>
                </c:pt>
                <c:pt idx="8441">
                  <c:v>49.3</c:v>
                </c:pt>
                <c:pt idx="8442">
                  <c:v>50.7</c:v>
                </c:pt>
                <c:pt idx="8443">
                  <c:v>54.3</c:v>
                </c:pt>
                <c:pt idx="8444">
                  <c:v>57.4</c:v>
                </c:pt>
                <c:pt idx="8445">
                  <c:v>59.4</c:v>
                </c:pt>
                <c:pt idx="8446">
                  <c:v>60.3</c:v>
                </c:pt>
                <c:pt idx="8447">
                  <c:v>61.7</c:v>
                </c:pt>
                <c:pt idx="8448">
                  <c:v>63.5</c:v>
                </c:pt>
                <c:pt idx="8449">
                  <c:v>65.3</c:v>
                </c:pt>
                <c:pt idx="8450">
                  <c:v>66.7</c:v>
                </c:pt>
                <c:pt idx="8451">
                  <c:v>68.7</c:v>
                </c:pt>
                <c:pt idx="8452">
                  <c:v>69.8</c:v>
                </c:pt>
                <c:pt idx="8453">
                  <c:v>71.099999999999994</c:v>
                </c:pt>
                <c:pt idx="8454">
                  <c:v>72.099999999999994</c:v>
                </c:pt>
                <c:pt idx="8455">
                  <c:v>72.900000000000006</c:v>
                </c:pt>
                <c:pt idx="8456">
                  <c:v>74.099999999999994</c:v>
                </c:pt>
                <c:pt idx="8457">
                  <c:v>75.599999999999994</c:v>
                </c:pt>
                <c:pt idx="8458">
                  <c:v>76.599999999999994</c:v>
                </c:pt>
                <c:pt idx="8459">
                  <c:v>77</c:v>
                </c:pt>
                <c:pt idx="8460">
                  <c:v>78.599999999999994</c:v>
                </c:pt>
                <c:pt idx="8461">
                  <c:v>78.400000000000006</c:v>
                </c:pt>
                <c:pt idx="8462">
                  <c:v>79.2</c:v>
                </c:pt>
                <c:pt idx="8463">
                  <c:v>79.2</c:v>
                </c:pt>
                <c:pt idx="8464">
                  <c:v>80.2</c:v>
                </c:pt>
                <c:pt idx="8465">
                  <c:v>80.8</c:v>
                </c:pt>
                <c:pt idx="8466">
                  <c:v>81</c:v>
                </c:pt>
                <c:pt idx="8467">
                  <c:v>81.3</c:v>
                </c:pt>
                <c:pt idx="8468">
                  <c:v>81.7</c:v>
                </c:pt>
                <c:pt idx="8469">
                  <c:v>81.3</c:v>
                </c:pt>
                <c:pt idx="8470">
                  <c:v>81.5</c:v>
                </c:pt>
                <c:pt idx="8471">
                  <c:v>81.3</c:v>
                </c:pt>
                <c:pt idx="8472">
                  <c:v>81.900000000000006</c:v>
                </c:pt>
                <c:pt idx="8473">
                  <c:v>81.3</c:v>
                </c:pt>
                <c:pt idx="8474">
                  <c:v>80.400000000000006</c:v>
                </c:pt>
                <c:pt idx="8475">
                  <c:v>80.400000000000006</c:v>
                </c:pt>
                <c:pt idx="8476">
                  <c:v>79.3</c:v>
                </c:pt>
                <c:pt idx="8477">
                  <c:v>79.7</c:v>
                </c:pt>
                <c:pt idx="8478">
                  <c:v>79.2</c:v>
                </c:pt>
                <c:pt idx="8479">
                  <c:v>78.599999999999994</c:v>
                </c:pt>
                <c:pt idx="8480">
                  <c:v>77.5</c:v>
                </c:pt>
                <c:pt idx="8481">
                  <c:v>76.5</c:v>
                </c:pt>
                <c:pt idx="8482">
                  <c:v>74.3</c:v>
                </c:pt>
                <c:pt idx="8483">
                  <c:v>72.5</c:v>
                </c:pt>
                <c:pt idx="8484">
                  <c:v>72.3</c:v>
                </c:pt>
                <c:pt idx="8485">
                  <c:v>71.099999999999994</c:v>
                </c:pt>
                <c:pt idx="8486">
                  <c:v>70</c:v>
                </c:pt>
                <c:pt idx="8487">
                  <c:v>67.8</c:v>
                </c:pt>
                <c:pt idx="8488">
                  <c:v>65.3</c:v>
                </c:pt>
                <c:pt idx="8489">
                  <c:v>64</c:v>
                </c:pt>
                <c:pt idx="8490">
                  <c:v>60.1</c:v>
                </c:pt>
                <c:pt idx="8491">
                  <c:v>56.5</c:v>
                </c:pt>
                <c:pt idx="8492">
                  <c:v>54.3</c:v>
                </c:pt>
                <c:pt idx="8493">
                  <c:v>53.2</c:v>
                </c:pt>
                <c:pt idx="8494">
                  <c:v>52.3</c:v>
                </c:pt>
                <c:pt idx="8495">
                  <c:v>51.4</c:v>
                </c:pt>
                <c:pt idx="8496">
                  <c:v>50.5</c:v>
                </c:pt>
                <c:pt idx="8497">
                  <c:v>49.8</c:v>
                </c:pt>
                <c:pt idx="8498">
                  <c:v>49.1</c:v>
                </c:pt>
                <c:pt idx="8499">
                  <c:v>48</c:v>
                </c:pt>
                <c:pt idx="8500">
                  <c:v>46.8</c:v>
                </c:pt>
                <c:pt idx="8501">
                  <c:v>44.8</c:v>
                </c:pt>
                <c:pt idx="8502">
                  <c:v>45.3</c:v>
                </c:pt>
                <c:pt idx="8503">
                  <c:v>45.1</c:v>
                </c:pt>
                <c:pt idx="8504">
                  <c:v>45</c:v>
                </c:pt>
                <c:pt idx="8505">
                  <c:v>44.8</c:v>
                </c:pt>
                <c:pt idx="8506">
                  <c:v>44.4</c:v>
                </c:pt>
                <c:pt idx="8507">
                  <c:v>43</c:v>
                </c:pt>
                <c:pt idx="8508">
                  <c:v>41.5</c:v>
                </c:pt>
                <c:pt idx="8509">
                  <c:v>39.6</c:v>
                </c:pt>
                <c:pt idx="8510">
                  <c:v>38.1</c:v>
                </c:pt>
                <c:pt idx="8511">
                  <c:v>37.9</c:v>
                </c:pt>
                <c:pt idx="8512">
                  <c:v>38.1</c:v>
                </c:pt>
                <c:pt idx="8513">
                  <c:v>38.5</c:v>
                </c:pt>
                <c:pt idx="8514">
                  <c:v>38.700000000000003</c:v>
                </c:pt>
                <c:pt idx="8515">
                  <c:v>38.300000000000011</c:v>
                </c:pt>
                <c:pt idx="8516">
                  <c:v>38.300000000000011</c:v>
                </c:pt>
                <c:pt idx="8517">
                  <c:v>38.1</c:v>
                </c:pt>
                <c:pt idx="8518">
                  <c:v>38.1</c:v>
                </c:pt>
                <c:pt idx="8519">
                  <c:v>37.800000000000011</c:v>
                </c:pt>
                <c:pt idx="8520">
                  <c:v>37.4</c:v>
                </c:pt>
                <c:pt idx="8521">
                  <c:v>37</c:v>
                </c:pt>
                <c:pt idx="8522">
                  <c:v>36.5</c:v>
                </c:pt>
                <c:pt idx="8523">
                  <c:v>35.800000000000011</c:v>
                </c:pt>
                <c:pt idx="8524">
                  <c:v>35.4</c:v>
                </c:pt>
                <c:pt idx="8525">
                  <c:v>35.200000000000003</c:v>
                </c:pt>
                <c:pt idx="8526">
                  <c:v>34.300000000000011</c:v>
                </c:pt>
                <c:pt idx="8527">
                  <c:v>33.800000000000011</c:v>
                </c:pt>
                <c:pt idx="8528">
                  <c:v>33.4</c:v>
                </c:pt>
                <c:pt idx="8529">
                  <c:v>33.1</c:v>
                </c:pt>
                <c:pt idx="8530">
                  <c:v>32.700000000000003</c:v>
                </c:pt>
                <c:pt idx="8531">
                  <c:v>32.9</c:v>
                </c:pt>
                <c:pt idx="8532">
                  <c:v>32.9</c:v>
                </c:pt>
                <c:pt idx="8533">
                  <c:v>32.200000000000003</c:v>
                </c:pt>
                <c:pt idx="8534">
                  <c:v>31.8</c:v>
                </c:pt>
                <c:pt idx="8535">
                  <c:v>31.6</c:v>
                </c:pt>
                <c:pt idx="8536">
                  <c:v>31.3</c:v>
                </c:pt>
                <c:pt idx="8537">
                  <c:v>31.1</c:v>
                </c:pt>
                <c:pt idx="8538">
                  <c:v>30.7</c:v>
                </c:pt>
                <c:pt idx="8539">
                  <c:v>30.6</c:v>
                </c:pt>
                <c:pt idx="8540">
                  <c:v>30.6</c:v>
                </c:pt>
                <c:pt idx="8541">
                  <c:v>30.2</c:v>
                </c:pt>
                <c:pt idx="8542">
                  <c:v>30.2</c:v>
                </c:pt>
                <c:pt idx="8543">
                  <c:v>30.4</c:v>
                </c:pt>
                <c:pt idx="8544">
                  <c:v>30.7</c:v>
                </c:pt>
                <c:pt idx="8545">
                  <c:v>30.9</c:v>
                </c:pt>
                <c:pt idx="8546">
                  <c:v>30.7</c:v>
                </c:pt>
                <c:pt idx="8547">
                  <c:v>31.1</c:v>
                </c:pt>
                <c:pt idx="8548">
                  <c:v>31.6</c:v>
                </c:pt>
                <c:pt idx="8549">
                  <c:v>31.6</c:v>
                </c:pt>
                <c:pt idx="8550">
                  <c:v>31.8</c:v>
                </c:pt>
                <c:pt idx="8551">
                  <c:v>32.200000000000003</c:v>
                </c:pt>
                <c:pt idx="8552">
                  <c:v>32.4</c:v>
                </c:pt>
                <c:pt idx="8553">
                  <c:v>32.5</c:v>
                </c:pt>
                <c:pt idx="8554">
                  <c:v>32.9</c:v>
                </c:pt>
                <c:pt idx="8555">
                  <c:v>33.1</c:v>
                </c:pt>
                <c:pt idx="8556">
                  <c:v>33.1</c:v>
                </c:pt>
                <c:pt idx="8557">
                  <c:v>31.8</c:v>
                </c:pt>
                <c:pt idx="8558">
                  <c:v>31.1</c:v>
                </c:pt>
                <c:pt idx="8559">
                  <c:v>31.1</c:v>
                </c:pt>
                <c:pt idx="8560">
                  <c:v>31.1</c:v>
                </c:pt>
                <c:pt idx="8561">
                  <c:v>30.6</c:v>
                </c:pt>
                <c:pt idx="8562">
                  <c:v>29.8</c:v>
                </c:pt>
                <c:pt idx="8563">
                  <c:v>29.7</c:v>
                </c:pt>
                <c:pt idx="8564">
                  <c:v>28.8</c:v>
                </c:pt>
                <c:pt idx="8565">
                  <c:v>28.6</c:v>
                </c:pt>
                <c:pt idx="8566">
                  <c:v>28.4</c:v>
                </c:pt>
                <c:pt idx="8567">
                  <c:v>28.6</c:v>
                </c:pt>
                <c:pt idx="8568">
                  <c:v>28</c:v>
                </c:pt>
                <c:pt idx="8569">
                  <c:v>28</c:v>
                </c:pt>
                <c:pt idx="8570">
                  <c:v>28.2</c:v>
                </c:pt>
                <c:pt idx="8571">
                  <c:v>27.9</c:v>
                </c:pt>
                <c:pt idx="8572">
                  <c:v>28.2</c:v>
                </c:pt>
                <c:pt idx="8573">
                  <c:v>28.4</c:v>
                </c:pt>
                <c:pt idx="8574">
                  <c:v>29.5</c:v>
                </c:pt>
                <c:pt idx="8575">
                  <c:v>30</c:v>
                </c:pt>
                <c:pt idx="8576">
                  <c:v>30.7</c:v>
                </c:pt>
                <c:pt idx="8577">
                  <c:v>31.1</c:v>
                </c:pt>
                <c:pt idx="8578">
                  <c:v>31.6</c:v>
                </c:pt>
                <c:pt idx="8579">
                  <c:v>31.5</c:v>
                </c:pt>
                <c:pt idx="8580">
                  <c:v>32.200000000000003</c:v>
                </c:pt>
                <c:pt idx="8581">
                  <c:v>32.9</c:v>
                </c:pt>
                <c:pt idx="8582">
                  <c:v>32.4</c:v>
                </c:pt>
                <c:pt idx="8583">
                  <c:v>34.5</c:v>
                </c:pt>
                <c:pt idx="8584">
                  <c:v>35.6</c:v>
                </c:pt>
                <c:pt idx="8585">
                  <c:v>41.2</c:v>
                </c:pt>
                <c:pt idx="8586">
                  <c:v>41.4</c:v>
                </c:pt>
                <c:pt idx="8587">
                  <c:v>43.2</c:v>
                </c:pt>
                <c:pt idx="8588">
                  <c:v>44.6</c:v>
                </c:pt>
                <c:pt idx="8589">
                  <c:v>43.5</c:v>
                </c:pt>
                <c:pt idx="8590">
                  <c:v>43.5</c:v>
                </c:pt>
                <c:pt idx="8591">
                  <c:v>46.4</c:v>
                </c:pt>
                <c:pt idx="8592">
                  <c:v>51.1</c:v>
                </c:pt>
                <c:pt idx="8593">
                  <c:v>54.1</c:v>
                </c:pt>
                <c:pt idx="8594">
                  <c:v>55.8</c:v>
                </c:pt>
                <c:pt idx="8595">
                  <c:v>55.6</c:v>
                </c:pt>
                <c:pt idx="8596">
                  <c:v>60.4</c:v>
                </c:pt>
                <c:pt idx="8597">
                  <c:v>61.9</c:v>
                </c:pt>
                <c:pt idx="8598">
                  <c:v>63.9</c:v>
                </c:pt>
                <c:pt idx="8599">
                  <c:v>67.3</c:v>
                </c:pt>
                <c:pt idx="8600">
                  <c:v>69.099999999999994</c:v>
                </c:pt>
                <c:pt idx="8601">
                  <c:v>69.8</c:v>
                </c:pt>
                <c:pt idx="8602">
                  <c:v>72.099999999999994</c:v>
                </c:pt>
                <c:pt idx="8603">
                  <c:v>72.7</c:v>
                </c:pt>
                <c:pt idx="8604">
                  <c:v>73.2</c:v>
                </c:pt>
                <c:pt idx="8605">
                  <c:v>75.400000000000006</c:v>
                </c:pt>
                <c:pt idx="8606">
                  <c:v>76.8</c:v>
                </c:pt>
                <c:pt idx="8607">
                  <c:v>78.400000000000006</c:v>
                </c:pt>
                <c:pt idx="8608">
                  <c:v>80.400000000000006</c:v>
                </c:pt>
                <c:pt idx="8609">
                  <c:v>81.099999999999994</c:v>
                </c:pt>
                <c:pt idx="8610">
                  <c:v>81.5</c:v>
                </c:pt>
                <c:pt idx="8611">
                  <c:v>82.4</c:v>
                </c:pt>
                <c:pt idx="8612">
                  <c:v>81.900000000000006</c:v>
                </c:pt>
                <c:pt idx="8613">
                  <c:v>82.8</c:v>
                </c:pt>
                <c:pt idx="8614">
                  <c:v>83.1</c:v>
                </c:pt>
                <c:pt idx="8615">
                  <c:v>83.1</c:v>
                </c:pt>
                <c:pt idx="8616">
                  <c:v>83.5</c:v>
                </c:pt>
                <c:pt idx="8617">
                  <c:v>81.5</c:v>
                </c:pt>
                <c:pt idx="8618">
                  <c:v>82.2</c:v>
                </c:pt>
                <c:pt idx="8619">
                  <c:v>82</c:v>
                </c:pt>
                <c:pt idx="8620">
                  <c:v>81.7</c:v>
                </c:pt>
                <c:pt idx="8621">
                  <c:v>79.7</c:v>
                </c:pt>
                <c:pt idx="8622">
                  <c:v>73.599999999999994</c:v>
                </c:pt>
                <c:pt idx="8623">
                  <c:v>69.400000000000006</c:v>
                </c:pt>
                <c:pt idx="8624">
                  <c:v>66.7</c:v>
                </c:pt>
                <c:pt idx="8625">
                  <c:v>64.599999999999994</c:v>
                </c:pt>
                <c:pt idx="8626">
                  <c:v>64.599999999999994</c:v>
                </c:pt>
                <c:pt idx="8627">
                  <c:v>63.3</c:v>
                </c:pt>
                <c:pt idx="8628">
                  <c:v>62.6</c:v>
                </c:pt>
                <c:pt idx="8629">
                  <c:v>62.4</c:v>
                </c:pt>
                <c:pt idx="8630">
                  <c:v>62.4</c:v>
                </c:pt>
                <c:pt idx="8631">
                  <c:v>62.1</c:v>
                </c:pt>
                <c:pt idx="8632">
                  <c:v>60.8</c:v>
                </c:pt>
                <c:pt idx="8633">
                  <c:v>59.7</c:v>
                </c:pt>
                <c:pt idx="8634">
                  <c:v>58.8</c:v>
                </c:pt>
                <c:pt idx="8635">
                  <c:v>57.9</c:v>
                </c:pt>
                <c:pt idx="8636">
                  <c:v>57.2</c:v>
                </c:pt>
                <c:pt idx="8637">
                  <c:v>56.1</c:v>
                </c:pt>
                <c:pt idx="8638">
                  <c:v>54.9</c:v>
                </c:pt>
                <c:pt idx="8639">
                  <c:v>54.1</c:v>
                </c:pt>
                <c:pt idx="8640">
                  <c:v>53.2</c:v>
                </c:pt>
                <c:pt idx="8641">
                  <c:v>52.7</c:v>
                </c:pt>
                <c:pt idx="8642">
                  <c:v>52</c:v>
                </c:pt>
                <c:pt idx="8643">
                  <c:v>51.1</c:v>
                </c:pt>
                <c:pt idx="8644">
                  <c:v>50.4</c:v>
                </c:pt>
                <c:pt idx="8645">
                  <c:v>49.6</c:v>
                </c:pt>
                <c:pt idx="8646">
                  <c:v>48.9</c:v>
                </c:pt>
                <c:pt idx="8647">
                  <c:v>48.6</c:v>
                </c:pt>
                <c:pt idx="8648">
                  <c:v>47.7</c:v>
                </c:pt>
                <c:pt idx="8649">
                  <c:v>46.9</c:v>
                </c:pt>
                <c:pt idx="8650">
                  <c:v>46.4</c:v>
                </c:pt>
                <c:pt idx="8651">
                  <c:v>46</c:v>
                </c:pt>
                <c:pt idx="8652">
                  <c:v>45.7</c:v>
                </c:pt>
                <c:pt idx="8653">
                  <c:v>45.5</c:v>
                </c:pt>
                <c:pt idx="8654">
                  <c:v>45.5</c:v>
                </c:pt>
                <c:pt idx="8655">
                  <c:v>45.3</c:v>
                </c:pt>
                <c:pt idx="8656">
                  <c:v>45.3</c:v>
                </c:pt>
                <c:pt idx="8657">
                  <c:v>45.3</c:v>
                </c:pt>
                <c:pt idx="8658">
                  <c:v>45</c:v>
                </c:pt>
                <c:pt idx="8659">
                  <c:v>44.8</c:v>
                </c:pt>
                <c:pt idx="8660">
                  <c:v>44.8</c:v>
                </c:pt>
                <c:pt idx="8661">
                  <c:v>44.6</c:v>
                </c:pt>
                <c:pt idx="8662">
                  <c:v>44.6</c:v>
                </c:pt>
                <c:pt idx="8663">
                  <c:v>44.4</c:v>
                </c:pt>
                <c:pt idx="8664">
                  <c:v>44.2</c:v>
                </c:pt>
                <c:pt idx="8665">
                  <c:v>44.2</c:v>
                </c:pt>
                <c:pt idx="8666">
                  <c:v>44.2</c:v>
                </c:pt>
                <c:pt idx="8667">
                  <c:v>44.1</c:v>
                </c:pt>
                <c:pt idx="8668">
                  <c:v>44.2</c:v>
                </c:pt>
                <c:pt idx="8669">
                  <c:v>43.9</c:v>
                </c:pt>
                <c:pt idx="8670">
                  <c:v>43.9</c:v>
                </c:pt>
                <c:pt idx="8671">
                  <c:v>43.7</c:v>
                </c:pt>
                <c:pt idx="8672">
                  <c:v>43.5</c:v>
                </c:pt>
                <c:pt idx="8673">
                  <c:v>43.5</c:v>
                </c:pt>
                <c:pt idx="8674">
                  <c:v>43.3</c:v>
                </c:pt>
                <c:pt idx="8675">
                  <c:v>43.3</c:v>
                </c:pt>
                <c:pt idx="8676">
                  <c:v>43</c:v>
                </c:pt>
                <c:pt idx="8677">
                  <c:v>43</c:v>
                </c:pt>
                <c:pt idx="8678">
                  <c:v>42.8</c:v>
                </c:pt>
                <c:pt idx="8679">
                  <c:v>42.8</c:v>
                </c:pt>
                <c:pt idx="8680">
                  <c:v>42.6</c:v>
                </c:pt>
                <c:pt idx="8681">
                  <c:v>42.6</c:v>
                </c:pt>
                <c:pt idx="8682">
                  <c:v>42.4</c:v>
                </c:pt>
                <c:pt idx="8683">
                  <c:v>41.9</c:v>
                </c:pt>
                <c:pt idx="8684">
                  <c:v>41.7</c:v>
                </c:pt>
                <c:pt idx="8685">
                  <c:v>41.5</c:v>
                </c:pt>
                <c:pt idx="8686">
                  <c:v>41.4</c:v>
                </c:pt>
                <c:pt idx="8687">
                  <c:v>41.2</c:v>
                </c:pt>
                <c:pt idx="8688">
                  <c:v>41.2</c:v>
                </c:pt>
                <c:pt idx="8689">
                  <c:v>41</c:v>
                </c:pt>
                <c:pt idx="8690">
                  <c:v>40.6</c:v>
                </c:pt>
                <c:pt idx="8691">
                  <c:v>40.300000000000011</c:v>
                </c:pt>
                <c:pt idx="8692">
                  <c:v>39.9</c:v>
                </c:pt>
                <c:pt idx="8693">
                  <c:v>39.9</c:v>
                </c:pt>
                <c:pt idx="8694">
                  <c:v>39.700000000000003</c:v>
                </c:pt>
                <c:pt idx="8695">
                  <c:v>39.6</c:v>
                </c:pt>
                <c:pt idx="8696">
                  <c:v>39.6</c:v>
                </c:pt>
                <c:pt idx="8697">
                  <c:v>39.6</c:v>
                </c:pt>
                <c:pt idx="8698">
                  <c:v>39.6</c:v>
                </c:pt>
                <c:pt idx="8699">
                  <c:v>39.200000000000003</c:v>
                </c:pt>
                <c:pt idx="8700">
                  <c:v>39.4</c:v>
                </c:pt>
                <c:pt idx="8701">
                  <c:v>39.200000000000003</c:v>
                </c:pt>
                <c:pt idx="8702">
                  <c:v>39.200000000000003</c:v>
                </c:pt>
                <c:pt idx="8703">
                  <c:v>39.200000000000003</c:v>
                </c:pt>
                <c:pt idx="8704">
                  <c:v>39.200000000000003</c:v>
                </c:pt>
                <c:pt idx="8705">
                  <c:v>38.800000000000011</c:v>
                </c:pt>
                <c:pt idx="8706">
                  <c:v>39</c:v>
                </c:pt>
                <c:pt idx="8707">
                  <c:v>38.800000000000011</c:v>
                </c:pt>
                <c:pt idx="8708">
                  <c:v>38.800000000000011</c:v>
                </c:pt>
                <c:pt idx="8709">
                  <c:v>38.800000000000011</c:v>
                </c:pt>
                <c:pt idx="8710">
                  <c:v>38.800000000000011</c:v>
                </c:pt>
                <c:pt idx="8711">
                  <c:v>38.800000000000011</c:v>
                </c:pt>
                <c:pt idx="8712">
                  <c:v>38.700000000000003</c:v>
                </c:pt>
                <c:pt idx="8713">
                  <c:v>38.5</c:v>
                </c:pt>
                <c:pt idx="8714">
                  <c:v>38.5</c:v>
                </c:pt>
                <c:pt idx="8715">
                  <c:v>38.300000000000011</c:v>
                </c:pt>
                <c:pt idx="8716">
                  <c:v>38.300000000000011</c:v>
                </c:pt>
                <c:pt idx="8717">
                  <c:v>38.300000000000011</c:v>
                </c:pt>
                <c:pt idx="8718">
                  <c:v>38.300000000000011</c:v>
                </c:pt>
                <c:pt idx="8719">
                  <c:v>38.300000000000011</c:v>
                </c:pt>
                <c:pt idx="8720">
                  <c:v>38.300000000000011</c:v>
                </c:pt>
                <c:pt idx="8721">
                  <c:v>38.300000000000011</c:v>
                </c:pt>
                <c:pt idx="8722">
                  <c:v>38.5</c:v>
                </c:pt>
                <c:pt idx="8723">
                  <c:v>38.800000000000011</c:v>
                </c:pt>
                <c:pt idx="8724">
                  <c:v>38.800000000000011</c:v>
                </c:pt>
                <c:pt idx="8725">
                  <c:v>39.200000000000003</c:v>
                </c:pt>
                <c:pt idx="8726">
                  <c:v>39.6</c:v>
                </c:pt>
                <c:pt idx="8727">
                  <c:v>39.9</c:v>
                </c:pt>
                <c:pt idx="8728">
                  <c:v>40.1</c:v>
                </c:pt>
                <c:pt idx="8729">
                  <c:v>40.300000000000011</c:v>
                </c:pt>
                <c:pt idx="8730">
                  <c:v>40.6</c:v>
                </c:pt>
                <c:pt idx="8731">
                  <c:v>40.800000000000011</c:v>
                </c:pt>
                <c:pt idx="8732">
                  <c:v>41</c:v>
                </c:pt>
                <c:pt idx="8733">
                  <c:v>41.4</c:v>
                </c:pt>
                <c:pt idx="8734">
                  <c:v>42.3</c:v>
                </c:pt>
                <c:pt idx="8735">
                  <c:v>42.4</c:v>
                </c:pt>
                <c:pt idx="8736">
                  <c:v>42.3</c:v>
                </c:pt>
                <c:pt idx="8737">
                  <c:v>41.5</c:v>
                </c:pt>
                <c:pt idx="8738">
                  <c:v>40.6</c:v>
                </c:pt>
                <c:pt idx="8739">
                  <c:v>41.5</c:v>
                </c:pt>
                <c:pt idx="8740">
                  <c:v>42.8</c:v>
                </c:pt>
                <c:pt idx="8741">
                  <c:v>42.6</c:v>
                </c:pt>
                <c:pt idx="8742">
                  <c:v>43</c:v>
                </c:pt>
                <c:pt idx="8743">
                  <c:v>43</c:v>
                </c:pt>
                <c:pt idx="8744">
                  <c:v>43</c:v>
                </c:pt>
                <c:pt idx="8745">
                  <c:v>42.3</c:v>
                </c:pt>
                <c:pt idx="8746">
                  <c:v>41.4</c:v>
                </c:pt>
                <c:pt idx="8747">
                  <c:v>40.800000000000011</c:v>
                </c:pt>
                <c:pt idx="8748">
                  <c:v>40.6</c:v>
                </c:pt>
                <c:pt idx="8749">
                  <c:v>39.9</c:v>
                </c:pt>
                <c:pt idx="8750">
                  <c:v>39.4</c:v>
                </c:pt>
                <c:pt idx="8751">
                  <c:v>39.200000000000003</c:v>
                </c:pt>
                <c:pt idx="8752">
                  <c:v>38.700000000000003</c:v>
                </c:pt>
                <c:pt idx="8753">
                  <c:v>40.300000000000011</c:v>
                </c:pt>
                <c:pt idx="8754">
                  <c:v>40.300000000000011</c:v>
                </c:pt>
                <c:pt idx="8755">
                  <c:v>41.2</c:v>
                </c:pt>
                <c:pt idx="8756">
                  <c:v>42.1</c:v>
                </c:pt>
                <c:pt idx="8757">
                  <c:v>44.1</c:v>
                </c:pt>
                <c:pt idx="8758">
                  <c:v>46.4</c:v>
                </c:pt>
                <c:pt idx="8759">
                  <c:v>46.4</c:v>
                </c:pt>
                <c:pt idx="8760">
                  <c:v>46.6</c:v>
                </c:pt>
                <c:pt idx="8761">
                  <c:v>46.8</c:v>
                </c:pt>
                <c:pt idx="8762">
                  <c:v>46</c:v>
                </c:pt>
                <c:pt idx="8763">
                  <c:v>46</c:v>
                </c:pt>
                <c:pt idx="8764">
                  <c:v>45.5</c:v>
                </c:pt>
                <c:pt idx="8765">
                  <c:v>46.2</c:v>
                </c:pt>
                <c:pt idx="8766">
                  <c:v>46.2</c:v>
                </c:pt>
                <c:pt idx="8767">
                  <c:v>46.6</c:v>
                </c:pt>
                <c:pt idx="8768">
                  <c:v>45.9</c:v>
                </c:pt>
                <c:pt idx="8769">
                  <c:v>45</c:v>
                </c:pt>
                <c:pt idx="8770">
                  <c:v>44.8</c:v>
                </c:pt>
                <c:pt idx="8771">
                  <c:v>43.7</c:v>
                </c:pt>
                <c:pt idx="8772">
                  <c:v>43</c:v>
                </c:pt>
                <c:pt idx="8773">
                  <c:v>42.4</c:v>
                </c:pt>
                <c:pt idx="8774">
                  <c:v>42.8</c:v>
                </c:pt>
                <c:pt idx="8775">
                  <c:v>42.3</c:v>
                </c:pt>
                <c:pt idx="8776">
                  <c:v>41.9</c:v>
                </c:pt>
                <c:pt idx="8777">
                  <c:v>41.7</c:v>
                </c:pt>
                <c:pt idx="8778">
                  <c:v>41.5</c:v>
                </c:pt>
                <c:pt idx="8779">
                  <c:v>41.2</c:v>
                </c:pt>
                <c:pt idx="8780">
                  <c:v>41</c:v>
                </c:pt>
                <c:pt idx="8781">
                  <c:v>40.6</c:v>
                </c:pt>
                <c:pt idx="8782">
                  <c:v>40.5</c:v>
                </c:pt>
                <c:pt idx="8783">
                  <c:v>39.9</c:v>
                </c:pt>
                <c:pt idx="8784">
                  <c:v>39.4</c:v>
                </c:pt>
                <c:pt idx="8785">
                  <c:v>39</c:v>
                </c:pt>
                <c:pt idx="8786">
                  <c:v>38.800000000000011</c:v>
                </c:pt>
                <c:pt idx="8787">
                  <c:v>38.800000000000011</c:v>
                </c:pt>
                <c:pt idx="8788">
                  <c:v>38.700000000000003</c:v>
                </c:pt>
                <c:pt idx="8789">
                  <c:v>38.5</c:v>
                </c:pt>
                <c:pt idx="8790">
                  <c:v>38.300000000000011</c:v>
                </c:pt>
                <c:pt idx="8791">
                  <c:v>38.300000000000011</c:v>
                </c:pt>
                <c:pt idx="8792">
                  <c:v>38.300000000000011</c:v>
                </c:pt>
                <c:pt idx="8793">
                  <c:v>38.300000000000011</c:v>
                </c:pt>
                <c:pt idx="8794">
                  <c:v>37.9</c:v>
                </c:pt>
                <c:pt idx="8795">
                  <c:v>37.9</c:v>
                </c:pt>
                <c:pt idx="8796">
                  <c:v>37.800000000000011</c:v>
                </c:pt>
                <c:pt idx="8797">
                  <c:v>37.9</c:v>
                </c:pt>
                <c:pt idx="8798">
                  <c:v>37.800000000000011</c:v>
                </c:pt>
                <c:pt idx="8799">
                  <c:v>37.6</c:v>
                </c:pt>
                <c:pt idx="8800">
                  <c:v>37</c:v>
                </c:pt>
                <c:pt idx="8801">
                  <c:v>36.700000000000003</c:v>
                </c:pt>
                <c:pt idx="8802">
                  <c:v>36.700000000000003</c:v>
                </c:pt>
                <c:pt idx="8803">
                  <c:v>36.5</c:v>
                </c:pt>
                <c:pt idx="8804">
                  <c:v>36.5</c:v>
                </c:pt>
                <c:pt idx="8805">
                  <c:v>36.300000000000011</c:v>
                </c:pt>
                <c:pt idx="8806">
                  <c:v>35.200000000000003</c:v>
                </c:pt>
                <c:pt idx="8807">
                  <c:v>35.1</c:v>
                </c:pt>
                <c:pt idx="8808">
                  <c:v>35.1</c:v>
                </c:pt>
                <c:pt idx="8809">
                  <c:v>34</c:v>
                </c:pt>
                <c:pt idx="8810">
                  <c:v>34</c:v>
                </c:pt>
                <c:pt idx="8811">
                  <c:v>33.800000000000011</c:v>
                </c:pt>
                <c:pt idx="8812">
                  <c:v>32.9</c:v>
                </c:pt>
                <c:pt idx="8813">
                  <c:v>33.1</c:v>
                </c:pt>
                <c:pt idx="8814">
                  <c:v>32.5</c:v>
                </c:pt>
                <c:pt idx="8815">
                  <c:v>31.8</c:v>
                </c:pt>
                <c:pt idx="8816">
                  <c:v>31.6</c:v>
                </c:pt>
                <c:pt idx="8817">
                  <c:v>31.5</c:v>
                </c:pt>
                <c:pt idx="8818">
                  <c:v>31.3</c:v>
                </c:pt>
                <c:pt idx="8819">
                  <c:v>31.3</c:v>
                </c:pt>
                <c:pt idx="8820">
                  <c:v>31.5</c:v>
                </c:pt>
                <c:pt idx="8821">
                  <c:v>31.3</c:v>
                </c:pt>
                <c:pt idx="8822">
                  <c:v>31.5</c:v>
                </c:pt>
                <c:pt idx="8823">
                  <c:v>31.3</c:v>
                </c:pt>
                <c:pt idx="8824">
                  <c:v>31.1</c:v>
                </c:pt>
                <c:pt idx="8825">
                  <c:v>31.1</c:v>
                </c:pt>
                <c:pt idx="8826">
                  <c:v>31.1</c:v>
                </c:pt>
                <c:pt idx="8827">
                  <c:v>31.1</c:v>
                </c:pt>
                <c:pt idx="8828">
                  <c:v>31.1</c:v>
                </c:pt>
                <c:pt idx="8829">
                  <c:v>31.3</c:v>
                </c:pt>
                <c:pt idx="8830">
                  <c:v>31.3</c:v>
                </c:pt>
                <c:pt idx="8831">
                  <c:v>31.3</c:v>
                </c:pt>
                <c:pt idx="8832">
                  <c:v>31.1</c:v>
                </c:pt>
                <c:pt idx="8833">
                  <c:v>31.3</c:v>
                </c:pt>
                <c:pt idx="8834">
                  <c:v>31.3</c:v>
                </c:pt>
                <c:pt idx="8835">
                  <c:v>31.3</c:v>
                </c:pt>
                <c:pt idx="8836">
                  <c:v>31.5</c:v>
                </c:pt>
                <c:pt idx="8837">
                  <c:v>32.200000000000003</c:v>
                </c:pt>
                <c:pt idx="8838">
                  <c:v>32</c:v>
                </c:pt>
                <c:pt idx="8839">
                  <c:v>32.200000000000003</c:v>
                </c:pt>
                <c:pt idx="8840">
                  <c:v>32.200000000000003</c:v>
                </c:pt>
                <c:pt idx="8841">
                  <c:v>32</c:v>
                </c:pt>
                <c:pt idx="8842">
                  <c:v>32</c:v>
                </c:pt>
                <c:pt idx="8843">
                  <c:v>31.6</c:v>
                </c:pt>
                <c:pt idx="8844">
                  <c:v>31.3</c:v>
                </c:pt>
                <c:pt idx="8845">
                  <c:v>31.1</c:v>
                </c:pt>
                <c:pt idx="8846">
                  <c:v>31.3</c:v>
                </c:pt>
                <c:pt idx="8847">
                  <c:v>31.1</c:v>
                </c:pt>
                <c:pt idx="8848">
                  <c:v>31.3</c:v>
                </c:pt>
                <c:pt idx="8849">
                  <c:v>31.1</c:v>
                </c:pt>
                <c:pt idx="8850">
                  <c:v>31.1</c:v>
                </c:pt>
                <c:pt idx="8851">
                  <c:v>31.1</c:v>
                </c:pt>
                <c:pt idx="8852">
                  <c:v>31.1</c:v>
                </c:pt>
                <c:pt idx="8853">
                  <c:v>31.1</c:v>
                </c:pt>
                <c:pt idx="8854">
                  <c:v>31.3</c:v>
                </c:pt>
                <c:pt idx="8855">
                  <c:v>31.6</c:v>
                </c:pt>
                <c:pt idx="8856">
                  <c:v>31.8</c:v>
                </c:pt>
                <c:pt idx="8857">
                  <c:v>32</c:v>
                </c:pt>
                <c:pt idx="8858">
                  <c:v>32.200000000000003</c:v>
                </c:pt>
                <c:pt idx="8859">
                  <c:v>32.4</c:v>
                </c:pt>
                <c:pt idx="8860">
                  <c:v>32.700000000000003</c:v>
                </c:pt>
                <c:pt idx="8861">
                  <c:v>32.9</c:v>
                </c:pt>
                <c:pt idx="8862">
                  <c:v>33.300000000000011</c:v>
                </c:pt>
                <c:pt idx="8863">
                  <c:v>33.800000000000011</c:v>
                </c:pt>
                <c:pt idx="8864">
                  <c:v>34.300000000000011</c:v>
                </c:pt>
                <c:pt idx="8865">
                  <c:v>35.800000000000011</c:v>
                </c:pt>
                <c:pt idx="8866">
                  <c:v>38.300000000000011</c:v>
                </c:pt>
                <c:pt idx="8867">
                  <c:v>41.2</c:v>
                </c:pt>
                <c:pt idx="8868">
                  <c:v>43.2</c:v>
                </c:pt>
                <c:pt idx="8869">
                  <c:v>43.9</c:v>
                </c:pt>
                <c:pt idx="8870">
                  <c:v>45.1</c:v>
                </c:pt>
                <c:pt idx="8871">
                  <c:v>46.2</c:v>
                </c:pt>
                <c:pt idx="8872">
                  <c:v>48.7</c:v>
                </c:pt>
                <c:pt idx="8873">
                  <c:v>49.8</c:v>
                </c:pt>
                <c:pt idx="8874">
                  <c:v>50.7</c:v>
                </c:pt>
                <c:pt idx="8875">
                  <c:v>53.1</c:v>
                </c:pt>
                <c:pt idx="8876">
                  <c:v>55.4</c:v>
                </c:pt>
                <c:pt idx="8877">
                  <c:v>59</c:v>
                </c:pt>
                <c:pt idx="8878">
                  <c:v>60.3</c:v>
                </c:pt>
                <c:pt idx="8879">
                  <c:v>61.9</c:v>
                </c:pt>
                <c:pt idx="8880">
                  <c:v>64.400000000000006</c:v>
                </c:pt>
                <c:pt idx="8881">
                  <c:v>61</c:v>
                </c:pt>
                <c:pt idx="8882">
                  <c:v>59.2</c:v>
                </c:pt>
                <c:pt idx="8883">
                  <c:v>63.5</c:v>
                </c:pt>
                <c:pt idx="8884">
                  <c:v>67.599999999999994</c:v>
                </c:pt>
                <c:pt idx="8885">
                  <c:v>70.5</c:v>
                </c:pt>
                <c:pt idx="8886">
                  <c:v>72.099999999999994</c:v>
                </c:pt>
                <c:pt idx="8887">
                  <c:v>74.7</c:v>
                </c:pt>
                <c:pt idx="8888">
                  <c:v>75.2</c:v>
                </c:pt>
                <c:pt idx="8889">
                  <c:v>76.5</c:v>
                </c:pt>
                <c:pt idx="8890">
                  <c:v>77</c:v>
                </c:pt>
                <c:pt idx="8891">
                  <c:v>78.3</c:v>
                </c:pt>
                <c:pt idx="8892">
                  <c:v>76.5</c:v>
                </c:pt>
                <c:pt idx="8893">
                  <c:v>76.099999999999994</c:v>
                </c:pt>
                <c:pt idx="8894">
                  <c:v>78.599999999999994</c:v>
                </c:pt>
                <c:pt idx="8895">
                  <c:v>79</c:v>
                </c:pt>
                <c:pt idx="8896">
                  <c:v>79.900000000000006</c:v>
                </c:pt>
                <c:pt idx="8897">
                  <c:v>81.099999999999994</c:v>
                </c:pt>
                <c:pt idx="8898">
                  <c:v>77.900000000000006</c:v>
                </c:pt>
                <c:pt idx="8899">
                  <c:v>75.7</c:v>
                </c:pt>
                <c:pt idx="8900">
                  <c:v>77.900000000000006</c:v>
                </c:pt>
                <c:pt idx="8901">
                  <c:v>78.599999999999994</c:v>
                </c:pt>
                <c:pt idx="8902">
                  <c:v>78.3</c:v>
                </c:pt>
                <c:pt idx="8903">
                  <c:v>78.099999999999994</c:v>
                </c:pt>
                <c:pt idx="8904">
                  <c:v>77.5</c:v>
                </c:pt>
                <c:pt idx="8905">
                  <c:v>77.2</c:v>
                </c:pt>
                <c:pt idx="8906">
                  <c:v>75.599999999999994</c:v>
                </c:pt>
                <c:pt idx="8907">
                  <c:v>74.099999999999994</c:v>
                </c:pt>
                <c:pt idx="8908">
                  <c:v>69.8</c:v>
                </c:pt>
                <c:pt idx="8909">
                  <c:v>69.3</c:v>
                </c:pt>
                <c:pt idx="8910">
                  <c:v>65.8</c:v>
                </c:pt>
                <c:pt idx="8911">
                  <c:v>65.7</c:v>
                </c:pt>
                <c:pt idx="8912">
                  <c:v>66</c:v>
                </c:pt>
                <c:pt idx="8913">
                  <c:v>65.8</c:v>
                </c:pt>
                <c:pt idx="8914">
                  <c:v>64.900000000000006</c:v>
                </c:pt>
                <c:pt idx="8915">
                  <c:v>63.9</c:v>
                </c:pt>
                <c:pt idx="8916">
                  <c:v>62.8</c:v>
                </c:pt>
                <c:pt idx="8917">
                  <c:v>61.3</c:v>
                </c:pt>
                <c:pt idx="8918">
                  <c:v>60.1</c:v>
                </c:pt>
                <c:pt idx="8919">
                  <c:v>58.5</c:v>
                </c:pt>
                <c:pt idx="8920">
                  <c:v>57</c:v>
                </c:pt>
                <c:pt idx="8921">
                  <c:v>54.7</c:v>
                </c:pt>
                <c:pt idx="8922">
                  <c:v>53.8</c:v>
                </c:pt>
                <c:pt idx="8923">
                  <c:v>52.5</c:v>
                </c:pt>
                <c:pt idx="8924">
                  <c:v>50.7</c:v>
                </c:pt>
                <c:pt idx="8925">
                  <c:v>49.3</c:v>
                </c:pt>
                <c:pt idx="8926">
                  <c:v>48</c:v>
                </c:pt>
                <c:pt idx="8927">
                  <c:v>46.9</c:v>
                </c:pt>
                <c:pt idx="8928">
                  <c:v>45.5</c:v>
                </c:pt>
                <c:pt idx="8929">
                  <c:v>44.4</c:v>
                </c:pt>
                <c:pt idx="8930">
                  <c:v>43.7</c:v>
                </c:pt>
                <c:pt idx="8931">
                  <c:v>43.2</c:v>
                </c:pt>
                <c:pt idx="8932">
                  <c:v>42.8</c:v>
                </c:pt>
                <c:pt idx="8933">
                  <c:v>42.6</c:v>
                </c:pt>
                <c:pt idx="8934">
                  <c:v>42.6</c:v>
                </c:pt>
                <c:pt idx="8935">
                  <c:v>42.6</c:v>
                </c:pt>
                <c:pt idx="8936">
                  <c:v>42.4</c:v>
                </c:pt>
                <c:pt idx="8937">
                  <c:v>42.3</c:v>
                </c:pt>
                <c:pt idx="8938">
                  <c:v>42.1</c:v>
                </c:pt>
                <c:pt idx="8939">
                  <c:v>41.7</c:v>
                </c:pt>
                <c:pt idx="8940">
                  <c:v>41.2</c:v>
                </c:pt>
                <c:pt idx="8941">
                  <c:v>40.800000000000011</c:v>
                </c:pt>
                <c:pt idx="8942">
                  <c:v>40.5</c:v>
                </c:pt>
                <c:pt idx="8943">
                  <c:v>40.1</c:v>
                </c:pt>
                <c:pt idx="8944">
                  <c:v>40.1</c:v>
                </c:pt>
                <c:pt idx="8945">
                  <c:v>39.700000000000003</c:v>
                </c:pt>
                <c:pt idx="8946">
                  <c:v>39</c:v>
                </c:pt>
                <c:pt idx="8947">
                  <c:v>37.9</c:v>
                </c:pt>
                <c:pt idx="8948">
                  <c:v>37.200000000000003</c:v>
                </c:pt>
                <c:pt idx="8949">
                  <c:v>36.9</c:v>
                </c:pt>
                <c:pt idx="8950">
                  <c:v>36.5</c:v>
                </c:pt>
                <c:pt idx="8951">
                  <c:v>36.5</c:v>
                </c:pt>
                <c:pt idx="8952">
                  <c:v>36.1</c:v>
                </c:pt>
                <c:pt idx="8953">
                  <c:v>35.6</c:v>
                </c:pt>
                <c:pt idx="8954">
                  <c:v>35.200000000000003</c:v>
                </c:pt>
                <c:pt idx="8955">
                  <c:v>35.1</c:v>
                </c:pt>
                <c:pt idx="8956">
                  <c:v>34.5</c:v>
                </c:pt>
                <c:pt idx="8957">
                  <c:v>34.200000000000003</c:v>
                </c:pt>
                <c:pt idx="8958">
                  <c:v>33.800000000000011</c:v>
                </c:pt>
                <c:pt idx="8959">
                  <c:v>33.6</c:v>
                </c:pt>
                <c:pt idx="8960">
                  <c:v>33.6</c:v>
                </c:pt>
                <c:pt idx="8961">
                  <c:v>33.800000000000011</c:v>
                </c:pt>
                <c:pt idx="8962">
                  <c:v>33.800000000000011</c:v>
                </c:pt>
                <c:pt idx="8963">
                  <c:v>33.800000000000011</c:v>
                </c:pt>
                <c:pt idx="8964">
                  <c:v>33.800000000000011</c:v>
                </c:pt>
                <c:pt idx="8965">
                  <c:v>34</c:v>
                </c:pt>
                <c:pt idx="8966">
                  <c:v>33.800000000000011</c:v>
                </c:pt>
                <c:pt idx="8967">
                  <c:v>33.6</c:v>
                </c:pt>
                <c:pt idx="8968">
                  <c:v>33.4</c:v>
                </c:pt>
                <c:pt idx="8969">
                  <c:v>33.300000000000011</c:v>
                </c:pt>
                <c:pt idx="8970">
                  <c:v>33.1</c:v>
                </c:pt>
                <c:pt idx="8971">
                  <c:v>32.4</c:v>
                </c:pt>
                <c:pt idx="8972">
                  <c:v>31.8</c:v>
                </c:pt>
                <c:pt idx="8973">
                  <c:v>31.6</c:v>
                </c:pt>
                <c:pt idx="8974">
                  <c:v>31.5</c:v>
                </c:pt>
                <c:pt idx="8975">
                  <c:v>31.1</c:v>
                </c:pt>
                <c:pt idx="8976">
                  <c:v>30.9</c:v>
                </c:pt>
                <c:pt idx="8977">
                  <c:v>30.7</c:v>
                </c:pt>
                <c:pt idx="8978">
                  <c:v>30.7</c:v>
                </c:pt>
                <c:pt idx="8979">
                  <c:v>30.6</c:v>
                </c:pt>
                <c:pt idx="8980">
                  <c:v>30.4</c:v>
                </c:pt>
                <c:pt idx="8981">
                  <c:v>30.2</c:v>
                </c:pt>
                <c:pt idx="8982">
                  <c:v>30</c:v>
                </c:pt>
                <c:pt idx="8983">
                  <c:v>29.8</c:v>
                </c:pt>
                <c:pt idx="8984">
                  <c:v>29.8</c:v>
                </c:pt>
                <c:pt idx="8985">
                  <c:v>29.7</c:v>
                </c:pt>
                <c:pt idx="8986">
                  <c:v>29.7</c:v>
                </c:pt>
                <c:pt idx="8987">
                  <c:v>29.7</c:v>
                </c:pt>
                <c:pt idx="8988">
                  <c:v>29.7</c:v>
                </c:pt>
                <c:pt idx="8989">
                  <c:v>29.5</c:v>
                </c:pt>
                <c:pt idx="8990">
                  <c:v>29.3</c:v>
                </c:pt>
                <c:pt idx="8991">
                  <c:v>29.7</c:v>
                </c:pt>
                <c:pt idx="8992">
                  <c:v>29.3</c:v>
                </c:pt>
                <c:pt idx="8993">
                  <c:v>29.3</c:v>
                </c:pt>
                <c:pt idx="8994">
                  <c:v>29.5</c:v>
                </c:pt>
                <c:pt idx="8995">
                  <c:v>29.8</c:v>
                </c:pt>
                <c:pt idx="8996">
                  <c:v>30.2</c:v>
                </c:pt>
                <c:pt idx="8997">
                  <c:v>30.4</c:v>
                </c:pt>
                <c:pt idx="8998">
                  <c:v>30.7</c:v>
                </c:pt>
                <c:pt idx="8999">
                  <c:v>30.7</c:v>
                </c:pt>
                <c:pt idx="9000">
                  <c:v>31.3</c:v>
                </c:pt>
                <c:pt idx="9001">
                  <c:v>32.4</c:v>
                </c:pt>
                <c:pt idx="9002">
                  <c:v>34</c:v>
                </c:pt>
                <c:pt idx="9003">
                  <c:v>35.1</c:v>
                </c:pt>
                <c:pt idx="9004">
                  <c:v>36</c:v>
                </c:pt>
                <c:pt idx="9005">
                  <c:v>36.1</c:v>
                </c:pt>
                <c:pt idx="9006">
                  <c:v>36.300000000000011</c:v>
                </c:pt>
                <c:pt idx="9007">
                  <c:v>36.700000000000003</c:v>
                </c:pt>
                <c:pt idx="9008">
                  <c:v>39.4</c:v>
                </c:pt>
                <c:pt idx="9009">
                  <c:v>42.1</c:v>
                </c:pt>
                <c:pt idx="9010">
                  <c:v>43.7</c:v>
                </c:pt>
                <c:pt idx="9011">
                  <c:v>45.1</c:v>
                </c:pt>
                <c:pt idx="9012">
                  <c:v>47.5</c:v>
                </c:pt>
                <c:pt idx="9013">
                  <c:v>46.6</c:v>
                </c:pt>
                <c:pt idx="9014">
                  <c:v>46</c:v>
                </c:pt>
                <c:pt idx="9015">
                  <c:v>49.1</c:v>
                </c:pt>
                <c:pt idx="9016">
                  <c:v>52.5</c:v>
                </c:pt>
                <c:pt idx="9017">
                  <c:v>54.9</c:v>
                </c:pt>
                <c:pt idx="9018">
                  <c:v>58.5</c:v>
                </c:pt>
                <c:pt idx="9019">
                  <c:v>60.3</c:v>
                </c:pt>
                <c:pt idx="9020">
                  <c:v>62.1</c:v>
                </c:pt>
                <c:pt idx="9021">
                  <c:v>64.599999999999994</c:v>
                </c:pt>
                <c:pt idx="9022">
                  <c:v>63.9</c:v>
                </c:pt>
                <c:pt idx="9023">
                  <c:v>65.099999999999994</c:v>
                </c:pt>
                <c:pt idx="9024">
                  <c:v>66.7</c:v>
                </c:pt>
                <c:pt idx="9025">
                  <c:v>64.599999999999994</c:v>
                </c:pt>
                <c:pt idx="9026">
                  <c:v>65.8</c:v>
                </c:pt>
                <c:pt idx="9027">
                  <c:v>69.8</c:v>
                </c:pt>
                <c:pt idx="9028">
                  <c:v>71.2</c:v>
                </c:pt>
                <c:pt idx="9029">
                  <c:v>71.099999999999994</c:v>
                </c:pt>
                <c:pt idx="9030">
                  <c:v>73.900000000000006</c:v>
                </c:pt>
                <c:pt idx="9031">
                  <c:v>73.599999999999994</c:v>
                </c:pt>
                <c:pt idx="9032">
                  <c:v>74.7</c:v>
                </c:pt>
                <c:pt idx="9033">
                  <c:v>71.400000000000006</c:v>
                </c:pt>
                <c:pt idx="9034">
                  <c:v>72.099999999999994</c:v>
                </c:pt>
                <c:pt idx="9035">
                  <c:v>72.5</c:v>
                </c:pt>
                <c:pt idx="9036">
                  <c:v>69.8</c:v>
                </c:pt>
                <c:pt idx="9037">
                  <c:v>67.8</c:v>
                </c:pt>
                <c:pt idx="9038">
                  <c:v>64.900000000000006</c:v>
                </c:pt>
                <c:pt idx="9039">
                  <c:v>64.400000000000006</c:v>
                </c:pt>
                <c:pt idx="9040">
                  <c:v>62.8</c:v>
                </c:pt>
                <c:pt idx="9041">
                  <c:v>61</c:v>
                </c:pt>
                <c:pt idx="9042">
                  <c:v>59.7</c:v>
                </c:pt>
                <c:pt idx="9043">
                  <c:v>60.4</c:v>
                </c:pt>
                <c:pt idx="9044">
                  <c:v>62.2</c:v>
                </c:pt>
                <c:pt idx="9045">
                  <c:v>61</c:v>
                </c:pt>
                <c:pt idx="9046">
                  <c:v>60.4</c:v>
                </c:pt>
                <c:pt idx="9047">
                  <c:v>62.4</c:v>
                </c:pt>
                <c:pt idx="9048">
                  <c:v>59.7</c:v>
                </c:pt>
                <c:pt idx="9049">
                  <c:v>59.4</c:v>
                </c:pt>
                <c:pt idx="9050">
                  <c:v>60.6</c:v>
                </c:pt>
                <c:pt idx="9051">
                  <c:v>61.7</c:v>
                </c:pt>
                <c:pt idx="9052">
                  <c:v>63.5</c:v>
                </c:pt>
                <c:pt idx="9053">
                  <c:v>59.2</c:v>
                </c:pt>
                <c:pt idx="9054">
                  <c:v>59.5</c:v>
                </c:pt>
                <c:pt idx="9055">
                  <c:v>60.6</c:v>
                </c:pt>
                <c:pt idx="9056">
                  <c:v>59.2</c:v>
                </c:pt>
                <c:pt idx="9057">
                  <c:v>58.8</c:v>
                </c:pt>
                <c:pt idx="9058">
                  <c:v>58.5</c:v>
                </c:pt>
                <c:pt idx="9059">
                  <c:v>58.8</c:v>
                </c:pt>
                <c:pt idx="9060">
                  <c:v>58.5</c:v>
                </c:pt>
                <c:pt idx="9061">
                  <c:v>57.4</c:v>
                </c:pt>
                <c:pt idx="9062">
                  <c:v>55.9</c:v>
                </c:pt>
                <c:pt idx="9063">
                  <c:v>55.2</c:v>
                </c:pt>
                <c:pt idx="9064">
                  <c:v>53.2</c:v>
                </c:pt>
                <c:pt idx="9065">
                  <c:v>50.7</c:v>
                </c:pt>
                <c:pt idx="9066">
                  <c:v>49.8</c:v>
                </c:pt>
                <c:pt idx="9067">
                  <c:v>49.5</c:v>
                </c:pt>
                <c:pt idx="9068">
                  <c:v>48.2</c:v>
                </c:pt>
                <c:pt idx="9069">
                  <c:v>46.9</c:v>
                </c:pt>
                <c:pt idx="9070">
                  <c:v>46</c:v>
                </c:pt>
                <c:pt idx="9071">
                  <c:v>45.3</c:v>
                </c:pt>
                <c:pt idx="9072">
                  <c:v>44.8</c:v>
                </c:pt>
                <c:pt idx="9073">
                  <c:v>44.2</c:v>
                </c:pt>
                <c:pt idx="9074">
                  <c:v>43.9</c:v>
                </c:pt>
                <c:pt idx="9075">
                  <c:v>43.7</c:v>
                </c:pt>
                <c:pt idx="9076">
                  <c:v>42.8</c:v>
                </c:pt>
                <c:pt idx="9077">
                  <c:v>42.3</c:v>
                </c:pt>
                <c:pt idx="9078">
                  <c:v>41.9</c:v>
                </c:pt>
                <c:pt idx="9079">
                  <c:v>41.9</c:v>
                </c:pt>
                <c:pt idx="9080">
                  <c:v>41.5</c:v>
                </c:pt>
                <c:pt idx="9081">
                  <c:v>41</c:v>
                </c:pt>
                <c:pt idx="9082">
                  <c:v>41</c:v>
                </c:pt>
                <c:pt idx="9083">
                  <c:v>40.6</c:v>
                </c:pt>
                <c:pt idx="9084">
                  <c:v>40.5</c:v>
                </c:pt>
                <c:pt idx="9085">
                  <c:v>40.6</c:v>
                </c:pt>
                <c:pt idx="9086">
                  <c:v>40.6</c:v>
                </c:pt>
                <c:pt idx="9087">
                  <c:v>40.5</c:v>
                </c:pt>
                <c:pt idx="9088">
                  <c:v>39.9</c:v>
                </c:pt>
                <c:pt idx="9089">
                  <c:v>39.200000000000003</c:v>
                </c:pt>
                <c:pt idx="9090">
                  <c:v>39.200000000000003</c:v>
                </c:pt>
                <c:pt idx="9091">
                  <c:v>39.4</c:v>
                </c:pt>
                <c:pt idx="9092">
                  <c:v>39.200000000000003</c:v>
                </c:pt>
                <c:pt idx="9093">
                  <c:v>38.800000000000011</c:v>
                </c:pt>
                <c:pt idx="9094">
                  <c:v>39</c:v>
                </c:pt>
                <c:pt idx="9095">
                  <c:v>39</c:v>
                </c:pt>
                <c:pt idx="9096">
                  <c:v>39.200000000000003</c:v>
                </c:pt>
                <c:pt idx="9097">
                  <c:v>39</c:v>
                </c:pt>
                <c:pt idx="9098">
                  <c:v>39.200000000000003</c:v>
                </c:pt>
                <c:pt idx="9099">
                  <c:v>39.200000000000003</c:v>
                </c:pt>
                <c:pt idx="9100">
                  <c:v>39.200000000000003</c:v>
                </c:pt>
                <c:pt idx="9101">
                  <c:v>39.4</c:v>
                </c:pt>
                <c:pt idx="9102">
                  <c:v>39</c:v>
                </c:pt>
                <c:pt idx="9103">
                  <c:v>38.300000000000011</c:v>
                </c:pt>
                <c:pt idx="9104">
                  <c:v>37.9</c:v>
                </c:pt>
                <c:pt idx="9105">
                  <c:v>38.300000000000011</c:v>
                </c:pt>
                <c:pt idx="9106">
                  <c:v>37.800000000000011</c:v>
                </c:pt>
                <c:pt idx="9107">
                  <c:v>37</c:v>
                </c:pt>
                <c:pt idx="9108">
                  <c:v>37</c:v>
                </c:pt>
                <c:pt idx="9109">
                  <c:v>37</c:v>
                </c:pt>
                <c:pt idx="9110">
                  <c:v>37.200000000000003</c:v>
                </c:pt>
                <c:pt idx="9111">
                  <c:v>37.4</c:v>
                </c:pt>
                <c:pt idx="9112">
                  <c:v>37.4</c:v>
                </c:pt>
                <c:pt idx="9113">
                  <c:v>37.200000000000003</c:v>
                </c:pt>
                <c:pt idx="9114">
                  <c:v>36.700000000000003</c:v>
                </c:pt>
                <c:pt idx="9115">
                  <c:v>36.5</c:v>
                </c:pt>
                <c:pt idx="9116">
                  <c:v>37</c:v>
                </c:pt>
                <c:pt idx="9117">
                  <c:v>37.6</c:v>
                </c:pt>
                <c:pt idx="9118">
                  <c:v>37.200000000000003</c:v>
                </c:pt>
                <c:pt idx="9119">
                  <c:v>36.5</c:v>
                </c:pt>
                <c:pt idx="9120">
                  <c:v>37</c:v>
                </c:pt>
                <c:pt idx="9121">
                  <c:v>37.4</c:v>
                </c:pt>
                <c:pt idx="9122">
                  <c:v>37.4</c:v>
                </c:pt>
                <c:pt idx="9123">
                  <c:v>37</c:v>
                </c:pt>
                <c:pt idx="9124">
                  <c:v>36.5</c:v>
                </c:pt>
                <c:pt idx="9125">
                  <c:v>36.300000000000011</c:v>
                </c:pt>
                <c:pt idx="9126">
                  <c:v>36.300000000000011</c:v>
                </c:pt>
                <c:pt idx="9127">
                  <c:v>36.5</c:v>
                </c:pt>
                <c:pt idx="9128">
                  <c:v>36.9</c:v>
                </c:pt>
                <c:pt idx="9129">
                  <c:v>37.200000000000003</c:v>
                </c:pt>
                <c:pt idx="9130">
                  <c:v>36.700000000000003</c:v>
                </c:pt>
                <c:pt idx="9131">
                  <c:v>36.9</c:v>
                </c:pt>
                <c:pt idx="9132">
                  <c:v>37</c:v>
                </c:pt>
                <c:pt idx="9133">
                  <c:v>36.9</c:v>
                </c:pt>
                <c:pt idx="9134">
                  <c:v>36.700000000000003</c:v>
                </c:pt>
                <c:pt idx="9135">
                  <c:v>36</c:v>
                </c:pt>
                <c:pt idx="9136">
                  <c:v>36.1</c:v>
                </c:pt>
                <c:pt idx="9137">
                  <c:v>36.1</c:v>
                </c:pt>
                <c:pt idx="9138">
                  <c:v>35.6</c:v>
                </c:pt>
                <c:pt idx="9139">
                  <c:v>35.6</c:v>
                </c:pt>
                <c:pt idx="9140">
                  <c:v>36</c:v>
                </c:pt>
                <c:pt idx="9141">
                  <c:v>36.5</c:v>
                </c:pt>
                <c:pt idx="9142">
                  <c:v>36.700000000000003</c:v>
                </c:pt>
                <c:pt idx="9143">
                  <c:v>37</c:v>
                </c:pt>
                <c:pt idx="9144">
                  <c:v>37.4</c:v>
                </c:pt>
                <c:pt idx="9145">
                  <c:v>37.6</c:v>
                </c:pt>
                <c:pt idx="9146">
                  <c:v>35.200000000000003</c:v>
                </c:pt>
                <c:pt idx="9147">
                  <c:v>35.800000000000011</c:v>
                </c:pt>
                <c:pt idx="9148">
                  <c:v>36.1</c:v>
                </c:pt>
                <c:pt idx="9149">
                  <c:v>35.200000000000003</c:v>
                </c:pt>
                <c:pt idx="9150">
                  <c:v>37.800000000000011</c:v>
                </c:pt>
                <c:pt idx="9151">
                  <c:v>38.700000000000003</c:v>
                </c:pt>
                <c:pt idx="9152">
                  <c:v>39.700000000000003</c:v>
                </c:pt>
                <c:pt idx="9153">
                  <c:v>40.6</c:v>
                </c:pt>
                <c:pt idx="9154">
                  <c:v>42.1</c:v>
                </c:pt>
                <c:pt idx="9155">
                  <c:v>44.8</c:v>
                </c:pt>
                <c:pt idx="9156">
                  <c:v>47.1</c:v>
                </c:pt>
                <c:pt idx="9157">
                  <c:v>48.9</c:v>
                </c:pt>
                <c:pt idx="9158">
                  <c:v>47.5</c:v>
                </c:pt>
                <c:pt idx="9159">
                  <c:v>46.4</c:v>
                </c:pt>
                <c:pt idx="9160">
                  <c:v>45</c:v>
                </c:pt>
                <c:pt idx="9161">
                  <c:v>44.4</c:v>
                </c:pt>
                <c:pt idx="9162">
                  <c:v>44.1</c:v>
                </c:pt>
                <c:pt idx="9163">
                  <c:v>45.1</c:v>
                </c:pt>
                <c:pt idx="9164">
                  <c:v>45.3</c:v>
                </c:pt>
                <c:pt idx="9165">
                  <c:v>47.5</c:v>
                </c:pt>
                <c:pt idx="9166">
                  <c:v>49.1</c:v>
                </c:pt>
                <c:pt idx="9167">
                  <c:v>50.4</c:v>
                </c:pt>
                <c:pt idx="9168">
                  <c:v>52.2</c:v>
                </c:pt>
                <c:pt idx="9169">
                  <c:v>55.6</c:v>
                </c:pt>
                <c:pt idx="9170">
                  <c:v>57.9</c:v>
                </c:pt>
                <c:pt idx="9171">
                  <c:v>57.9</c:v>
                </c:pt>
                <c:pt idx="9172">
                  <c:v>62.8</c:v>
                </c:pt>
                <c:pt idx="9173">
                  <c:v>61.7</c:v>
                </c:pt>
                <c:pt idx="9174">
                  <c:v>59.5</c:v>
                </c:pt>
                <c:pt idx="9175">
                  <c:v>56.5</c:v>
                </c:pt>
                <c:pt idx="9176">
                  <c:v>55.8</c:v>
                </c:pt>
                <c:pt idx="9177">
                  <c:v>59.4</c:v>
                </c:pt>
                <c:pt idx="9178">
                  <c:v>63.9</c:v>
                </c:pt>
                <c:pt idx="9179">
                  <c:v>63</c:v>
                </c:pt>
                <c:pt idx="9180">
                  <c:v>63.1</c:v>
                </c:pt>
                <c:pt idx="9181">
                  <c:v>62.8</c:v>
                </c:pt>
                <c:pt idx="9182">
                  <c:v>64.400000000000006</c:v>
                </c:pt>
                <c:pt idx="9183">
                  <c:v>65.8</c:v>
                </c:pt>
                <c:pt idx="9184">
                  <c:v>65.8</c:v>
                </c:pt>
                <c:pt idx="9185">
                  <c:v>60.4</c:v>
                </c:pt>
                <c:pt idx="9186">
                  <c:v>59</c:v>
                </c:pt>
                <c:pt idx="9187">
                  <c:v>57.2</c:v>
                </c:pt>
                <c:pt idx="9188">
                  <c:v>57.7</c:v>
                </c:pt>
                <c:pt idx="9189">
                  <c:v>58.1</c:v>
                </c:pt>
                <c:pt idx="9190">
                  <c:v>56.3</c:v>
                </c:pt>
                <c:pt idx="9191">
                  <c:v>55.6</c:v>
                </c:pt>
                <c:pt idx="9192">
                  <c:v>54.9</c:v>
                </c:pt>
                <c:pt idx="9193">
                  <c:v>54.7</c:v>
                </c:pt>
                <c:pt idx="9194">
                  <c:v>54.7</c:v>
                </c:pt>
                <c:pt idx="9195">
                  <c:v>54.7</c:v>
                </c:pt>
                <c:pt idx="9196">
                  <c:v>54.5</c:v>
                </c:pt>
                <c:pt idx="9197">
                  <c:v>54</c:v>
                </c:pt>
                <c:pt idx="9198">
                  <c:v>53.4</c:v>
                </c:pt>
                <c:pt idx="9199">
                  <c:v>52.9</c:v>
                </c:pt>
                <c:pt idx="9200">
                  <c:v>53.2</c:v>
                </c:pt>
                <c:pt idx="9201">
                  <c:v>52.2</c:v>
                </c:pt>
                <c:pt idx="9202">
                  <c:v>50.7</c:v>
                </c:pt>
                <c:pt idx="9203">
                  <c:v>46.4</c:v>
                </c:pt>
                <c:pt idx="9204">
                  <c:v>44.8</c:v>
                </c:pt>
                <c:pt idx="9205">
                  <c:v>43.7</c:v>
                </c:pt>
                <c:pt idx="9206">
                  <c:v>42.6</c:v>
                </c:pt>
                <c:pt idx="9207">
                  <c:v>42.1</c:v>
                </c:pt>
                <c:pt idx="9208">
                  <c:v>41.5</c:v>
                </c:pt>
                <c:pt idx="9209">
                  <c:v>41</c:v>
                </c:pt>
                <c:pt idx="9210">
                  <c:v>40.300000000000011</c:v>
                </c:pt>
                <c:pt idx="9211">
                  <c:v>39.700000000000003</c:v>
                </c:pt>
                <c:pt idx="9212">
                  <c:v>39.4</c:v>
                </c:pt>
                <c:pt idx="9213">
                  <c:v>39.200000000000003</c:v>
                </c:pt>
                <c:pt idx="9214">
                  <c:v>38.800000000000011</c:v>
                </c:pt>
                <c:pt idx="9215">
                  <c:v>38.700000000000003</c:v>
                </c:pt>
                <c:pt idx="9216">
                  <c:v>38.5</c:v>
                </c:pt>
                <c:pt idx="9217">
                  <c:v>38.300000000000011</c:v>
                </c:pt>
                <c:pt idx="9218">
                  <c:v>37.800000000000011</c:v>
                </c:pt>
                <c:pt idx="9219">
                  <c:v>37.200000000000003</c:v>
                </c:pt>
                <c:pt idx="9220">
                  <c:v>37</c:v>
                </c:pt>
                <c:pt idx="9221">
                  <c:v>36.700000000000003</c:v>
                </c:pt>
                <c:pt idx="9222">
                  <c:v>36.5</c:v>
                </c:pt>
                <c:pt idx="9223">
                  <c:v>36</c:v>
                </c:pt>
                <c:pt idx="9224">
                  <c:v>35.6</c:v>
                </c:pt>
                <c:pt idx="9225">
                  <c:v>35.200000000000003</c:v>
                </c:pt>
                <c:pt idx="9226">
                  <c:v>35.1</c:v>
                </c:pt>
                <c:pt idx="9227">
                  <c:v>34.700000000000003</c:v>
                </c:pt>
                <c:pt idx="9228">
                  <c:v>34.5</c:v>
                </c:pt>
                <c:pt idx="9229">
                  <c:v>34.300000000000011</c:v>
                </c:pt>
                <c:pt idx="9230">
                  <c:v>34.200000000000003</c:v>
                </c:pt>
                <c:pt idx="9231">
                  <c:v>34</c:v>
                </c:pt>
                <c:pt idx="9232">
                  <c:v>34</c:v>
                </c:pt>
                <c:pt idx="9233">
                  <c:v>34</c:v>
                </c:pt>
                <c:pt idx="9234">
                  <c:v>34.200000000000003</c:v>
                </c:pt>
                <c:pt idx="9235">
                  <c:v>34</c:v>
                </c:pt>
                <c:pt idx="9236">
                  <c:v>33.800000000000011</c:v>
                </c:pt>
                <c:pt idx="9237">
                  <c:v>33.800000000000011</c:v>
                </c:pt>
                <c:pt idx="9238">
                  <c:v>33.300000000000011</c:v>
                </c:pt>
                <c:pt idx="9239">
                  <c:v>33.300000000000011</c:v>
                </c:pt>
                <c:pt idx="9240">
                  <c:v>33.1</c:v>
                </c:pt>
                <c:pt idx="9241">
                  <c:v>32.5</c:v>
                </c:pt>
                <c:pt idx="9242">
                  <c:v>32.200000000000003</c:v>
                </c:pt>
                <c:pt idx="9243">
                  <c:v>31.8</c:v>
                </c:pt>
                <c:pt idx="9244">
                  <c:v>31.5</c:v>
                </c:pt>
                <c:pt idx="9245">
                  <c:v>30.9</c:v>
                </c:pt>
                <c:pt idx="9246">
                  <c:v>30.4</c:v>
                </c:pt>
                <c:pt idx="9247">
                  <c:v>30.4</c:v>
                </c:pt>
                <c:pt idx="9248">
                  <c:v>30.2</c:v>
                </c:pt>
                <c:pt idx="9249">
                  <c:v>30</c:v>
                </c:pt>
                <c:pt idx="9250">
                  <c:v>29.7</c:v>
                </c:pt>
                <c:pt idx="9251">
                  <c:v>29.3</c:v>
                </c:pt>
                <c:pt idx="9252">
                  <c:v>29.1</c:v>
                </c:pt>
                <c:pt idx="9253">
                  <c:v>29.1</c:v>
                </c:pt>
                <c:pt idx="9254">
                  <c:v>29.1</c:v>
                </c:pt>
                <c:pt idx="9255">
                  <c:v>29.1</c:v>
                </c:pt>
                <c:pt idx="9256">
                  <c:v>29.3</c:v>
                </c:pt>
                <c:pt idx="9257">
                  <c:v>29.3</c:v>
                </c:pt>
                <c:pt idx="9258">
                  <c:v>29.7</c:v>
                </c:pt>
                <c:pt idx="9259">
                  <c:v>29.7</c:v>
                </c:pt>
                <c:pt idx="9260">
                  <c:v>30</c:v>
                </c:pt>
                <c:pt idx="9261">
                  <c:v>30</c:v>
                </c:pt>
                <c:pt idx="9262">
                  <c:v>30.2</c:v>
                </c:pt>
                <c:pt idx="9263">
                  <c:v>30.4</c:v>
                </c:pt>
                <c:pt idx="9264">
                  <c:v>30.4</c:v>
                </c:pt>
                <c:pt idx="9265">
                  <c:v>30.7</c:v>
                </c:pt>
                <c:pt idx="9266">
                  <c:v>30.9</c:v>
                </c:pt>
                <c:pt idx="9267">
                  <c:v>31.1</c:v>
                </c:pt>
                <c:pt idx="9268">
                  <c:v>31.3</c:v>
                </c:pt>
                <c:pt idx="9269">
                  <c:v>31.6</c:v>
                </c:pt>
                <c:pt idx="9270">
                  <c:v>31.5</c:v>
                </c:pt>
                <c:pt idx="9271">
                  <c:v>31.3</c:v>
                </c:pt>
                <c:pt idx="9272">
                  <c:v>31.5</c:v>
                </c:pt>
                <c:pt idx="9273">
                  <c:v>32.200000000000003</c:v>
                </c:pt>
                <c:pt idx="9274">
                  <c:v>32.5</c:v>
                </c:pt>
                <c:pt idx="9275">
                  <c:v>32.5</c:v>
                </c:pt>
                <c:pt idx="9276">
                  <c:v>32.4</c:v>
                </c:pt>
                <c:pt idx="9277">
                  <c:v>32.5</c:v>
                </c:pt>
                <c:pt idx="9278">
                  <c:v>32.9</c:v>
                </c:pt>
                <c:pt idx="9279">
                  <c:v>33.6</c:v>
                </c:pt>
                <c:pt idx="9280">
                  <c:v>34</c:v>
                </c:pt>
                <c:pt idx="9281">
                  <c:v>34.5</c:v>
                </c:pt>
                <c:pt idx="9282">
                  <c:v>35.1</c:v>
                </c:pt>
                <c:pt idx="9283">
                  <c:v>36.1</c:v>
                </c:pt>
                <c:pt idx="9284">
                  <c:v>36.9</c:v>
                </c:pt>
                <c:pt idx="9285">
                  <c:v>37.4</c:v>
                </c:pt>
                <c:pt idx="9286">
                  <c:v>38.1</c:v>
                </c:pt>
                <c:pt idx="9287">
                  <c:v>38.800000000000011</c:v>
                </c:pt>
                <c:pt idx="9288">
                  <c:v>39.6</c:v>
                </c:pt>
                <c:pt idx="9289">
                  <c:v>39.9</c:v>
                </c:pt>
                <c:pt idx="9290">
                  <c:v>40.1</c:v>
                </c:pt>
                <c:pt idx="9291">
                  <c:v>40.800000000000011</c:v>
                </c:pt>
                <c:pt idx="9292">
                  <c:v>42.6</c:v>
                </c:pt>
                <c:pt idx="9293">
                  <c:v>45.7</c:v>
                </c:pt>
                <c:pt idx="9294">
                  <c:v>45</c:v>
                </c:pt>
                <c:pt idx="9295">
                  <c:v>44.6</c:v>
                </c:pt>
                <c:pt idx="9296">
                  <c:v>45</c:v>
                </c:pt>
                <c:pt idx="9297">
                  <c:v>46.6</c:v>
                </c:pt>
                <c:pt idx="9298">
                  <c:v>48.7</c:v>
                </c:pt>
                <c:pt idx="9299">
                  <c:v>50.9</c:v>
                </c:pt>
                <c:pt idx="9300">
                  <c:v>54.9</c:v>
                </c:pt>
                <c:pt idx="9301">
                  <c:v>57</c:v>
                </c:pt>
                <c:pt idx="9302">
                  <c:v>54.7</c:v>
                </c:pt>
                <c:pt idx="9303">
                  <c:v>53.4</c:v>
                </c:pt>
                <c:pt idx="9304">
                  <c:v>52.7</c:v>
                </c:pt>
                <c:pt idx="9305">
                  <c:v>52.3</c:v>
                </c:pt>
                <c:pt idx="9306">
                  <c:v>52.5</c:v>
                </c:pt>
                <c:pt idx="9307">
                  <c:v>53.8</c:v>
                </c:pt>
                <c:pt idx="9308">
                  <c:v>58.1</c:v>
                </c:pt>
                <c:pt idx="9309">
                  <c:v>64.599999999999994</c:v>
                </c:pt>
                <c:pt idx="9310">
                  <c:v>64.400000000000006</c:v>
                </c:pt>
                <c:pt idx="9311">
                  <c:v>66.2</c:v>
                </c:pt>
                <c:pt idx="9312">
                  <c:v>66.900000000000006</c:v>
                </c:pt>
                <c:pt idx="9313">
                  <c:v>66.2</c:v>
                </c:pt>
                <c:pt idx="9314">
                  <c:v>64.599999999999994</c:v>
                </c:pt>
                <c:pt idx="9315">
                  <c:v>63.5</c:v>
                </c:pt>
                <c:pt idx="9316">
                  <c:v>64</c:v>
                </c:pt>
                <c:pt idx="9317">
                  <c:v>62.1</c:v>
                </c:pt>
                <c:pt idx="9318">
                  <c:v>60.8</c:v>
                </c:pt>
                <c:pt idx="9319">
                  <c:v>59</c:v>
                </c:pt>
                <c:pt idx="9320">
                  <c:v>57.4</c:v>
                </c:pt>
                <c:pt idx="9321">
                  <c:v>53.6</c:v>
                </c:pt>
                <c:pt idx="9322">
                  <c:v>52</c:v>
                </c:pt>
                <c:pt idx="9323">
                  <c:v>50</c:v>
                </c:pt>
                <c:pt idx="9324">
                  <c:v>48.4</c:v>
                </c:pt>
                <c:pt idx="9325">
                  <c:v>45.7</c:v>
                </c:pt>
                <c:pt idx="9326">
                  <c:v>43.7</c:v>
                </c:pt>
                <c:pt idx="9327">
                  <c:v>41.9</c:v>
                </c:pt>
                <c:pt idx="9328">
                  <c:v>43</c:v>
                </c:pt>
                <c:pt idx="9329">
                  <c:v>43.2</c:v>
                </c:pt>
                <c:pt idx="9330">
                  <c:v>43.5</c:v>
                </c:pt>
                <c:pt idx="9331">
                  <c:v>42.6</c:v>
                </c:pt>
                <c:pt idx="9332">
                  <c:v>42.3</c:v>
                </c:pt>
                <c:pt idx="9333">
                  <c:v>43</c:v>
                </c:pt>
                <c:pt idx="9334">
                  <c:v>42.8</c:v>
                </c:pt>
                <c:pt idx="9335">
                  <c:v>42.6</c:v>
                </c:pt>
                <c:pt idx="9336">
                  <c:v>42.1</c:v>
                </c:pt>
                <c:pt idx="9337">
                  <c:v>41.4</c:v>
                </c:pt>
                <c:pt idx="9338">
                  <c:v>40.800000000000011</c:v>
                </c:pt>
                <c:pt idx="9339">
                  <c:v>40.300000000000011</c:v>
                </c:pt>
                <c:pt idx="9340">
                  <c:v>39.6</c:v>
                </c:pt>
                <c:pt idx="9341">
                  <c:v>39.200000000000003</c:v>
                </c:pt>
                <c:pt idx="9342">
                  <c:v>37.6</c:v>
                </c:pt>
                <c:pt idx="9343">
                  <c:v>37.4</c:v>
                </c:pt>
                <c:pt idx="9344">
                  <c:v>36</c:v>
                </c:pt>
                <c:pt idx="9345">
                  <c:v>31.8</c:v>
                </c:pt>
                <c:pt idx="9346">
                  <c:v>31.6</c:v>
                </c:pt>
                <c:pt idx="9347">
                  <c:v>31.6</c:v>
                </c:pt>
                <c:pt idx="9348">
                  <c:v>32.5</c:v>
                </c:pt>
                <c:pt idx="9349">
                  <c:v>33.4</c:v>
                </c:pt>
                <c:pt idx="9350">
                  <c:v>33.300000000000011</c:v>
                </c:pt>
                <c:pt idx="9351">
                  <c:v>33.6</c:v>
                </c:pt>
                <c:pt idx="9352">
                  <c:v>33.4</c:v>
                </c:pt>
                <c:pt idx="9353">
                  <c:v>33.4</c:v>
                </c:pt>
                <c:pt idx="9354">
                  <c:v>32.5</c:v>
                </c:pt>
                <c:pt idx="9355">
                  <c:v>32</c:v>
                </c:pt>
                <c:pt idx="9356">
                  <c:v>31.5</c:v>
                </c:pt>
                <c:pt idx="9357">
                  <c:v>31.5</c:v>
                </c:pt>
                <c:pt idx="9358">
                  <c:v>31.5</c:v>
                </c:pt>
                <c:pt idx="9359">
                  <c:v>31.5</c:v>
                </c:pt>
                <c:pt idx="9360">
                  <c:v>31.3</c:v>
                </c:pt>
                <c:pt idx="9361">
                  <c:v>31.5</c:v>
                </c:pt>
                <c:pt idx="9362">
                  <c:v>31.5</c:v>
                </c:pt>
                <c:pt idx="9363">
                  <c:v>31.3</c:v>
                </c:pt>
                <c:pt idx="9364">
                  <c:v>31.3</c:v>
                </c:pt>
                <c:pt idx="9365">
                  <c:v>31.5</c:v>
                </c:pt>
                <c:pt idx="9366">
                  <c:v>31.5</c:v>
                </c:pt>
                <c:pt idx="9367">
                  <c:v>31.5</c:v>
                </c:pt>
                <c:pt idx="9368">
                  <c:v>31.3</c:v>
                </c:pt>
                <c:pt idx="9369">
                  <c:v>31.5</c:v>
                </c:pt>
                <c:pt idx="9370">
                  <c:v>31.3</c:v>
                </c:pt>
                <c:pt idx="9371">
                  <c:v>31.1</c:v>
                </c:pt>
                <c:pt idx="9372">
                  <c:v>30.9</c:v>
                </c:pt>
                <c:pt idx="9373">
                  <c:v>30.9</c:v>
                </c:pt>
                <c:pt idx="9374">
                  <c:v>30.9</c:v>
                </c:pt>
                <c:pt idx="9375">
                  <c:v>30.9</c:v>
                </c:pt>
                <c:pt idx="9376">
                  <c:v>31.1</c:v>
                </c:pt>
                <c:pt idx="9377">
                  <c:v>31.1</c:v>
                </c:pt>
                <c:pt idx="9378">
                  <c:v>31.1</c:v>
                </c:pt>
                <c:pt idx="9379">
                  <c:v>30.9</c:v>
                </c:pt>
                <c:pt idx="9380">
                  <c:v>30.6</c:v>
                </c:pt>
                <c:pt idx="9381">
                  <c:v>30.9</c:v>
                </c:pt>
                <c:pt idx="9382">
                  <c:v>30.4</c:v>
                </c:pt>
                <c:pt idx="9383">
                  <c:v>29.8</c:v>
                </c:pt>
                <c:pt idx="9384">
                  <c:v>29.3</c:v>
                </c:pt>
                <c:pt idx="9385">
                  <c:v>28.8</c:v>
                </c:pt>
                <c:pt idx="9386">
                  <c:v>28.2</c:v>
                </c:pt>
                <c:pt idx="9387">
                  <c:v>27.7</c:v>
                </c:pt>
                <c:pt idx="9388">
                  <c:v>27.5</c:v>
                </c:pt>
                <c:pt idx="9389">
                  <c:v>27.3</c:v>
                </c:pt>
                <c:pt idx="9390">
                  <c:v>27.1</c:v>
                </c:pt>
                <c:pt idx="9391">
                  <c:v>26.6</c:v>
                </c:pt>
                <c:pt idx="9392">
                  <c:v>26.4</c:v>
                </c:pt>
                <c:pt idx="9393">
                  <c:v>26.2</c:v>
                </c:pt>
                <c:pt idx="9394">
                  <c:v>26.2</c:v>
                </c:pt>
                <c:pt idx="9395">
                  <c:v>26.1</c:v>
                </c:pt>
                <c:pt idx="9396">
                  <c:v>25.9</c:v>
                </c:pt>
                <c:pt idx="9397">
                  <c:v>25.7</c:v>
                </c:pt>
                <c:pt idx="9398">
                  <c:v>25.9</c:v>
                </c:pt>
                <c:pt idx="9399">
                  <c:v>25.5</c:v>
                </c:pt>
                <c:pt idx="9400">
                  <c:v>25.2</c:v>
                </c:pt>
                <c:pt idx="9401">
                  <c:v>25</c:v>
                </c:pt>
                <c:pt idx="9402">
                  <c:v>24.8</c:v>
                </c:pt>
                <c:pt idx="9403">
                  <c:v>24.8</c:v>
                </c:pt>
                <c:pt idx="9404">
                  <c:v>24.8</c:v>
                </c:pt>
                <c:pt idx="9405">
                  <c:v>24.1</c:v>
                </c:pt>
                <c:pt idx="9406">
                  <c:v>23.4</c:v>
                </c:pt>
                <c:pt idx="9407">
                  <c:v>24.3</c:v>
                </c:pt>
                <c:pt idx="9408">
                  <c:v>24.6</c:v>
                </c:pt>
                <c:pt idx="9409">
                  <c:v>24.6</c:v>
                </c:pt>
                <c:pt idx="9410">
                  <c:v>24.6</c:v>
                </c:pt>
                <c:pt idx="9411">
                  <c:v>24.6</c:v>
                </c:pt>
                <c:pt idx="9412">
                  <c:v>24.4</c:v>
                </c:pt>
                <c:pt idx="9413">
                  <c:v>24.4</c:v>
                </c:pt>
                <c:pt idx="9414">
                  <c:v>24.4</c:v>
                </c:pt>
                <c:pt idx="9415">
                  <c:v>24.4</c:v>
                </c:pt>
                <c:pt idx="9416">
                  <c:v>24.6</c:v>
                </c:pt>
                <c:pt idx="9417">
                  <c:v>24.6</c:v>
                </c:pt>
                <c:pt idx="9418">
                  <c:v>24.8</c:v>
                </c:pt>
                <c:pt idx="9419">
                  <c:v>24.4</c:v>
                </c:pt>
                <c:pt idx="9420">
                  <c:v>24.8</c:v>
                </c:pt>
                <c:pt idx="9421">
                  <c:v>25.3</c:v>
                </c:pt>
                <c:pt idx="9422">
                  <c:v>25.3</c:v>
                </c:pt>
                <c:pt idx="9423">
                  <c:v>25.3</c:v>
                </c:pt>
                <c:pt idx="9424">
                  <c:v>26.2</c:v>
                </c:pt>
                <c:pt idx="9425">
                  <c:v>27.9</c:v>
                </c:pt>
                <c:pt idx="9426">
                  <c:v>29.1</c:v>
                </c:pt>
                <c:pt idx="9427">
                  <c:v>29.3</c:v>
                </c:pt>
                <c:pt idx="9428">
                  <c:v>29.1</c:v>
                </c:pt>
                <c:pt idx="9429">
                  <c:v>29.8</c:v>
                </c:pt>
                <c:pt idx="9430">
                  <c:v>31.6</c:v>
                </c:pt>
                <c:pt idx="9431">
                  <c:v>31.5</c:v>
                </c:pt>
                <c:pt idx="9432">
                  <c:v>33.1</c:v>
                </c:pt>
                <c:pt idx="9433">
                  <c:v>35.200000000000003</c:v>
                </c:pt>
                <c:pt idx="9434">
                  <c:v>37.200000000000003</c:v>
                </c:pt>
                <c:pt idx="9435">
                  <c:v>40.300000000000011</c:v>
                </c:pt>
                <c:pt idx="9436">
                  <c:v>40.300000000000011</c:v>
                </c:pt>
                <c:pt idx="9437">
                  <c:v>43.3</c:v>
                </c:pt>
                <c:pt idx="9438">
                  <c:v>46.6</c:v>
                </c:pt>
                <c:pt idx="9439">
                  <c:v>47.3</c:v>
                </c:pt>
                <c:pt idx="9440">
                  <c:v>50.2</c:v>
                </c:pt>
                <c:pt idx="9441">
                  <c:v>51.4</c:v>
                </c:pt>
                <c:pt idx="9442">
                  <c:v>52.3</c:v>
                </c:pt>
                <c:pt idx="9443">
                  <c:v>54.1</c:v>
                </c:pt>
                <c:pt idx="9444">
                  <c:v>57.9</c:v>
                </c:pt>
                <c:pt idx="9445">
                  <c:v>59.4</c:v>
                </c:pt>
                <c:pt idx="9446">
                  <c:v>60.8</c:v>
                </c:pt>
                <c:pt idx="9447">
                  <c:v>65.3</c:v>
                </c:pt>
                <c:pt idx="9448">
                  <c:v>68</c:v>
                </c:pt>
                <c:pt idx="9449">
                  <c:v>70.2</c:v>
                </c:pt>
                <c:pt idx="9450">
                  <c:v>72.3</c:v>
                </c:pt>
                <c:pt idx="9451">
                  <c:v>74.3</c:v>
                </c:pt>
                <c:pt idx="9452">
                  <c:v>75.900000000000006</c:v>
                </c:pt>
                <c:pt idx="9453">
                  <c:v>76.5</c:v>
                </c:pt>
                <c:pt idx="9454">
                  <c:v>78.8</c:v>
                </c:pt>
                <c:pt idx="9455">
                  <c:v>80.400000000000006</c:v>
                </c:pt>
                <c:pt idx="9456">
                  <c:v>81.7</c:v>
                </c:pt>
                <c:pt idx="9457">
                  <c:v>82.6</c:v>
                </c:pt>
                <c:pt idx="9458">
                  <c:v>82.8</c:v>
                </c:pt>
                <c:pt idx="9459">
                  <c:v>82</c:v>
                </c:pt>
                <c:pt idx="9460">
                  <c:v>83.7</c:v>
                </c:pt>
                <c:pt idx="9461">
                  <c:v>75.900000000000006</c:v>
                </c:pt>
                <c:pt idx="9462">
                  <c:v>74.5</c:v>
                </c:pt>
                <c:pt idx="9463">
                  <c:v>73.400000000000006</c:v>
                </c:pt>
                <c:pt idx="9464">
                  <c:v>70.3</c:v>
                </c:pt>
                <c:pt idx="9465">
                  <c:v>68.900000000000006</c:v>
                </c:pt>
                <c:pt idx="9466">
                  <c:v>67.3</c:v>
                </c:pt>
                <c:pt idx="9467">
                  <c:v>65.7</c:v>
                </c:pt>
                <c:pt idx="9468">
                  <c:v>65.3</c:v>
                </c:pt>
                <c:pt idx="9469">
                  <c:v>70.2</c:v>
                </c:pt>
                <c:pt idx="9470">
                  <c:v>68.2</c:v>
                </c:pt>
                <c:pt idx="9471">
                  <c:v>66.2</c:v>
                </c:pt>
                <c:pt idx="9472">
                  <c:v>65.7</c:v>
                </c:pt>
                <c:pt idx="9473">
                  <c:v>62.4</c:v>
                </c:pt>
                <c:pt idx="9474">
                  <c:v>59.7</c:v>
                </c:pt>
                <c:pt idx="9475">
                  <c:v>59.9</c:v>
                </c:pt>
                <c:pt idx="9476">
                  <c:v>57.4</c:v>
                </c:pt>
                <c:pt idx="9477">
                  <c:v>57.4</c:v>
                </c:pt>
                <c:pt idx="9478">
                  <c:v>35.4</c:v>
                </c:pt>
                <c:pt idx="9479">
                  <c:v>35.200000000000003</c:v>
                </c:pt>
                <c:pt idx="9480">
                  <c:v>35.1</c:v>
                </c:pt>
                <c:pt idx="9481">
                  <c:v>34.9</c:v>
                </c:pt>
                <c:pt idx="9482">
                  <c:v>34.5</c:v>
                </c:pt>
                <c:pt idx="9483">
                  <c:v>34</c:v>
                </c:pt>
                <c:pt idx="9484">
                  <c:v>34</c:v>
                </c:pt>
                <c:pt idx="9485">
                  <c:v>34</c:v>
                </c:pt>
                <c:pt idx="9486">
                  <c:v>34</c:v>
                </c:pt>
                <c:pt idx="9487">
                  <c:v>34</c:v>
                </c:pt>
                <c:pt idx="9488">
                  <c:v>34.5</c:v>
                </c:pt>
                <c:pt idx="9489">
                  <c:v>34.5</c:v>
                </c:pt>
                <c:pt idx="9490">
                  <c:v>34.5</c:v>
                </c:pt>
                <c:pt idx="9491">
                  <c:v>35.200000000000003</c:v>
                </c:pt>
                <c:pt idx="9492">
                  <c:v>35.4</c:v>
                </c:pt>
                <c:pt idx="9493">
                  <c:v>36.5</c:v>
                </c:pt>
                <c:pt idx="9494">
                  <c:v>37.4</c:v>
                </c:pt>
                <c:pt idx="9495">
                  <c:v>37.4</c:v>
                </c:pt>
                <c:pt idx="9496">
                  <c:v>37.800000000000011</c:v>
                </c:pt>
                <c:pt idx="9497">
                  <c:v>39</c:v>
                </c:pt>
                <c:pt idx="9498">
                  <c:v>41.5</c:v>
                </c:pt>
                <c:pt idx="9499">
                  <c:v>42.3</c:v>
                </c:pt>
                <c:pt idx="9500">
                  <c:v>46.6</c:v>
                </c:pt>
                <c:pt idx="9501">
                  <c:v>48.2</c:v>
                </c:pt>
                <c:pt idx="9502">
                  <c:v>49.1</c:v>
                </c:pt>
                <c:pt idx="9503">
                  <c:v>49.3</c:v>
                </c:pt>
                <c:pt idx="9504">
                  <c:v>52</c:v>
                </c:pt>
                <c:pt idx="9505">
                  <c:v>54</c:v>
                </c:pt>
                <c:pt idx="9506">
                  <c:v>54.9</c:v>
                </c:pt>
                <c:pt idx="9507">
                  <c:v>59.4</c:v>
                </c:pt>
                <c:pt idx="9508">
                  <c:v>62.6</c:v>
                </c:pt>
                <c:pt idx="9509">
                  <c:v>64.8</c:v>
                </c:pt>
                <c:pt idx="9510">
                  <c:v>67.5</c:v>
                </c:pt>
                <c:pt idx="9511">
                  <c:v>69.599999999999994</c:v>
                </c:pt>
                <c:pt idx="9512">
                  <c:v>71.599999999999994</c:v>
                </c:pt>
                <c:pt idx="9513">
                  <c:v>76.599999999999994</c:v>
                </c:pt>
                <c:pt idx="9514">
                  <c:v>78.099999999999994</c:v>
                </c:pt>
                <c:pt idx="9515">
                  <c:v>79</c:v>
                </c:pt>
                <c:pt idx="9516">
                  <c:v>81</c:v>
                </c:pt>
                <c:pt idx="9517">
                  <c:v>80.8</c:v>
                </c:pt>
                <c:pt idx="9518">
                  <c:v>79.7</c:v>
                </c:pt>
                <c:pt idx="9519">
                  <c:v>77.900000000000006</c:v>
                </c:pt>
                <c:pt idx="9520">
                  <c:v>73.599999999999994</c:v>
                </c:pt>
                <c:pt idx="9521">
                  <c:v>70.7</c:v>
                </c:pt>
                <c:pt idx="9522">
                  <c:v>69.8</c:v>
                </c:pt>
                <c:pt idx="9523">
                  <c:v>68.900000000000006</c:v>
                </c:pt>
                <c:pt idx="9524">
                  <c:v>72.900000000000006</c:v>
                </c:pt>
                <c:pt idx="9525">
                  <c:v>76.599999999999994</c:v>
                </c:pt>
                <c:pt idx="9526">
                  <c:v>81.900000000000006</c:v>
                </c:pt>
                <c:pt idx="9527">
                  <c:v>81.5</c:v>
                </c:pt>
                <c:pt idx="9528">
                  <c:v>84.6</c:v>
                </c:pt>
                <c:pt idx="9529">
                  <c:v>82.2</c:v>
                </c:pt>
                <c:pt idx="9530">
                  <c:v>79.3</c:v>
                </c:pt>
                <c:pt idx="9531">
                  <c:v>82.9</c:v>
                </c:pt>
                <c:pt idx="9532">
                  <c:v>78.8</c:v>
                </c:pt>
                <c:pt idx="9533">
                  <c:v>80.099999999999994</c:v>
                </c:pt>
                <c:pt idx="9534">
                  <c:v>79</c:v>
                </c:pt>
                <c:pt idx="9535">
                  <c:v>78.3</c:v>
                </c:pt>
                <c:pt idx="9536">
                  <c:v>81</c:v>
                </c:pt>
                <c:pt idx="9537">
                  <c:v>79.3</c:v>
                </c:pt>
                <c:pt idx="9538">
                  <c:v>77.5</c:v>
                </c:pt>
                <c:pt idx="9539">
                  <c:v>78.099999999999994</c:v>
                </c:pt>
                <c:pt idx="9540">
                  <c:v>83.8</c:v>
                </c:pt>
                <c:pt idx="9541">
                  <c:v>86.4</c:v>
                </c:pt>
                <c:pt idx="9542">
                  <c:v>87.1</c:v>
                </c:pt>
                <c:pt idx="9543">
                  <c:v>87.1</c:v>
                </c:pt>
                <c:pt idx="9544">
                  <c:v>85.1</c:v>
                </c:pt>
                <c:pt idx="9545">
                  <c:v>82.8</c:v>
                </c:pt>
                <c:pt idx="9546">
                  <c:v>80.8</c:v>
                </c:pt>
                <c:pt idx="9547">
                  <c:v>78.3</c:v>
                </c:pt>
                <c:pt idx="9548">
                  <c:v>77</c:v>
                </c:pt>
                <c:pt idx="9549">
                  <c:v>75</c:v>
                </c:pt>
                <c:pt idx="9550">
                  <c:v>73.400000000000006</c:v>
                </c:pt>
                <c:pt idx="9551">
                  <c:v>71.599999999999994</c:v>
                </c:pt>
                <c:pt idx="9552">
                  <c:v>69.400000000000006</c:v>
                </c:pt>
                <c:pt idx="9553">
                  <c:v>67.5</c:v>
                </c:pt>
                <c:pt idx="9554">
                  <c:v>65.8</c:v>
                </c:pt>
                <c:pt idx="9555">
                  <c:v>64.2</c:v>
                </c:pt>
                <c:pt idx="9556">
                  <c:v>62.4</c:v>
                </c:pt>
                <c:pt idx="9557">
                  <c:v>60.4</c:v>
                </c:pt>
                <c:pt idx="9558">
                  <c:v>58.6</c:v>
                </c:pt>
                <c:pt idx="9559">
                  <c:v>56.5</c:v>
                </c:pt>
                <c:pt idx="9560">
                  <c:v>54.7</c:v>
                </c:pt>
                <c:pt idx="9561">
                  <c:v>52.9</c:v>
                </c:pt>
                <c:pt idx="9562">
                  <c:v>51.4</c:v>
                </c:pt>
                <c:pt idx="9563">
                  <c:v>50.2</c:v>
                </c:pt>
                <c:pt idx="9564">
                  <c:v>48.9</c:v>
                </c:pt>
                <c:pt idx="9565">
                  <c:v>48</c:v>
                </c:pt>
                <c:pt idx="9566">
                  <c:v>47.3</c:v>
                </c:pt>
                <c:pt idx="9567">
                  <c:v>46.8</c:v>
                </c:pt>
                <c:pt idx="9568">
                  <c:v>46</c:v>
                </c:pt>
                <c:pt idx="9569">
                  <c:v>45.5</c:v>
                </c:pt>
                <c:pt idx="9570">
                  <c:v>44.8</c:v>
                </c:pt>
                <c:pt idx="9571">
                  <c:v>44.2</c:v>
                </c:pt>
                <c:pt idx="9572">
                  <c:v>43.7</c:v>
                </c:pt>
                <c:pt idx="9573">
                  <c:v>43.5</c:v>
                </c:pt>
                <c:pt idx="9574">
                  <c:v>43</c:v>
                </c:pt>
                <c:pt idx="9575">
                  <c:v>42.8</c:v>
                </c:pt>
                <c:pt idx="9576">
                  <c:v>42.6</c:v>
                </c:pt>
                <c:pt idx="9577">
                  <c:v>42.3</c:v>
                </c:pt>
                <c:pt idx="9578">
                  <c:v>42.1</c:v>
                </c:pt>
                <c:pt idx="9579">
                  <c:v>41.9</c:v>
                </c:pt>
                <c:pt idx="9580">
                  <c:v>41.7</c:v>
                </c:pt>
                <c:pt idx="9581">
                  <c:v>41.5</c:v>
                </c:pt>
                <c:pt idx="9582">
                  <c:v>41.4</c:v>
                </c:pt>
                <c:pt idx="9583">
                  <c:v>41</c:v>
                </c:pt>
                <c:pt idx="9584">
                  <c:v>40.6</c:v>
                </c:pt>
                <c:pt idx="9585">
                  <c:v>40.1</c:v>
                </c:pt>
                <c:pt idx="9586">
                  <c:v>39.6</c:v>
                </c:pt>
                <c:pt idx="9587">
                  <c:v>39.200000000000003</c:v>
                </c:pt>
                <c:pt idx="9588">
                  <c:v>38.800000000000011</c:v>
                </c:pt>
                <c:pt idx="9589">
                  <c:v>38.700000000000003</c:v>
                </c:pt>
                <c:pt idx="9590">
                  <c:v>38.5</c:v>
                </c:pt>
                <c:pt idx="9591">
                  <c:v>37.9</c:v>
                </c:pt>
                <c:pt idx="9592">
                  <c:v>37.4</c:v>
                </c:pt>
                <c:pt idx="9593">
                  <c:v>37</c:v>
                </c:pt>
                <c:pt idx="9594">
                  <c:v>36.9</c:v>
                </c:pt>
                <c:pt idx="9595">
                  <c:v>36.700000000000003</c:v>
                </c:pt>
                <c:pt idx="9596">
                  <c:v>36.5</c:v>
                </c:pt>
                <c:pt idx="9597">
                  <c:v>36.300000000000011</c:v>
                </c:pt>
                <c:pt idx="9598">
                  <c:v>36.1</c:v>
                </c:pt>
                <c:pt idx="9599">
                  <c:v>36.1</c:v>
                </c:pt>
                <c:pt idx="9600">
                  <c:v>36.1</c:v>
                </c:pt>
                <c:pt idx="9601">
                  <c:v>35.800000000000011</c:v>
                </c:pt>
                <c:pt idx="9602">
                  <c:v>35.4</c:v>
                </c:pt>
                <c:pt idx="9603">
                  <c:v>35.1</c:v>
                </c:pt>
                <c:pt idx="9604">
                  <c:v>34.9</c:v>
                </c:pt>
                <c:pt idx="9605">
                  <c:v>34.5</c:v>
                </c:pt>
                <c:pt idx="9606">
                  <c:v>34.200000000000003</c:v>
                </c:pt>
                <c:pt idx="9607">
                  <c:v>34</c:v>
                </c:pt>
                <c:pt idx="9608">
                  <c:v>33.800000000000011</c:v>
                </c:pt>
                <c:pt idx="9609">
                  <c:v>33.800000000000011</c:v>
                </c:pt>
                <c:pt idx="9610">
                  <c:v>33.4</c:v>
                </c:pt>
                <c:pt idx="9611">
                  <c:v>33.1</c:v>
                </c:pt>
                <c:pt idx="9612">
                  <c:v>32.9</c:v>
                </c:pt>
                <c:pt idx="9613">
                  <c:v>32.9</c:v>
                </c:pt>
                <c:pt idx="9614">
                  <c:v>32.9</c:v>
                </c:pt>
                <c:pt idx="9615">
                  <c:v>32.9</c:v>
                </c:pt>
                <c:pt idx="9616">
                  <c:v>32.700000000000003</c:v>
                </c:pt>
                <c:pt idx="9617">
                  <c:v>32.9</c:v>
                </c:pt>
                <c:pt idx="9618">
                  <c:v>33.300000000000011</c:v>
                </c:pt>
                <c:pt idx="9619">
                  <c:v>33.6</c:v>
                </c:pt>
                <c:pt idx="9620">
                  <c:v>33.800000000000011</c:v>
                </c:pt>
                <c:pt idx="9621">
                  <c:v>33.6</c:v>
                </c:pt>
                <c:pt idx="9622">
                  <c:v>33.800000000000011</c:v>
                </c:pt>
                <c:pt idx="9623">
                  <c:v>34.5</c:v>
                </c:pt>
                <c:pt idx="9624">
                  <c:v>35.1</c:v>
                </c:pt>
                <c:pt idx="9625">
                  <c:v>35.1</c:v>
                </c:pt>
                <c:pt idx="9626">
                  <c:v>34.9</c:v>
                </c:pt>
                <c:pt idx="9627">
                  <c:v>34.5</c:v>
                </c:pt>
                <c:pt idx="9628">
                  <c:v>34.300000000000011</c:v>
                </c:pt>
                <c:pt idx="9629">
                  <c:v>34.9</c:v>
                </c:pt>
                <c:pt idx="9630">
                  <c:v>35.1</c:v>
                </c:pt>
                <c:pt idx="9631">
                  <c:v>35.200000000000003</c:v>
                </c:pt>
                <c:pt idx="9632">
                  <c:v>35.1</c:v>
                </c:pt>
                <c:pt idx="9633">
                  <c:v>35.200000000000003</c:v>
                </c:pt>
                <c:pt idx="9634">
                  <c:v>35.200000000000003</c:v>
                </c:pt>
                <c:pt idx="9635">
                  <c:v>36</c:v>
                </c:pt>
                <c:pt idx="9636">
                  <c:v>36.5</c:v>
                </c:pt>
                <c:pt idx="9637">
                  <c:v>37.200000000000003</c:v>
                </c:pt>
                <c:pt idx="9638">
                  <c:v>38.1</c:v>
                </c:pt>
                <c:pt idx="9639">
                  <c:v>40.6</c:v>
                </c:pt>
                <c:pt idx="9640">
                  <c:v>42.3</c:v>
                </c:pt>
                <c:pt idx="9641">
                  <c:v>43.7</c:v>
                </c:pt>
                <c:pt idx="9642">
                  <c:v>45.5</c:v>
                </c:pt>
                <c:pt idx="9643">
                  <c:v>47.3</c:v>
                </c:pt>
                <c:pt idx="9644">
                  <c:v>50</c:v>
                </c:pt>
                <c:pt idx="9645">
                  <c:v>52.7</c:v>
                </c:pt>
                <c:pt idx="9646">
                  <c:v>54.7</c:v>
                </c:pt>
                <c:pt idx="9647">
                  <c:v>55.6</c:v>
                </c:pt>
                <c:pt idx="9648">
                  <c:v>58.5</c:v>
                </c:pt>
                <c:pt idx="9649">
                  <c:v>54.7</c:v>
                </c:pt>
                <c:pt idx="9650">
                  <c:v>54.1</c:v>
                </c:pt>
                <c:pt idx="9651">
                  <c:v>58.8</c:v>
                </c:pt>
                <c:pt idx="9652">
                  <c:v>63.9</c:v>
                </c:pt>
                <c:pt idx="9653">
                  <c:v>67.099999999999994</c:v>
                </c:pt>
                <c:pt idx="9654">
                  <c:v>70.3</c:v>
                </c:pt>
                <c:pt idx="9655">
                  <c:v>74.3</c:v>
                </c:pt>
                <c:pt idx="9656">
                  <c:v>68.7</c:v>
                </c:pt>
                <c:pt idx="9657">
                  <c:v>75</c:v>
                </c:pt>
                <c:pt idx="9658">
                  <c:v>79.7</c:v>
                </c:pt>
                <c:pt idx="9659">
                  <c:v>80.599999999999994</c:v>
                </c:pt>
                <c:pt idx="9660">
                  <c:v>82.6</c:v>
                </c:pt>
                <c:pt idx="9661">
                  <c:v>81.7</c:v>
                </c:pt>
                <c:pt idx="9662">
                  <c:v>84</c:v>
                </c:pt>
                <c:pt idx="9663">
                  <c:v>79.7</c:v>
                </c:pt>
                <c:pt idx="9664">
                  <c:v>85.3</c:v>
                </c:pt>
                <c:pt idx="9665">
                  <c:v>76.5</c:v>
                </c:pt>
                <c:pt idx="9666">
                  <c:v>78.3</c:v>
                </c:pt>
                <c:pt idx="9667">
                  <c:v>76.8</c:v>
                </c:pt>
                <c:pt idx="9668">
                  <c:v>85.3</c:v>
                </c:pt>
                <c:pt idx="9669">
                  <c:v>90.5</c:v>
                </c:pt>
                <c:pt idx="9670">
                  <c:v>91.4</c:v>
                </c:pt>
                <c:pt idx="9671">
                  <c:v>91.9</c:v>
                </c:pt>
                <c:pt idx="9672">
                  <c:v>93.6</c:v>
                </c:pt>
                <c:pt idx="9673">
                  <c:v>94.8</c:v>
                </c:pt>
                <c:pt idx="9674">
                  <c:v>94.3</c:v>
                </c:pt>
                <c:pt idx="9675">
                  <c:v>93.9</c:v>
                </c:pt>
                <c:pt idx="9676">
                  <c:v>92.5</c:v>
                </c:pt>
                <c:pt idx="9677">
                  <c:v>91.4</c:v>
                </c:pt>
                <c:pt idx="9678">
                  <c:v>90.7</c:v>
                </c:pt>
                <c:pt idx="9679">
                  <c:v>89.8</c:v>
                </c:pt>
                <c:pt idx="9680">
                  <c:v>88.9</c:v>
                </c:pt>
                <c:pt idx="9681">
                  <c:v>87.1</c:v>
                </c:pt>
                <c:pt idx="9682">
                  <c:v>87.6</c:v>
                </c:pt>
                <c:pt idx="9683">
                  <c:v>86.9</c:v>
                </c:pt>
                <c:pt idx="9684">
                  <c:v>86.4</c:v>
                </c:pt>
                <c:pt idx="9685">
                  <c:v>84.9</c:v>
                </c:pt>
                <c:pt idx="9686">
                  <c:v>82.9</c:v>
                </c:pt>
                <c:pt idx="9687">
                  <c:v>82.9</c:v>
                </c:pt>
                <c:pt idx="9688">
                  <c:v>81.3</c:v>
                </c:pt>
                <c:pt idx="9689">
                  <c:v>80.400000000000006</c:v>
                </c:pt>
                <c:pt idx="9690">
                  <c:v>79.7</c:v>
                </c:pt>
                <c:pt idx="9691">
                  <c:v>79.2</c:v>
                </c:pt>
                <c:pt idx="9692">
                  <c:v>78.3</c:v>
                </c:pt>
                <c:pt idx="9693">
                  <c:v>76.599999999999994</c:v>
                </c:pt>
                <c:pt idx="9694">
                  <c:v>75.400000000000006</c:v>
                </c:pt>
                <c:pt idx="9695">
                  <c:v>73.599999999999994</c:v>
                </c:pt>
                <c:pt idx="9696">
                  <c:v>70.7</c:v>
                </c:pt>
                <c:pt idx="9697">
                  <c:v>69.8</c:v>
                </c:pt>
                <c:pt idx="9698">
                  <c:v>67.599999999999994</c:v>
                </c:pt>
                <c:pt idx="9699">
                  <c:v>65.8</c:v>
                </c:pt>
                <c:pt idx="9700">
                  <c:v>64.599999999999994</c:v>
                </c:pt>
                <c:pt idx="9701">
                  <c:v>63.9</c:v>
                </c:pt>
                <c:pt idx="9702">
                  <c:v>62.6</c:v>
                </c:pt>
                <c:pt idx="9703">
                  <c:v>60.6</c:v>
                </c:pt>
                <c:pt idx="9704">
                  <c:v>59.4</c:v>
                </c:pt>
                <c:pt idx="9705">
                  <c:v>57.9</c:v>
                </c:pt>
                <c:pt idx="9706">
                  <c:v>56.7</c:v>
                </c:pt>
                <c:pt idx="9707">
                  <c:v>55</c:v>
                </c:pt>
                <c:pt idx="9708">
                  <c:v>53.8</c:v>
                </c:pt>
                <c:pt idx="9709">
                  <c:v>52.9</c:v>
                </c:pt>
                <c:pt idx="9710">
                  <c:v>52</c:v>
                </c:pt>
                <c:pt idx="9711">
                  <c:v>51.4</c:v>
                </c:pt>
                <c:pt idx="9712">
                  <c:v>50.9</c:v>
                </c:pt>
                <c:pt idx="9713">
                  <c:v>50.4</c:v>
                </c:pt>
                <c:pt idx="9714">
                  <c:v>49.8</c:v>
                </c:pt>
                <c:pt idx="9715">
                  <c:v>49.1</c:v>
                </c:pt>
                <c:pt idx="9716">
                  <c:v>48.4</c:v>
                </c:pt>
                <c:pt idx="9717">
                  <c:v>48.2</c:v>
                </c:pt>
                <c:pt idx="9718">
                  <c:v>47.7</c:v>
                </c:pt>
                <c:pt idx="9719">
                  <c:v>47.3</c:v>
                </c:pt>
                <c:pt idx="9720">
                  <c:v>47.1</c:v>
                </c:pt>
                <c:pt idx="9721">
                  <c:v>46.9</c:v>
                </c:pt>
                <c:pt idx="9722">
                  <c:v>46.8</c:v>
                </c:pt>
                <c:pt idx="9723">
                  <c:v>46</c:v>
                </c:pt>
                <c:pt idx="9724">
                  <c:v>45.7</c:v>
                </c:pt>
                <c:pt idx="9725">
                  <c:v>45.5</c:v>
                </c:pt>
                <c:pt idx="9726">
                  <c:v>44.8</c:v>
                </c:pt>
                <c:pt idx="9727">
                  <c:v>44.4</c:v>
                </c:pt>
                <c:pt idx="9728">
                  <c:v>44.1</c:v>
                </c:pt>
                <c:pt idx="9729">
                  <c:v>43.7</c:v>
                </c:pt>
                <c:pt idx="9730">
                  <c:v>43.5</c:v>
                </c:pt>
                <c:pt idx="9731">
                  <c:v>43.3</c:v>
                </c:pt>
                <c:pt idx="9732">
                  <c:v>43</c:v>
                </c:pt>
                <c:pt idx="9733">
                  <c:v>42.4</c:v>
                </c:pt>
                <c:pt idx="9734">
                  <c:v>42.3</c:v>
                </c:pt>
                <c:pt idx="9735">
                  <c:v>42.1</c:v>
                </c:pt>
                <c:pt idx="9736">
                  <c:v>41.5</c:v>
                </c:pt>
                <c:pt idx="9737">
                  <c:v>41</c:v>
                </c:pt>
                <c:pt idx="9738">
                  <c:v>41</c:v>
                </c:pt>
                <c:pt idx="9739">
                  <c:v>40.800000000000011</c:v>
                </c:pt>
                <c:pt idx="9740">
                  <c:v>40.6</c:v>
                </c:pt>
                <c:pt idx="9741">
                  <c:v>40.5</c:v>
                </c:pt>
                <c:pt idx="9742">
                  <c:v>40.1</c:v>
                </c:pt>
                <c:pt idx="9743">
                  <c:v>40.1</c:v>
                </c:pt>
                <c:pt idx="9744">
                  <c:v>39.700000000000003</c:v>
                </c:pt>
                <c:pt idx="9745">
                  <c:v>39.6</c:v>
                </c:pt>
                <c:pt idx="9746">
                  <c:v>39.200000000000003</c:v>
                </c:pt>
                <c:pt idx="9747">
                  <c:v>38.700000000000003</c:v>
                </c:pt>
                <c:pt idx="9748">
                  <c:v>38.300000000000011</c:v>
                </c:pt>
                <c:pt idx="9749">
                  <c:v>37.9</c:v>
                </c:pt>
                <c:pt idx="9750">
                  <c:v>37.6</c:v>
                </c:pt>
                <c:pt idx="9751">
                  <c:v>37.4</c:v>
                </c:pt>
                <c:pt idx="9752">
                  <c:v>37.200000000000003</c:v>
                </c:pt>
                <c:pt idx="9753">
                  <c:v>37</c:v>
                </c:pt>
                <c:pt idx="9754">
                  <c:v>37</c:v>
                </c:pt>
                <c:pt idx="9755">
                  <c:v>36.9</c:v>
                </c:pt>
                <c:pt idx="9756">
                  <c:v>36.9</c:v>
                </c:pt>
                <c:pt idx="9757">
                  <c:v>36.700000000000003</c:v>
                </c:pt>
                <c:pt idx="9758">
                  <c:v>36.300000000000011</c:v>
                </c:pt>
                <c:pt idx="9759">
                  <c:v>36.1</c:v>
                </c:pt>
                <c:pt idx="9760">
                  <c:v>36</c:v>
                </c:pt>
                <c:pt idx="9761">
                  <c:v>35.800000000000011</c:v>
                </c:pt>
                <c:pt idx="9762">
                  <c:v>35.800000000000011</c:v>
                </c:pt>
                <c:pt idx="9763">
                  <c:v>35.800000000000011</c:v>
                </c:pt>
                <c:pt idx="9764">
                  <c:v>36.1</c:v>
                </c:pt>
                <c:pt idx="9765">
                  <c:v>35.6</c:v>
                </c:pt>
                <c:pt idx="9766">
                  <c:v>35.4</c:v>
                </c:pt>
                <c:pt idx="9767">
                  <c:v>35.6</c:v>
                </c:pt>
                <c:pt idx="9768">
                  <c:v>35.4</c:v>
                </c:pt>
                <c:pt idx="9769">
                  <c:v>35.6</c:v>
                </c:pt>
                <c:pt idx="9770">
                  <c:v>35.6</c:v>
                </c:pt>
                <c:pt idx="9771">
                  <c:v>35.6</c:v>
                </c:pt>
                <c:pt idx="9772">
                  <c:v>35.800000000000011</c:v>
                </c:pt>
                <c:pt idx="9773">
                  <c:v>35.6</c:v>
                </c:pt>
                <c:pt idx="9774">
                  <c:v>35.800000000000011</c:v>
                </c:pt>
                <c:pt idx="9775">
                  <c:v>36</c:v>
                </c:pt>
                <c:pt idx="9776">
                  <c:v>36.300000000000011</c:v>
                </c:pt>
                <c:pt idx="9777">
                  <c:v>36.5</c:v>
                </c:pt>
                <c:pt idx="9778">
                  <c:v>36.9</c:v>
                </c:pt>
                <c:pt idx="9779">
                  <c:v>37.200000000000003</c:v>
                </c:pt>
                <c:pt idx="9780">
                  <c:v>38.300000000000011</c:v>
                </c:pt>
                <c:pt idx="9781">
                  <c:v>39.4</c:v>
                </c:pt>
                <c:pt idx="9782">
                  <c:v>40.5</c:v>
                </c:pt>
                <c:pt idx="9783">
                  <c:v>41.9</c:v>
                </c:pt>
                <c:pt idx="9784">
                  <c:v>43.2</c:v>
                </c:pt>
                <c:pt idx="9785">
                  <c:v>44.8</c:v>
                </c:pt>
                <c:pt idx="9786">
                  <c:v>46.8</c:v>
                </c:pt>
                <c:pt idx="9787">
                  <c:v>48.6</c:v>
                </c:pt>
                <c:pt idx="9788">
                  <c:v>49.8</c:v>
                </c:pt>
                <c:pt idx="9789">
                  <c:v>51.3</c:v>
                </c:pt>
                <c:pt idx="9790">
                  <c:v>53.1</c:v>
                </c:pt>
                <c:pt idx="9791">
                  <c:v>55.2</c:v>
                </c:pt>
                <c:pt idx="9792">
                  <c:v>57.2</c:v>
                </c:pt>
                <c:pt idx="9793">
                  <c:v>58.5</c:v>
                </c:pt>
                <c:pt idx="9794">
                  <c:v>60.6</c:v>
                </c:pt>
                <c:pt idx="9795">
                  <c:v>63.1</c:v>
                </c:pt>
                <c:pt idx="9796">
                  <c:v>59.5</c:v>
                </c:pt>
                <c:pt idx="9797">
                  <c:v>59.9</c:v>
                </c:pt>
                <c:pt idx="9798">
                  <c:v>68.400000000000006</c:v>
                </c:pt>
                <c:pt idx="9799">
                  <c:v>71.599999999999994</c:v>
                </c:pt>
                <c:pt idx="9800">
                  <c:v>72.3</c:v>
                </c:pt>
                <c:pt idx="9801">
                  <c:v>74.8</c:v>
                </c:pt>
                <c:pt idx="9802">
                  <c:v>77.7</c:v>
                </c:pt>
                <c:pt idx="9803">
                  <c:v>78.8</c:v>
                </c:pt>
                <c:pt idx="9804">
                  <c:v>69.599999999999994</c:v>
                </c:pt>
                <c:pt idx="9805">
                  <c:v>73.599999999999994</c:v>
                </c:pt>
                <c:pt idx="9806">
                  <c:v>80.099999999999994</c:v>
                </c:pt>
                <c:pt idx="9807">
                  <c:v>79.5</c:v>
                </c:pt>
                <c:pt idx="9808">
                  <c:v>79.3</c:v>
                </c:pt>
                <c:pt idx="9809">
                  <c:v>81.7</c:v>
                </c:pt>
                <c:pt idx="9810">
                  <c:v>78.599999999999994</c:v>
                </c:pt>
                <c:pt idx="9811">
                  <c:v>78.400000000000006</c:v>
                </c:pt>
                <c:pt idx="9812">
                  <c:v>77.900000000000006</c:v>
                </c:pt>
                <c:pt idx="9813">
                  <c:v>78.8</c:v>
                </c:pt>
                <c:pt idx="9814">
                  <c:v>81.5</c:v>
                </c:pt>
                <c:pt idx="9815">
                  <c:v>81.5</c:v>
                </c:pt>
                <c:pt idx="9816">
                  <c:v>84</c:v>
                </c:pt>
                <c:pt idx="9817">
                  <c:v>85.8</c:v>
                </c:pt>
                <c:pt idx="9818">
                  <c:v>83.8</c:v>
                </c:pt>
                <c:pt idx="9819">
                  <c:v>86.7</c:v>
                </c:pt>
                <c:pt idx="9820">
                  <c:v>86.4</c:v>
                </c:pt>
                <c:pt idx="9821">
                  <c:v>85.5</c:v>
                </c:pt>
                <c:pt idx="9822">
                  <c:v>84.2</c:v>
                </c:pt>
                <c:pt idx="9823">
                  <c:v>82.8</c:v>
                </c:pt>
                <c:pt idx="9824">
                  <c:v>84.9</c:v>
                </c:pt>
                <c:pt idx="9825">
                  <c:v>85.3</c:v>
                </c:pt>
                <c:pt idx="9826">
                  <c:v>85.8</c:v>
                </c:pt>
                <c:pt idx="9827">
                  <c:v>85.1</c:v>
                </c:pt>
                <c:pt idx="9828">
                  <c:v>84.4</c:v>
                </c:pt>
                <c:pt idx="9829">
                  <c:v>84.2</c:v>
                </c:pt>
                <c:pt idx="9830">
                  <c:v>82.9</c:v>
                </c:pt>
                <c:pt idx="9831">
                  <c:v>82.4</c:v>
                </c:pt>
                <c:pt idx="9832">
                  <c:v>82</c:v>
                </c:pt>
                <c:pt idx="9833">
                  <c:v>80.599999999999994</c:v>
                </c:pt>
                <c:pt idx="9834">
                  <c:v>79.7</c:v>
                </c:pt>
                <c:pt idx="9835">
                  <c:v>78.599999999999994</c:v>
                </c:pt>
                <c:pt idx="9836">
                  <c:v>77.5</c:v>
                </c:pt>
                <c:pt idx="9837">
                  <c:v>75.900000000000006</c:v>
                </c:pt>
                <c:pt idx="9838">
                  <c:v>73.8</c:v>
                </c:pt>
                <c:pt idx="9839">
                  <c:v>72.900000000000006</c:v>
                </c:pt>
                <c:pt idx="9840">
                  <c:v>72.3</c:v>
                </c:pt>
                <c:pt idx="9841">
                  <c:v>70.7</c:v>
                </c:pt>
                <c:pt idx="9842">
                  <c:v>67.5</c:v>
                </c:pt>
                <c:pt idx="9843">
                  <c:v>65.5</c:v>
                </c:pt>
                <c:pt idx="9844">
                  <c:v>64.599999999999994</c:v>
                </c:pt>
                <c:pt idx="9845">
                  <c:v>63.3</c:v>
                </c:pt>
                <c:pt idx="9846">
                  <c:v>62.1</c:v>
                </c:pt>
                <c:pt idx="9847">
                  <c:v>60.4</c:v>
                </c:pt>
                <c:pt idx="9848">
                  <c:v>59</c:v>
                </c:pt>
                <c:pt idx="9849">
                  <c:v>57.2</c:v>
                </c:pt>
                <c:pt idx="9850">
                  <c:v>55.8</c:v>
                </c:pt>
                <c:pt idx="9851">
                  <c:v>54.5</c:v>
                </c:pt>
                <c:pt idx="9852">
                  <c:v>53.4</c:v>
                </c:pt>
                <c:pt idx="9853">
                  <c:v>52.9</c:v>
                </c:pt>
                <c:pt idx="9854">
                  <c:v>52.2</c:v>
                </c:pt>
                <c:pt idx="9855">
                  <c:v>51.1</c:v>
                </c:pt>
                <c:pt idx="9856">
                  <c:v>50.5</c:v>
                </c:pt>
                <c:pt idx="9857">
                  <c:v>50</c:v>
                </c:pt>
                <c:pt idx="9858">
                  <c:v>49.5</c:v>
                </c:pt>
                <c:pt idx="9859">
                  <c:v>48.9</c:v>
                </c:pt>
                <c:pt idx="9860">
                  <c:v>48.2</c:v>
                </c:pt>
                <c:pt idx="9861">
                  <c:v>47.5</c:v>
                </c:pt>
                <c:pt idx="9862">
                  <c:v>46.8</c:v>
                </c:pt>
                <c:pt idx="9863">
                  <c:v>46.4</c:v>
                </c:pt>
                <c:pt idx="9864">
                  <c:v>46</c:v>
                </c:pt>
                <c:pt idx="9865">
                  <c:v>45.7</c:v>
                </c:pt>
                <c:pt idx="9866">
                  <c:v>45.3</c:v>
                </c:pt>
                <c:pt idx="9867">
                  <c:v>45</c:v>
                </c:pt>
                <c:pt idx="9868">
                  <c:v>44.6</c:v>
                </c:pt>
                <c:pt idx="9869">
                  <c:v>44.2</c:v>
                </c:pt>
                <c:pt idx="9870">
                  <c:v>43.9</c:v>
                </c:pt>
                <c:pt idx="9871">
                  <c:v>43.5</c:v>
                </c:pt>
                <c:pt idx="9872">
                  <c:v>43.3</c:v>
                </c:pt>
                <c:pt idx="9873">
                  <c:v>42.8</c:v>
                </c:pt>
                <c:pt idx="9874">
                  <c:v>42.6</c:v>
                </c:pt>
                <c:pt idx="9875">
                  <c:v>42.4</c:v>
                </c:pt>
                <c:pt idx="9876">
                  <c:v>42.1</c:v>
                </c:pt>
                <c:pt idx="9877">
                  <c:v>41.9</c:v>
                </c:pt>
                <c:pt idx="9878">
                  <c:v>41.5</c:v>
                </c:pt>
                <c:pt idx="9879">
                  <c:v>41.2</c:v>
                </c:pt>
                <c:pt idx="9880">
                  <c:v>41</c:v>
                </c:pt>
                <c:pt idx="9881">
                  <c:v>40.6</c:v>
                </c:pt>
                <c:pt idx="9882">
                  <c:v>40.300000000000011</c:v>
                </c:pt>
                <c:pt idx="9883">
                  <c:v>39.700000000000003</c:v>
                </c:pt>
                <c:pt idx="9884">
                  <c:v>39.6</c:v>
                </c:pt>
                <c:pt idx="9885">
                  <c:v>39.200000000000003</c:v>
                </c:pt>
                <c:pt idx="9886">
                  <c:v>39</c:v>
                </c:pt>
                <c:pt idx="9887">
                  <c:v>38.800000000000011</c:v>
                </c:pt>
                <c:pt idx="9888">
                  <c:v>38.700000000000003</c:v>
                </c:pt>
                <c:pt idx="9889">
                  <c:v>38.700000000000003</c:v>
                </c:pt>
                <c:pt idx="9890">
                  <c:v>38.300000000000011</c:v>
                </c:pt>
                <c:pt idx="9891">
                  <c:v>38.1</c:v>
                </c:pt>
                <c:pt idx="9892">
                  <c:v>38.300000000000011</c:v>
                </c:pt>
                <c:pt idx="9893">
                  <c:v>38.5</c:v>
                </c:pt>
                <c:pt idx="9894">
                  <c:v>38.1</c:v>
                </c:pt>
                <c:pt idx="9895">
                  <c:v>37.9</c:v>
                </c:pt>
                <c:pt idx="9896">
                  <c:v>37.800000000000011</c:v>
                </c:pt>
                <c:pt idx="9897">
                  <c:v>37.200000000000003</c:v>
                </c:pt>
                <c:pt idx="9898">
                  <c:v>37</c:v>
                </c:pt>
                <c:pt idx="9899">
                  <c:v>36.9</c:v>
                </c:pt>
                <c:pt idx="9900">
                  <c:v>36.9</c:v>
                </c:pt>
                <c:pt idx="9901">
                  <c:v>36.9</c:v>
                </c:pt>
                <c:pt idx="9902">
                  <c:v>36.5</c:v>
                </c:pt>
                <c:pt idx="9903">
                  <c:v>36.300000000000011</c:v>
                </c:pt>
                <c:pt idx="9904">
                  <c:v>36.1</c:v>
                </c:pt>
                <c:pt idx="9905">
                  <c:v>36.300000000000011</c:v>
                </c:pt>
                <c:pt idx="9906">
                  <c:v>36.700000000000003</c:v>
                </c:pt>
                <c:pt idx="9907">
                  <c:v>36.9</c:v>
                </c:pt>
                <c:pt idx="9908">
                  <c:v>37</c:v>
                </c:pt>
                <c:pt idx="9909">
                  <c:v>37</c:v>
                </c:pt>
                <c:pt idx="9910">
                  <c:v>36.5</c:v>
                </c:pt>
                <c:pt idx="9911">
                  <c:v>36</c:v>
                </c:pt>
                <c:pt idx="9912">
                  <c:v>36</c:v>
                </c:pt>
                <c:pt idx="9913">
                  <c:v>36</c:v>
                </c:pt>
                <c:pt idx="9914">
                  <c:v>35.800000000000011</c:v>
                </c:pt>
                <c:pt idx="9915">
                  <c:v>36.1</c:v>
                </c:pt>
                <c:pt idx="9916">
                  <c:v>36.1</c:v>
                </c:pt>
                <c:pt idx="9917">
                  <c:v>36.5</c:v>
                </c:pt>
                <c:pt idx="9918">
                  <c:v>37</c:v>
                </c:pt>
                <c:pt idx="9919">
                  <c:v>37.800000000000011</c:v>
                </c:pt>
                <c:pt idx="9920">
                  <c:v>38.1</c:v>
                </c:pt>
                <c:pt idx="9921">
                  <c:v>38.5</c:v>
                </c:pt>
                <c:pt idx="9922">
                  <c:v>38.700000000000003</c:v>
                </c:pt>
                <c:pt idx="9923">
                  <c:v>39.200000000000003</c:v>
                </c:pt>
                <c:pt idx="9924">
                  <c:v>39.700000000000003</c:v>
                </c:pt>
                <c:pt idx="9925">
                  <c:v>40.5</c:v>
                </c:pt>
                <c:pt idx="9926">
                  <c:v>40.6</c:v>
                </c:pt>
                <c:pt idx="9927">
                  <c:v>40.800000000000011</c:v>
                </c:pt>
                <c:pt idx="9928">
                  <c:v>41.5</c:v>
                </c:pt>
                <c:pt idx="9929">
                  <c:v>42.6</c:v>
                </c:pt>
                <c:pt idx="9930">
                  <c:v>43.7</c:v>
                </c:pt>
                <c:pt idx="9931">
                  <c:v>44.8</c:v>
                </c:pt>
                <c:pt idx="9932">
                  <c:v>46.4</c:v>
                </c:pt>
                <c:pt idx="9933">
                  <c:v>47.5</c:v>
                </c:pt>
                <c:pt idx="9934">
                  <c:v>48.6</c:v>
                </c:pt>
                <c:pt idx="9935">
                  <c:v>49.3</c:v>
                </c:pt>
                <c:pt idx="9936">
                  <c:v>50.2</c:v>
                </c:pt>
                <c:pt idx="9937">
                  <c:v>51.6</c:v>
                </c:pt>
                <c:pt idx="9938">
                  <c:v>53.8</c:v>
                </c:pt>
                <c:pt idx="9939">
                  <c:v>55.4</c:v>
                </c:pt>
                <c:pt idx="9940">
                  <c:v>57</c:v>
                </c:pt>
                <c:pt idx="9941">
                  <c:v>58.3</c:v>
                </c:pt>
                <c:pt idx="9942">
                  <c:v>59.4</c:v>
                </c:pt>
                <c:pt idx="9943">
                  <c:v>61.2</c:v>
                </c:pt>
                <c:pt idx="9944">
                  <c:v>63.3</c:v>
                </c:pt>
                <c:pt idx="9945">
                  <c:v>63</c:v>
                </c:pt>
                <c:pt idx="9946">
                  <c:v>64.400000000000006</c:v>
                </c:pt>
                <c:pt idx="9947">
                  <c:v>71.599999999999994</c:v>
                </c:pt>
                <c:pt idx="9948">
                  <c:v>70.900000000000006</c:v>
                </c:pt>
                <c:pt idx="9949">
                  <c:v>67.8</c:v>
                </c:pt>
                <c:pt idx="9950">
                  <c:v>71.599999999999994</c:v>
                </c:pt>
                <c:pt idx="9951">
                  <c:v>76.8</c:v>
                </c:pt>
                <c:pt idx="9952">
                  <c:v>80.099999999999994</c:v>
                </c:pt>
                <c:pt idx="9953">
                  <c:v>82</c:v>
                </c:pt>
                <c:pt idx="9954">
                  <c:v>82.4</c:v>
                </c:pt>
                <c:pt idx="9955">
                  <c:v>85.3</c:v>
                </c:pt>
                <c:pt idx="9956">
                  <c:v>86</c:v>
                </c:pt>
                <c:pt idx="9957">
                  <c:v>87.8</c:v>
                </c:pt>
                <c:pt idx="9958">
                  <c:v>89.6</c:v>
                </c:pt>
                <c:pt idx="9959">
                  <c:v>90.5</c:v>
                </c:pt>
                <c:pt idx="9960">
                  <c:v>91</c:v>
                </c:pt>
                <c:pt idx="9961">
                  <c:v>92.1</c:v>
                </c:pt>
                <c:pt idx="9962">
                  <c:v>92.1</c:v>
                </c:pt>
                <c:pt idx="9963">
                  <c:v>91.6</c:v>
                </c:pt>
                <c:pt idx="9964">
                  <c:v>91.2</c:v>
                </c:pt>
                <c:pt idx="9965">
                  <c:v>91</c:v>
                </c:pt>
                <c:pt idx="9966">
                  <c:v>91.4</c:v>
                </c:pt>
                <c:pt idx="9967">
                  <c:v>90.1</c:v>
                </c:pt>
                <c:pt idx="9968">
                  <c:v>89.2</c:v>
                </c:pt>
                <c:pt idx="9969">
                  <c:v>88.2</c:v>
                </c:pt>
                <c:pt idx="9970">
                  <c:v>87.4</c:v>
                </c:pt>
                <c:pt idx="9971">
                  <c:v>86.9</c:v>
                </c:pt>
                <c:pt idx="9972">
                  <c:v>87.1</c:v>
                </c:pt>
                <c:pt idx="9973">
                  <c:v>83.3</c:v>
                </c:pt>
                <c:pt idx="9974">
                  <c:v>82.8</c:v>
                </c:pt>
                <c:pt idx="9975">
                  <c:v>80.099999999999994</c:v>
                </c:pt>
                <c:pt idx="9976">
                  <c:v>79</c:v>
                </c:pt>
                <c:pt idx="9977">
                  <c:v>75.900000000000006</c:v>
                </c:pt>
                <c:pt idx="9978">
                  <c:v>74.7</c:v>
                </c:pt>
                <c:pt idx="9979">
                  <c:v>73.400000000000006</c:v>
                </c:pt>
                <c:pt idx="9980">
                  <c:v>72</c:v>
                </c:pt>
                <c:pt idx="9981">
                  <c:v>70.3</c:v>
                </c:pt>
                <c:pt idx="9982">
                  <c:v>68.5</c:v>
                </c:pt>
                <c:pt idx="9983">
                  <c:v>67.3</c:v>
                </c:pt>
                <c:pt idx="9984">
                  <c:v>66.2</c:v>
                </c:pt>
                <c:pt idx="9985">
                  <c:v>65.099999999999994</c:v>
                </c:pt>
                <c:pt idx="9986">
                  <c:v>64.2</c:v>
                </c:pt>
                <c:pt idx="9987">
                  <c:v>63.3</c:v>
                </c:pt>
                <c:pt idx="9988">
                  <c:v>62.4</c:v>
                </c:pt>
                <c:pt idx="9989">
                  <c:v>61.7</c:v>
                </c:pt>
                <c:pt idx="9990">
                  <c:v>60.8</c:v>
                </c:pt>
                <c:pt idx="9991">
                  <c:v>60.1</c:v>
                </c:pt>
                <c:pt idx="9992">
                  <c:v>59.5</c:v>
                </c:pt>
                <c:pt idx="9993">
                  <c:v>59</c:v>
                </c:pt>
                <c:pt idx="9994">
                  <c:v>58.6</c:v>
                </c:pt>
                <c:pt idx="9995">
                  <c:v>58.3</c:v>
                </c:pt>
                <c:pt idx="9996">
                  <c:v>57.9</c:v>
                </c:pt>
                <c:pt idx="9997">
                  <c:v>57.6</c:v>
                </c:pt>
                <c:pt idx="9998">
                  <c:v>57.4</c:v>
                </c:pt>
                <c:pt idx="9999">
                  <c:v>56.8</c:v>
                </c:pt>
                <c:pt idx="10000">
                  <c:v>56.7</c:v>
                </c:pt>
                <c:pt idx="10001">
                  <c:v>56.3</c:v>
                </c:pt>
                <c:pt idx="10002">
                  <c:v>55.9</c:v>
                </c:pt>
                <c:pt idx="10003">
                  <c:v>55.8</c:v>
                </c:pt>
                <c:pt idx="10004">
                  <c:v>55.6</c:v>
                </c:pt>
                <c:pt idx="10005">
                  <c:v>55.4</c:v>
                </c:pt>
                <c:pt idx="10006">
                  <c:v>54.9</c:v>
                </c:pt>
                <c:pt idx="10007">
                  <c:v>54.1</c:v>
                </c:pt>
                <c:pt idx="10008">
                  <c:v>54</c:v>
                </c:pt>
                <c:pt idx="10009">
                  <c:v>53.2</c:v>
                </c:pt>
                <c:pt idx="10010">
                  <c:v>52.7</c:v>
                </c:pt>
                <c:pt idx="10011">
                  <c:v>52.3</c:v>
                </c:pt>
                <c:pt idx="10012">
                  <c:v>51.8</c:v>
                </c:pt>
                <c:pt idx="10013">
                  <c:v>51.4</c:v>
                </c:pt>
                <c:pt idx="10014">
                  <c:v>51.1</c:v>
                </c:pt>
                <c:pt idx="10015">
                  <c:v>51.3</c:v>
                </c:pt>
                <c:pt idx="10016">
                  <c:v>51.3</c:v>
                </c:pt>
                <c:pt idx="10017">
                  <c:v>51.3</c:v>
                </c:pt>
                <c:pt idx="10018">
                  <c:v>50.7</c:v>
                </c:pt>
                <c:pt idx="10019">
                  <c:v>50.9</c:v>
                </c:pt>
                <c:pt idx="10020">
                  <c:v>50.7</c:v>
                </c:pt>
                <c:pt idx="10021">
                  <c:v>50.5</c:v>
                </c:pt>
                <c:pt idx="10022">
                  <c:v>50.4</c:v>
                </c:pt>
                <c:pt idx="10023">
                  <c:v>50.4</c:v>
                </c:pt>
                <c:pt idx="10024">
                  <c:v>50.4</c:v>
                </c:pt>
                <c:pt idx="10025">
                  <c:v>50</c:v>
                </c:pt>
                <c:pt idx="10026">
                  <c:v>48.9</c:v>
                </c:pt>
                <c:pt idx="10027">
                  <c:v>48.2</c:v>
                </c:pt>
                <c:pt idx="10028">
                  <c:v>47.7</c:v>
                </c:pt>
                <c:pt idx="10029">
                  <c:v>47.3</c:v>
                </c:pt>
                <c:pt idx="10030">
                  <c:v>46.9</c:v>
                </c:pt>
                <c:pt idx="10031">
                  <c:v>46.6</c:v>
                </c:pt>
                <c:pt idx="10032">
                  <c:v>46.2</c:v>
                </c:pt>
                <c:pt idx="10033">
                  <c:v>46</c:v>
                </c:pt>
                <c:pt idx="10034">
                  <c:v>45.7</c:v>
                </c:pt>
                <c:pt idx="10035">
                  <c:v>45.5</c:v>
                </c:pt>
                <c:pt idx="10036">
                  <c:v>45.3</c:v>
                </c:pt>
                <c:pt idx="10037">
                  <c:v>44.8</c:v>
                </c:pt>
                <c:pt idx="10038">
                  <c:v>44.6</c:v>
                </c:pt>
                <c:pt idx="10039">
                  <c:v>44.6</c:v>
                </c:pt>
                <c:pt idx="10040">
                  <c:v>44.2</c:v>
                </c:pt>
                <c:pt idx="10041">
                  <c:v>44.2</c:v>
                </c:pt>
                <c:pt idx="10042">
                  <c:v>44.1</c:v>
                </c:pt>
                <c:pt idx="10043">
                  <c:v>43.7</c:v>
                </c:pt>
                <c:pt idx="10044">
                  <c:v>43.3</c:v>
                </c:pt>
                <c:pt idx="10045">
                  <c:v>43.2</c:v>
                </c:pt>
                <c:pt idx="10046">
                  <c:v>43.2</c:v>
                </c:pt>
                <c:pt idx="10047">
                  <c:v>43.2</c:v>
                </c:pt>
                <c:pt idx="10048">
                  <c:v>43</c:v>
                </c:pt>
                <c:pt idx="10049">
                  <c:v>43.2</c:v>
                </c:pt>
                <c:pt idx="10050">
                  <c:v>43.3</c:v>
                </c:pt>
                <c:pt idx="10051">
                  <c:v>43.3</c:v>
                </c:pt>
                <c:pt idx="10052">
                  <c:v>43.7</c:v>
                </c:pt>
                <c:pt idx="10053">
                  <c:v>43.9</c:v>
                </c:pt>
                <c:pt idx="10054">
                  <c:v>44.2</c:v>
                </c:pt>
                <c:pt idx="10055">
                  <c:v>44.1</c:v>
                </c:pt>
                <c:pt idx="10056">
                  <c:v>44.1</c:v>
                </c:pt>
                <c:pt idx="10057">
                  <c:v>43.5</c:v>
                </c:pt>
                <c:pt idx="10058">
                  <c:v>43.7</c:v>
                </c:pt>
                <c:pt idx="10059">
                  <c:v>44.4</c:v>
                </c:pt>
                <c:pt idx="10060">
                  <c:v>45.7</c:v>
                </c:pt>
                <c:pt idx="10061">
                  <c:v>46.9</c:v>
                </c:pt>
                <c:pt idx="10062">
                  <c:v>48</c:v>
                </c:pt>
                <c:pt idx="10063">
                  <c:v>49.1</c:v>
                </c:pt>
                <c:pt idx="10064">
                  <c:v>50.4</c:v>
                </c:pt>
                <c:pt idx="10065">
                  <c:v>52</c:v>
                </c:pt>
                <c:pt idx="10066">
                  <c:v>54.3</c:v>
                </c:pt>
                <c:pt idx="10067">
                  <c:v>56.8</c:v>
                </c:pt>
                <c:pt idx="10068">
                  <c:v>56.1</c:v>
                </c:pt>
                <c:pt idx="10069">
                  <c:v>55.2</c:v>
                </c:pt>
                <c:pt idx="10070">
                  <c:v>54.7</c:v>
                </c:pt>
                <c:pt idx="10071">
                  <c:v>54.5</c:v>
                </c:pt>
                <c:pt idx="10072">
                  <c:v>54</c:v>
                </c:pt>
                <c:pt idx="10073">
                  <c:v>55</c:v>
                </c:pt>
                <c:pt idx="10074">
                  <c:v>57.7</c:v>
                </c:pt>
                <c:pt idx="10075">
                  <c:v>63.1</c:v>
                </c:pt>
                <c:pt idx="10076">
                  <c:v>65.8</c:v>
                </c:pt>
                <c:pt idx="10077">
                  <c:v>70.5</c:v>
                </c:pt>
                <c:pt idx="10078">
                  <c:v>70</c:v>
                </c:pt>
                <c:pt idx="10079">
                  <c:v>73.8</c:v>
                </c:pt>
                <c:pt idx="10080">
                  <c:v>75.599999999999994</c:v>
                </c:pt>
                <c:pt idx="10081">
                  <c:v>78.400000000000006</c:v>
                </c:pt>
                <c:pt idx="10082">
                  <c:v>79.5</c:v>
                </c:pt>
                <c:pt idx="10083">
                  <c:v>80.2</c:v>
                </c:pt>
                <c:pt idx="10084">
                  <c:v>83.1</c:v>
                </c:pt>
                <c:pt idx="10085">
                  <c:v>85.6</c:v>
                </c:pt>
                <c:pt idx="10086">
                  <c:v>87.1</c:v>
                </c:pt>
                <c:pt idx="10087">
                  <c:v>88.7</c:v>
                </c:pt>
                <c:pt idx="10088">
                  <c:v>90.5</c:v>
                </c:pt>
                <c:pt idx="10089">
                  <c:v>92.5</c:v>
                </c:pt>
                <c:pt idx="10090">
                  <c:v>94.3</c:v>
                </c:pt>
                <c:pt idx="10091">
                  <c:v>94.8</c:v>
                </c:pt>
                <c:pt idx="10092">
                  <c:v>92.7</c:v>
                </c:pt>
                <c:pt idx="10093">
                  <c:v>93.4</c:v>
                </c:pt>
                <c:pt idx="10094">
                  <c:v>96.4</c:v>
                </c:pt>
                <c:pt idx="10095">
                  <c:v>95</c:v>
                </c:pt>
                <c:pt idx="10096">
                  <c:v>90.5</c:v>
                </c:pt>
                <c:pt idx="10097">
                  <c:v>91.2</c:v>
                </c:pt>
                <c:pt idx="10098">
                  <c:v>87.6</c:v>
                </c:pt>
                <c:pt idx="10099">
                  <c:v>90.1</c:v>
                </c:pt>
                <c:pt idx="10100">
                  <c:v>94.6</c:v>
                </c:pt>
                <c:pt idx="10101">
                  <c:v>98.6</c:v>
                </c:pt>
                <c:pt idx="10102">
                  <c:v>94.8</c:v>
                </c:pt>
                <c:pt idx="10103">
                  <c:v>93.7</c:v>
                </c:pt>
                <c:pt idx="10104">
                  <c:v>93.6</c:v>
                </c:pt>
                <c:pt idx="10105">
                  <c:v>95.2</c:v>
                </c:pt>
                <c:pt idx="10106">
                  <c:v>95.9</c:v>
                </c:pt>
                <c:pt idx="10107">
                  <c:v>95.2</c:v>
                </c:pt>
                <c:pt idx="10108">
                  <c:v>93.7</c:v>
                </c:pt>
                <c:pt idx="10109">
                  <c:v>93.6</c:v>
                </c:pt>
                <c:pt idx="10110">
                  <c:v>90.5</c:v>
                </c:pt>
                <c:pt idx="10111">
                  <c:v>90.3</c:v>
                </c:pt>
                <c:pt idx="10112">
                  <c:v>91.4</c:v>
                </c:pt>
                <c:pt idx="10113">
                  <c:v>89.1</c:v>
                </c:pt>
                <c:pt idx="10114">
                  <c:v>88.7</c:v>
                </c:pt>
                <c:pt idx="10115">
                  <c:v>87.8</c:v>
                </c:pt>
                <c:pt idx="10116">
                  <c:v>89.1</c:v>
                </c:pt>
                <c:pt idx="10117">
                  <c:v>73.2</c:v>
                </c:pt>
                <c:pt idx="10118">
                  <c:v>70.900000000000006</c:v>
                </c:pt>
                <c:pt idx="10119">
                  <c:v>69.400000000000006</c:v>
                </c:pt>
                <c:pt idx="10120">
                  <c:v>68</c:v>
                </c:pt>
                <c:pt idx="10121">
                  <c:v>66.599999999999994</c:v>
                </c:pt>
                <c:pt idx="10122">
                  <c:v>65.3</c:v>
                </c:pt>
                <c:pt idx="10123">
                  <c:v>64.400000000000006</c:v>
                </c:pt>
                <c:pt idx="10124">
                  <c:v>63.5</c:v>
                </c:pt>
                <c:pt idx="10125">
                  <c:v>59.9</c:v>
                </c:pt>
                <c:pt idx="10126">
                  <c:v>59.2</c:v>
                </c:pt>
                <c:pt idx="10127">
                  <c:v>58.5</c:v>
                </c:pt>
                <c:pt idx="10128">
                  <c:v>57.9</c:v>
                </c:pt>
                <c:pt idx="10129">
                  <c:v>57.2</c:v>
                </c:pt>
                <c:pt idx="10130">
                  <c:v>56.8</c:v>
                </c:pt>
                <c:pt idx="10131">
                  <c:v>56.3</c:v>
                </c:pt>
                <c:pt idx="10132">
                  <c:v>55.6</c:v>
                </c:pt>
                <c:pt idx="10133">
                  <c:v>55.2</c:v>
                </c:pt>
                <c:pt idx="10134">
                  <c:v>54.9</c:v>
                </c:pt>
                <c:pt idx="10135">
                  <c:v>54.3</c:v>
                </c:pt>
                <c:pt idx="10136">
                  <c:v>54</c:v>
                </c:pt>
                <c:pt idx="10137">
                  <c:v>53.6</c:v>
                </c:pt>
                <c:pt idx="10138">
                  <c:v>53.1</c:v>
                </c:pt>
                <c:pt idx="10139">
                  <c:v>52.7</c:v>
                </c:pt>
                <c:pt idx="10140">
                  <c:v>52.2</c:v>
                </c:pt>
                <c:pt idx="10141">
                  <c:v>51.6</c:v>
                </c:pt>
                <c:pt idx="10142">
                  <c:v>51.4</c:v>
                </c:pt>
                <c:pt idx="10143">
                  <c:v>50.9</c:v>
                </c:pt>
                <c:pt idx="10144">
                  <c:v>50.5</c:v>
                </c:pt>
                <c:pt idx="10145">
                  <c:v>50</c:v>
                </c:pt>
                <c:pt idx="10146">
                  <c:v>49.6</c:v>
                </c:pt>
                <c:pt idx="10147">
                  <c:v>49.3</c:v>
                </c:pt>
                <c:pt idx="10148">
                  <c:v>49.1</c:v>
                </c:pt>
                <c:pt idx="10149">
                  <c:v>48.7</c:v>
                </c:pt>
                <c:pt idx="10150">
                  <c:v>48.2</c:v>
                </c:pt>
                <c:pt idx="10151">
                  <c:v>47.8</c:v>
                </c:pt>
                <c:pt idx="10152">
                  <c:v>47.5</c:v>
                </c:pt>
                <c:pt idx="10153">
                  <c:v>47.1</c:v>
                </c:pt>
                <c:pt idx="10154">
                  <c:v>46.9</c:v>
                </c:pt>
                <c:pt idx="10155">
                  <c:v>99.5</c:v>
                </c:pt>
                <c:pt idx="10156">
                  <c:v>100.2</c:v>
                </c:pt>
                <c:pt idx="10157">
                  <c:v>101.1</c:v>
                </c:pt>
                <c:pt idx="10158">
                  <c:v>102.2</c:v>
                </c:pt>
                <c:pt idx="10159">
                  <c:v>102.7</c:v>
                </c:pt>
                <c:pt idx="10160">
                  <c:v>103.5</c:v>
                </c:pt>
                <c:pt idx="10161">
                  <c:v>103.6</c:v>
                </c:pt>
                <c:pt idx="10162">
                  <c:v>103.6</c:v>
                </c:pt>
                <c:pt idx="10163">
                  <c:v>103.8</c:v>
                </c:pt>
                <c:pt idx="10164">
                  <c:v>104</c:v>
                </c:pt>
                <c:pt idx="10165">
                  <c:v>104.4</c:v>
                </c:pt>
                <c:pt idx="10166">
                  <c:v>104.2</c:v>
                </c:pt>
                <c:pt idx="10167">
                  <c:v>104</c:v>
                </c:pt>
                <c:pt idx="10168">
                  <c:v>103.6</c:v>
                </c:pt>
                <c:pt idx="10169">
                  <c:v>103.8</c:v>
                </c:pt>
                <c:pt idx="10170">
                  <c:v>102.9</c:v>
                </c:pt>
                <c:pt idx="10171">
                  <c:v>101.7</c:v>
                </c:pt>
                <c:pt idx="10172">
                  <c:v>100.6</c:v>
                </c:pt>
                <c:pt idx="10173">
                  <c:v>100.4</c:v>
                </c:pt>
                <c:pt idx="10174">
                  <c:v>99.5</c:v>
                </c:pt>
                <c:pt idx="10175">
                  <c:v>98.4</c:v>
                </c:pt>
                <c:pt idx="10176">
                  <c:v>97.7</c:v>
                </c:pt>
                <c:pt idx="10177">
                  <c:v>96.3</c:v>
                </c:pt>
                <c:pt idx="10178">
                  <c:v>95</c:v>
                </c:pt>
                <c:pt idx="10179">
                  <c:v>94.3</c:v>
                </c:pt>
                <c:pt idx="10180">
                  <c:v>93</c:v>
                </c:pt>
                <c:pt idx="10181">
                  <c:v>91.2</c:v>
                </c:pt>
                <c:pt idx="10182">
                  <c:v>90.1</c:v>
                </c:pt>
                <c:pt idx="10183">
                  <c:v>88.9</c:v>
                </c:pt>
                <c:pt idx="10184">
                  <c:v>87.1</c:v>
                </c:pt>
                <c:pt idx="10185">
                  <c:v>85.3</c:v>
                </c:pt>
                <c:pt idx="10186">
                  <c:v>83.7</c:v>
                </c:pt>
                <c:pt idx="10187">
                  <c:v>81.5</c:v>
                </c:pt>
                <c:pt idx="10188">
                  <c:v>79.900000000000006</c:v>
                </c:pt>
                <c:pt idx="10189">
                  <c:v>78.099999999999994</c:v>
                </c:pt>
                <c:pt idx="10190">
                  <c:v>76.099999999999994</c:v>
                </c:pt>
                <c:pt idx="10191">
                  <c:v>74.5</c:v>
                </c:pt>
                <c:pt idx="10192">
                  <c:v>73</c:v>
                </c:pt>
                <c:pt idx="10193">
                  <c:v>71.599999999999994</c:v>
                </c:pt>
                <c:pt idx="10194">
                  <c:v>70.2</c:v>
                </c:pt>
                <c:pt idx="10195">
                  <c:v>69.099999999999994</c:v>
                </c:pt>
                <c:pt idx="10196">
                  <c:v>68.400000000000006</c:v>
                </c:pt>
                <c:pt idx="10197">
                  <c:v>64.2</c:v>
                </c:pt>
                <c:pt idx="10198">
                  <c:v>63.7</c:v>
                </c:pt>
                <c:pt idx="10199">
                  <c:v>63.1</c:v>
                </c:pt>
                <c:pt idx="10200">
                  <c:v>62.2</c:v>
                </c:pt>
                <c:pt idx="10201">
                  <c:v>62.1</c:v>
                </c:pt>
                <c:pt idx="10202">
                  <c:v>61.5</c:v>
                </c:pt>
                <c:pt idx="10203">
                  <c:v>60.8</c:v>
                </c:pt>
                <c:pt idx="10204">
                  <c:v>60.4</c:v>
                </c:pt>
                <c:pt idx="10205">
                  <c:v>59.9</c:v>
                </c:pt>
                <c:pt idx="10206">
                  <c:v>59.4</c:v>
                </c:pt>
                <c:pt idx="10207">
                  <c:v>58.6</c:v>
                </c:pt>
                <c:pt idx="10208">
                  <c:v>57.9</c:v>
                </c:pt>
                <c:pt idx="10209">
                  <c:v>57.4</c:v>
                </c:pt>
                <c:pt idx="10210">
                  <c:v>56.7</c:v>
                </c:pt>
                <c:pt idx="10211">
                  <c:v>56.1</c:v>
                </c:pt>
                <c:pt idx="10212">
                  <c:v>55.6</c:v>
                </c:pt>
                <c:pt idx="10213">
                  <c:v>55</c:v>
                </c:pt>
                <c:pt idx="10214">
                  <c:v>54.9</c:v>
                </c:pt>
                <c:pt idx="10215">
                  <c:v>54.5</c:v>
                </c:pt>
                <c:pt idx="10216">
                  <c:v>54.1</c:v>
                </c:pt>
                <c:pt idx="10217">
                  <c:v>53.8</c:v>
                </c:pt>
              </c:numCache>
            </c:numRef>
          </c:yVal>
          <c:smooth val="0"/>
        </c:ser>
        <c:ser>
          <c:idx val="2"/>
          <c:order val="2"/>
          <c:tx>
            <c:v>2012</c:v>
          </c:tx>
          <c:spPr>
            <a:ln w="28575">
              <a:noFill/>
            </a:ln>
          </c:spPr>
          <c:xVal>
            <c:numRef>
              <c:f>'2012'!$C$2:$C$11319</c:f>
              <c:numCache>
                <c:formatCode>m/d/yyyy\ h:mm</c:formatCode>
                <c:ptCount val="11318"/>
                <c:pt idx="0">
                  <c:v>40909.006250000006</c:v>
                </c:pt>
                <c:pt idx="1">
                  <c:v>40909.013194444451</c:v>
                </c:pt>
                <c:pt idx="2">
                  <c:v>40909.019444444442</c:v>
                </c:pt>
                <c:pt idx="3">
                  <c:v>40909.026388888888</c:v>
                </c:pt>
                <c:pt idx="4">
                  <c:v>40909.033333333326</c:v>
                </c:pt>
                <c:pt idx="5">
                  <c:v>40909.040277777785</c:v>
                </c:pt>
                <c:pt idx="6">
                  <c:v>40909.04791666667</c:v>
                </c:pt>
                <c:pt idx="7">
                  <c:v>40909.054166666661</c:v>
                </c:pt>
                <c:pt idx="8">
                  <c:v>40909.061805555546</c:v>
                </c:pt>
                <c:pt idx="9">
                  <c:v>40909.068749999999</c:v>
                </c:pt>
                <c:pt idx="10">
                  <c:v>40909.075000000004</c:v>
                </c:pt>
                <c:pt idx="11">
                  <c:v>40909.081944444442</c:v>
                </c:pt>
                <c:pt idx="12">
                  <c:v>40909.089583333334</c:v>
                </c:pt>
                <c:pt idx="13">
                  <c:v>40909.09652777778</c:v>
                </c:pt>
                <c:pt idx="14">
                  <c:v>40909.103472222225</c:v>
                </c:pt>
                <c:pt idx="15">
                  <c:v>40909.109722222216</c:v>
                </c:pt>
                <c:pt idx="16">
                  <c:v>40909.117361111101</c:v>
                </c:pt>
                <c:pt idx="17">
                  <c:v>40909.123611111107</c:v>
                </c:pt>
                <c:pt idx="18">
                  <c:v>40909.130555555559</c:v>
                </c:pt>
                <c:pt idx="19">
                  <c:v>40909.138194444451</c:v>
                </c:pt>
                <c:pt idx="20">
                  <c:v>40909.144444444442</c:v>
                </c:pt>
                <c:pt idx="21">
                  <c:v>40909.151388888888</c:v>
                </c:pt>
                <c:pt idx="22">
                  <c:v>40909.158333333333</c:v>
                </c:pt>
                <c:pt idx="23">
                  <c:v>40909.165972222225</c:v>
                </c:pt>
                <c:pt idx="24">
                  <c:v>40909.17291666667</c:v>
                </c:pt>
                <c:pt idx="25">
                  <c:v>40909.179166666654</c:v>
                </c:pt>
                <c:pt idx="26">
                  <c:v>40909.186805555553</c:v>
                </c:pt>
                <c:pt idx="27">
                  <c:v>40909.193055555552</c:v>
                </c:pt>
                <c:pt idx="28">
                  <c:v>40909.200694444451</c:v>
                </c:pt>
                <c:pt idx="29">
                  <c:v>40909.206944444442</c:v>
                </c:pt>
                <c:pt idx="30">
                  <c:v>40909.213888888888</c:v>
                </c:pt>
                <c:pt idx="31">
                  <c:v>40909.220833333326</c:v>
                </c:pt>
                <c:pt idx="32">
                  <c:v>40909.227777777771</c:v>
                </c:pt>
                <c:pt idx="33">
                  <c:v>40909.234722222216</c:v>
                </c:pt>
                <c:pt idx="34">
                  <c:v>40909.241666666654</c:v>
                </c:pt>
                <c:pt idx="35">
                  <c:v>40909.248611111114</c:v>
                </c:pt>
                <c:pt idx="36">
                  <c:v>40909.255555555559</c:v>
                </c:pt>
                <c:pt idx="37">
                  <c:v>40909.262499999997</c:v>
                </c:pt>
                <c:pt idx="38">
                  <c:v>40909.270138888889</c:v>
                </c:pt>
                <c:pt idx="39">
                  <c:v>40909.276388888888</c:v>
                </c:pt>
                <c:pt idx="40">
                  <c:v>40909.283333333326</c:v>
                </c:pt>
                <c:pt idx="41">
                  <c:v>40909.290277777778</c:v>
                </c:pt>
                <c:pt idx="42">
                  <c:v>40909.297222222216</c:v>
                </c:pt>
                <c:pt idx="43">
                  <c:v>40909.304861111108</c:v>
                </c:pt>
                <c:pt idx="44">
                  <c:v>40909.311111111114</c:v>
                </c:pt>
                <c:pt idx="45">
                  <c:v>40909.318055555566</c:v>
                </c:pt>
                <c:pt idx="46">
                  <c:v>40909.325000000004</c:v>
                </c:pt>
                <c:pt idx="47">
                  <c:v>40909.331944444442</c:v>
                </c:pt>
                <c:pt idx="48">
                  <c:v>40909.339583333334</c:v>
                </c:pt>
                <c:pt idx="49">
                  <c:v>40909.346527777787</c:v>
                </c:pt>
                <c:pt idx="50">
                  <c:v>40909.352777777785</c:v>
                </c:pt>
                <c:pt idx="51">
                  <c:v>40909.359722222223</c:v>
                </c:pt>
                <c:pt idx="52">
                  <c:v>40909.366666666661</c:v>
                </c:pt>
                <c:pt idx="53">
                  <c:v>40909.373611111114</c:v>
                </c:pt>
                <c:pt idx="54">
                  <c:v>40909.381250000006</c:v>
                </c:pt>
                <c:pt idx="55">
                  <c:v>40909.387500000004</c:v>
                </c:pt>
                <c:pt idx="56">
                  <c:v>40909.394444444442</c:v>
                </c:pt>
                <c:pt idx="57">
                  <c:v>40909.402083333334</c:v>
                </c:pt>
                <c:pt idx="58">
                  <c:v>40909.408333333333</c:v>
                </c:pt>
                <c:pt idx="59">
                  <c:v>40909.415277777785</c:v>
                </c:pt>
                <c:pt idx="60">
                  <c:v>40909.422222222223</c:v>
                </c:pt>
                <c:pt idx="61">
                  <c:v>40909.429861111101</c:v>
                </c:pt>
                <c:pt idx="62">
                  <c:v>40909.436111111114</c:v>
                </c:pt>
                <c:pt idx="63">
                  <c:v>40909.443055555559</c:v>
                </c:pt>
                <c:pt idx="64">
                  <c:v>40909.450000000004</c:v>
                </c:pt>
                <c:pt idx="65">
                  <c:v>40909.45694444445</c:v>
                </c:pt>
                <c:pt idx="66">
                  <c:v>40909.463888888888</c:v>
                </c:pt>
                <c:pt idx="67">
                  <c:v>40909.470833333333</c:v>
                </c:pt>
                <c:pt idx="68">
                  <c:v>40909.477777777778</c:v>
                </c:pt>
                <c:pt idx="69">
                  <c:v>40909.484722222223</c:v>
                </c:pt>
                <c:pt idx="70">
                  <c:v>40909.492361111101</c:v>
                </c:pt>
                <c:pt idx="71">
                  <c:v>40909.499305555546</c:v>
                </c:pt>
                <c:pt idx="72">
                  <c:v>40909.505555555559</c:v>
                </c:pt>
                <c:pt idx="73">
                  <c:v>40909.512500000004</c:v>
                </c:pt>
                <c:pt idx="74">
                  <c:v>40909.519444444442</c:v>
                </c:pt>
                <c:pt idx="75">
                  <c:v>40909.526388888888</c:v>
                </c:pt>
                <c:pt idx="76">
                  <c:v>40909.533333333326</c:v>
                </c:pt>
                <c:pt idx="77">
                  <c:v>40909.540972222232</c:v>
                </c:pt>
                <c:pt idx="78">
                  <c:v>40909.54791666667</c:v>
                </c:pt>
                <c:pt idx="79">
                  <c:v>40909.561111111107</c:v>
                </c:pt>
                <c:pt idx="80">
                  <c:v>40909.568055555559</c:v>
                </c:pt>
                <c:pt idx="81">
                  <c:v>40909.575000000004</c:v>
                </c:pt>
                <c:pt idx="82">
                  <c:v>40909.582638888896</c:v>
                </c:pt>
                <c:pt idx="83">
                  <c:v>40909.589583333334</c:v>
                </c:pt>
                <c:pt idx="84">
                  <c:v>40909.59652777778</c:v>
                </c:pt>
                <c:pt idx="85">
                  <c:v>40909.602777777778</c:v>
                </c:pt>
                <c:pt idx="86">
                  <c:v>40909.609722222216</c:v>
                </c:pt>
                <c:pt idx="87">
                  <c:v>40909.617361111101</c:v>
                </c:pt>
                <c:pt idx="88">
                  <c:v>40909.623611111107</c:v>
                </c:pt>
                <c:pt idx="89">
                  <c:v>40909.630555555559</c:v>
                </c:pt>
                <c:pt idx="90">
                  <c:v>40909.638194444451</c:v>
                </c:pt>
                <c:pt idx="91">
                  <c:v>40909.644444444442</c:v>
                </c:pt>
                <c:pt idx="92">
                  <c:v>40909.652083333334</c:v>
                </c:pt>
                <c:pt idx="93">
                  <c:v>40909.658333333333</c:v>
                </c:pt>
                <c:pt idx="94">
                  <c:v>40909.665277777778</c:v>
                </c:pt>
                <c:pt idx="95">
                  <c:v>40909.67291666667</c:v>
                </c:pt>
                <c:pt idx="96">
                  <c:v>40909.679861111101</c:v>
                </c:pt>
                <c:pt idx="97">
                  <c:v>40909.686111111114</c:v>
                </c:pt>
                <c:pt idx="98">
                  <c:v>40909.693749999991</c:v>
                </c:pt>
                <c:pt idx="99">
                  <c:v>40909.699999999997</c:v>
                </c:pt>
                <c:pt idx="100">
                  <c:v>40909.706944444442</c:v>
                </c:pt>
                <c:pt idx="101">
                  <c:v>40909.713888888888</c:v>
                </c:pt>
                <c:pt idx="102">
                  <c:v>40909.721527777772</c:v>
                </c:pt>
                <c:pt idx="103">
                  <c:v>40909.727777777771</c:v>
                </c:pt>
                <c:pt idx="104">
                  <c:v>40909.735416666663</c:v>
                </c:pt>
                <c:pt idx="105">
                  <c:v>40909.741666666654</c:v>
                </c:pt>
                <c:pt idx="106">
                  <c:v>40909.748611111114</c:v>
                </c:pt>
                <c:pt idx="107">
                  <c:v>40909.756250000006</c:v>
                </c:pt>
                <c:pt idx="108">
                  <c:v>40909.763194444444</c:v>
                </c:pt>
                <c:pt idx="109">
                  <c:v>40909.770138888889</c:v>
                </c:pt>
                <c:pt idx="110">
                  <c:v>40909.776388888888</c:v>
                </c:pt>
                <c:pt idx="111">
                  <c:v>40909.78402777778</c:v>
                </c:pt>
                <c:pt idx="112">
                  <c:v>40909.790277777778</c:v>
                </c:pt>
                <c:pt idx="113">
                  <c:v>40909.797916666663</c:v>
                </c:pt>
                <c:pt idx="114">
                  <c:v>40909.804861111108</c:v>
                </c:pt>
                <c:pt idx="115">
                  <c:v>40909.811805555553</c:v>
                </c:pt>
                <c:pt idx="116">
                  <c:v>40909.818750000006</c:v>
                </c:pt>
                <c:pt idx="117">
                  <c:v>40909.825000000004</c:v>
                </c:pt>
                <c:pt idx="118">
                  <c:v>40909.831944444442</c:v>
                </c:pt>
                <c:pt idx="119">
                  <c:v>40909.839583333334</c:v>
                </c:pt>
                <c:pt idx="120">
                  <c:v>40909.845833333333</c:v>
                </c:pt>
                <c:pt idx="121">
                  <c:v>40909.852777777785</c:v>
                </c:pt>
                <c:pt idx="122">
                  <c:v>40909.859722222223</c:v>
                </c:pt>
                <c:pt idx="123">
                  <c:v>40909.866666666661</c:v>
                </c:pt>
                <c:pt idx="124">
                  <c:v>40909.873611111114</c:v>
                </c:pt>
                <c:pt idx="125">
                  <c:v>40909.881250000006</c:v>
                </c:pt>
                <c:pt idx="126">
                  <c:v>40909.888194444458</c:v>
                </c:pt>
                <c:pt idx="127">
                  <c:v>40909.894444444442</c:v>
                </c:pt>
                <c:pt idx="128">
                  <c:v>40909.901388888888</c:v>
                </c:pt>
                <c:pt idx="129">
                  <c:v>40909.90902777778</c:v>
                </c:pt>
                <c:pt idx="130">
                  <c:v>40909.915277777785</c:v>
                </c:pt>
                <c:pt idx="131">
                  <c:v>40909.92291666667</c:v>
                </c:pt>
                <c:pt idx="132">
                  <c:v>40909.929861111101</c:v>
                </c:pt>
                <c:pt idx="133">
                  <c:v>40909.936805555553</c:v>
                </c:pt>
                <c:pt idx="134">
                  <c:v>40909.943055555559</c:v>
                </c:pt>
                <c:pt idx="135">
                  <c:v>40909.950000000004</c:v>
                </c:pt>
                <c:pt idx="136">
                  <c:v>40909.963888888888</c:v>
                </c:pt>
                <c:pt idx="137">
                  <c:v>40909.97152777778</c:v>
                </c:pt>
                <c:pt idx="138">
                  <c:v>40909.978472222232</c:v>
                </c:pt>
                <c:pt idx="139">
                  <c:v>40909.984722222223</c:v>
                </c:pt>
                <c:pt idx="140">
                  <c:v>40909.991666666654</c:v>
                </c:pt>
                <c:pt idx="141">
                  <c:v>40909.998611111114</c:v>
                </c:pt>
                <c:pt idx="142">
                  <c:v>40910.006250000006</c:v>
                </c:pt>
                <c:pt idx="143">
                  <c:v>40910.013194444451</c:v>
                </c:pt>
                <c:pt idx="144">
                  <c:v>40910.019444444442</c:v>
                </c:pt>
                <c:pt idx="145">
                  <c:v>40910.026388888888</c:v>
                </c:pt>
                <c:pt idx="146">
                  <c:v>40910.033333333326</c:v>
                </c:pt>
                <c:pt idx="147">
                  <c:v>40910.040277777785</c:v>
                </c:pt>
                <c:pt idx="148">
                  <c:v>40910.04791666667</c:v>
                </c:pt>
                <c:pt idx="149">
                  <c:v>40910.054861111108</c:v>
                </c:pt>
                <c:pt idx="150">
                  <c:v>40910.061111111107</c:v>
                </c:pt>
                <c:pt idx="151">
                  <c:v>40910.068749999999</c:v>
                </c:pt>
                <c:pt idx="152">
                  <c:v>40910.075000000004</c:v>
                </c:pt>
                <c:pt idx="153">
                  <c:v>40910.081944444442</c:v>
                </c:pt>
                <c:pt idx="154">
                  <c:v>40910.089583333334</c:v>
                </c:pt>
                <c:pt idx="155">
                  <c:v>40910.09652777778</c:v>
                </c:pt>
                <c:pt idx="156">
                  <c:v>40910.103472222225</c:v>
                </c:pt>
                <c:pt idx="157">
                  <c:v>40910.11041666667</c:v>
                </c:pt>
                <c:pt idx="158">
                  <c:v>40910.117361111101</c:v>
                </c:pt>
                <c:pt idx="159">
                  <c:v>40910.124305555546</c:v>
                </c:pt>
                <c:pt idx="160">
                  <c:v>40910.131249999999</c:v>
                </c:pt>
                <c:pt idx="161">
                  <c:v>40910.138194444451</c:v>
                </c:pt>
                <c:pt idx="162">
                  <c:v>40910.144444444442</c:v>
                </c:pt>
                <c:pt idx="163">
                  <c:v>40910.151388888888</c:v>
                </c:pt>
                <c:pt idx="164">
                  <c:v>40910.165972222225</c:v>
                </c:pt>
                <c:pt idx="165">
                  <c:v>40910.17291666667</c:v>
                </c:pt>
                <c:pt idx="166">
                  <c:v>40910.179166666654</c:v>
                </c:pt>
                <c:pt idx="167">
                  <c:v>40910.186111111114</c:v>
                </c:pt>
                <c:pt idx="168">
                  <c:v>40910.193055555552</c:v>
                </c:pt>
                <c:pt idx="169">
                  <c:v>40910.199999999997</c:v>
                </c:pt>
                <c:pt idx="170">
                  <c:v>40910.206944444442</c:v>
                </c:pt>
                <c:pt idx="171">
                  <c:v>40910.213888888888</c:v>
                </c:pt>
                <c:pt idx="172">
                  <c:v>40910.220833333326</c:v>
                </c:pt>
                <c:pt idx="173">
                  <c:v>40910.227777777771</c:v>
                </c:pt>
                <c:pt idx="174">
                  <c:v>40910.234722222216</c:v>
                </c:pt>
                <c:pt idx="175">
                  <c:v>40910.241666666654</c:v>
                </c:pt>
                <c:pt idx="176">
                  <c:v>40910.248611111114</c:v>
                </c:pt>
                <c:pt idx="177">
                  <c:v>40910.256250000006</c:v>
                </c:pt>
                <c:pt idx="178">
                  <c:v>40910.263194444444</c:v>
                </c:pt>
                <c:pt idx="179">
                  <c:v>40910.269444444435</c:v>
                </c:pt>
                <c:pt idx="180">
                  <c:v>40910.276388888888</c:v>
                </c:pt>
                <c:pt idx="181">
                  <c:v>40910.283333333326</c:v>
                </c:pt>
                <c:pt idx="182">
                  <c:v>40910.290277777778</c:v>
                </c:pt>
                <c:pt idx="183">
                  <c:v>40910.297916666663</c:v>
                </c:pt>
                <c:pt idx="184">
                  <c:v>40910.304166666661</c:v>
                </c:pt>
                <c:pt idx="185">
                  <c:v>40910.311111111114</c:v>
                </c:pt>
                <c:pt idx="186">
                  <c:v>40910.318055555566</c:v>
                </c:pt>
                <c:pt idx="187">
                  <c:v>40910.325000000004</c:v>
                </c:pt>
                <c:pt idx="188">
                  <c:v>40910.331944444442</c:v>
                </c:pt>
                <c:pt idx="189">
                  <c:v>40910.339583333334</c:v>
                </c:pt>
                <c:pt idx="190">
                  <c:v>40910.345833333333</c:v>
                </c:pt>
                <c:pt idx="191">
                  <c:v>40910.353472222232</c:v>
                </c:pt>
                <c:pt idx="192">
                  <c:v>40910.359722222223</c:v>
                </c:pt>
                <c:pt idx="193">
                  <c:v>40910.366666666661</c:v>
                </c:pt>
                <c:pt idx="194">
                  <c:v>40910.373611111114</c:v>
                </c:pt>
                <c:pt idx="195">
                  <c:v>40910.380555555566</c:v>
                </c:pt>
                <c:pt idx="196">
                  <c:v>40910.387500000004</c:v>
                </c:pt>
                <c:pt idx="197">
                  <c:v>40910.394444444442</c:v>
                </c:pt>
                <c:pt idx="198">
                  <c:v>40910.401388888888</c:v>
                </c:pt>
                <c:pt idx="199">
                  <c:v>40910.408333333333</c:v>
                </c:pt>
                <c:pt idx="200">
                  <c:v>40910.415277777785</c:v>
                </c:pt>
                <c:pt idx="201">
                  <c:v>40910.422222222223</c:v>
                </c:pt>
                <c:pt idx="202">
                  <c:v>40910.429166666654</c:v>
                </c:pt>
                <c:pt idx="203">
                  <c:v>40910.436111111114</c:v>
                </c:pt>
                <c:pt idx="204">
                  <c:v>40910.443055555559</c:v>
                </c:pt>
                <c:pt idx="205">
                  <c:v>40910.450000000004</c:v>
                </c:pt>
                <c:pt idx="206">
                  <c:v>40910.45694444445</c:v>
                </c:pt>
                <c:pt idx="207">
                  <c:v>40910.463888888888</c:v>
                </c:pt>
                <c:pt idx="208">
                  <c:v>40910.470833333333</c:v>
                </c:pt>
                <c:pt idx="209">
                  <c:v>40910.477777777778</c:v>
                </c:pt>
                <c:pt idx="210">
                  <c:v>40910.484722222223</c:v>
                </c:pt>
                <c:pt idx="211">
                  <c:v>40910.492361111101</c:v>
                </c:pt>
                <c:pt idx="212">
                  <c:v>40910.498611111114</c:v>
                </c:pt>
                <c:pt idx="213">
                  <c:v>40910.505555555559</c:v>
                </c:pt>
                <c:pt idx="214">
                  <c:v>40910.512500000004</c:v>
                </c:pt>
                <c:pt idx="215">
                  <c:v>40910.519444444442</c:v>
                </c:pt>
                <c:pt idx="216">
                  <c:v>40910.526388888888</c:v>
                </c:pt>
                <c:pt idx="217">
                  <c:v>40910.533333333326</c:v>
                </c:pt>
                <c:pt idx="218">
                  <c:v>40910.540277777785</c:v>
                </c:pt>
                <c:pt idx="219">
                  <c:v>40910.547222222223</c:v>
                </c:pt>
                <c:pt idx="220">
                  <c:v>40910.554861111108</c:v>
                </c:pt>
                <c:pt idx="221">
                  <c:v>40910.561111111107</c:v>
                </c:pt>
                <c:pt idx="222">
                  <c:v>40910.568749999999</c:v>
                </c:pt>
                <c:pt idx="223">
                  <c:v>40910.575000000004</c:v>
                </c:pt>
                <c:pt idx="224">
                  <c:v>40910.581944444442</c:v>
                </c:pt>
                <c:pt idx="225">
                  <c:v>40910.589583333334</c:v>
                </c:pt>
                <c:pt idx="226">
                  <c:v>40910.59652777778</c:v>
                </c:pt>
                <c:pt idx="227">
                  <c:v>40910.602777777778</c:v>
                </c:pt>
                <c:pt idx="228">
                  <c:v>40910.61041666667</c:v>
                </c:pt>
                <c:pt idx="229">
                  <c:v>40910.616666666661</c:v>
                </c:pt>
                <c:pt idx="230">
                  <c:v>40910.623611111107</c:v>
                </c:pt>
                <c:pt idx="231">
                  <c:v>40910.630555555559</c:v>
                </c:pt>
                <c:pt idx="232">
                  <c:v>40910.637499999997</c:v>
                </c:pt>
                <c:pt idx="233">
                  <c:v>40910.644444444442</c:v>
                </c:pt>
                <c:pt idx="234">
                  <c:v>40910.651388888888</c:v>
                </c:pt>
                <c:pt idx="235">
                  <c:v>40910.65902777778</c:v>
                </c:pt>
                <c:pt idx="236">
                  <c:v>40910.665277777778</c:v>
                </c:pt>
                <c:pt idx="237">
                  <c:v>40910.672222222223</c:v>
                </c:pt>
                <c:pt idx="238">
                  <c:v>40910.679166666654</c:v>
                </c:pt>
                <c:pt idx="239">
                  <c:v>40910.686111111114</c:v>
                </c:pt>
                <c:pt idx="240">
                  <c:v>40910.693055555552</c:v>
                </c:pt>
                <c:pt idx="241">
                  <c:v>40910.699999999997</c:v>
                </c:pt>
                <c:pt idx="242">
                  <c:v>40910.706944444442</c:v>
                </c:pt>
                <c:pt idx="243">
                  <c:v>40910.714583333334</c:v>
                </c:pt>
                <c:pt idx="244">
                  <c:v>40910.720833333326</c:v>
                </c:pt>
                <c:pt idx="245">
                  <c:v>40910.727777777771</c:v>
                </c:pt>
                <c:pt idx="246">
                  <c:v>40910.734722222216</c:v>
                </c:pt>
                <c:pt idx="247">
                  <c:v>40910.741666666654</c:v>
                </c:pt>
                <c:pt idx="248">
                  <c:v>40910.748611111114</c:v>
                </c:pt>
                <c:pt idx="249">
                  <c:v>40910.755555555559</c:v>
                </c:pt>
                <c:pt idx="250">
                  <c:v>40910.762499999997</c:v>
                </c:pt>
                <c:pt idx="251">
                  <c:v>40910.770138888889</c:v>
                </c:pt>
                <c:pt idx="252">
                  <c:v>40910.776388888888</c:v>
                </c:pt>
                <c:pt idx="253">
                  <c:v>40910.783333333326</c:v>
                </c:pt>
                <c:pt idx="254">
                  <c:v>40910.790277777778</c:v>
                </c:pt>
                <c:pt idx="255">
                  <c:v>40910.797222222216</c:v>
                </c:pt>
                <c:pt idx="256">
                  <c:v>40910.804166666661</c:v>
                </c:pt>
                <c:pt idx="257">
                  <c:v>40910.811111111114</c:v>
                </c:pt>
                <c:pt idx="258">
                  <c:v>40910.818750000006</c:v>
                </c:pt>
                <c:pt idx="259">
                  <c:v>40910.825000000004</c:v>
                </c:pt>
                <c:pt idx="260">
                  <c:v>40910.831944444442</c:v>
                </c:pt>
                <c:pt idx="261">
                  <c:v>40910.839583333334</c:v>
                </c:pt>
                <c:pt idx="262">
                  <c:v>40910.845833333333</c:v>
                </c:pt>
                <c:pt idx="263">
                  <c:v>40910.852777777785</c:v>
                </c:pt>
                <c:pt idx="264">
                  <c:v>40910.86041666667</c:v>
                </c:pt>
                <c:pt idx="265">
                  <c:v>40910.866666666661</c:v>
                </c:pt>
                <c:pt idx="266">
                  <c:v>40910.874305555553</c:v>
                </c:pt>
                <c:pt idx="267">
                  <c:v>40910.880555555566</c:v>
                </c:pt>
                <c:pt idx="268">
                  <c:v>40910.887500000004</c:v>
                </c:pt>
                <c:pt idx="269">
                  <c:v>40910.895138888889</c:v>
                </c:pt>
                <c:pt idx="270">
                  <c:v>40910.901388888888</c:v>
                </c:pt>
                <c:pt idx="271">
                  <c:v>40910.908333333333</c:v>
                </c:pt>
                <c:pt idx="272">
                  <c:v>40910.915277777785</c:v>
                </c:pt>
                <c:pt idx="273">
                  <c:v>40910.92291666667</c:v>
                </c:pt>
                <c:pt idx="274">
                  <c:v>40910.929166666654</c:v>
                </c:pt>
                <c:pt idx="275">
                  <c:v>40910.936111111114</c:v>
                </c:pt>
                <c:pt idx="276">
                  <c:v>40910.943055555559</c:v>
                </c:pt>
                <c:pt idx="277">
                  <c:v>40910.950000000004</c:v>
                </c:pt>
                <c:pt idx="278">
                  <c:v>40910.95694444445</c:v>
                </c:pt>
                <c:pt idx="279">
                  <c:v>40910.964583333334</c:v>
                </c:pt>
                <c:pt idx="280">
                  <c:v>40910.970833333333</c:v>
                </c:pt>
                <c:pt idx="281">
                  <c:v>40910.978472222232</c:v>
                </c:pt>
                <c:pt idx="282">
                  <c:v>40910.984722222223</c:v>
                </c:pt>
                <c:pt idx="283">
                  <c:v>40910.991666666654</c:v>
                </c:pt>
                <c:pt idx="284">
                  <c:v>40910.998611111114</c:v>
                </c:pt>
                <c:pt idx="285">
                  <c:v>40911.005555555559</c:v>
                </c:pt>
                <c:pt idx="286">
                  <c:v>40911.012500000004</c:v>
                </c:pt>
                <c:pt idx="287">
                  <c:v>40911.019444444442</c:v>
                </c:pt>
                <c:pt idx="288">
                  <c:v>40911.027083333327</c:v>
                </c:pt>
                <c:pt idx="289">
                  <c:v>40911.040277777785</c:v>
                </c:pt>
                <c:pt idx="290">
                  <c:v>40911.047222222223</c:v>
                </c:pt>
                <c:pt idx="291">
                  <c:v>40911.054166666661</c:v>
                </c:pt>
                <c:pt idx="292">
                  <c:v>40911.061111111107</c:v>
                </c:pt>
                <c:pt idx="293">
                  <c:v>40911.068055555559</c:v>
                </c:pt>
                <c:pt idx="294">
                  <c:v>40911.075000000004</c:v>
                </c:pt>
                <c:pt idx="295">
                  <c:v>40911.081944444442</c:v>
                </c:pt>
                <c:pt idx="296">
                  <c:v>40911.089583333334</c:v>
                </c:pt>
                <c:pt idx="297">
                  <c:v>40911.095833333326</c:v>
                </c:pt>
                <c:pt idx="298">
                  <c:v>40911.102777777778</c:v>
                </c:pt>
                <c:pt idx="299">
                  <c:v>40911.11041666667</c:v>
                </c:pt>
                <c:pt idx="300">
                  <c:v>40911.116666666661</c:v>
                </c:pt>
                <c:pt idx="301">
                  <c:v>40911.123611111107</c:v>
                </c:pt>
                <c:pt idx="302">
                  <c:v>40911.131249999999</c:v>
                </c:pt>
                <c:pt idx="303">
                  <c:v>40911.138194444451</c:v>
                </c:pt>
                <c:pt idx="304">
                  <c:v>40911.144444444442</c:v>
                </c:pt>
                <c:pt idx="305">
                  <c:v>40911.151388888888</c:v>
                </c:pt>
                <c:pt idx="306">
                  <c:v>40911.158333333333</c:v>
                </c:pt>
                <c:pt idx="307">
                  <c:v>40911.165972222225</c:v>
                </c:pt>
                <c:pt idx="308">
                  <c:v>40911.17291666667</c:v>
                </c:pt>
                <c:pt idx="309">
                  <c:v>40911.179166666654</c:v>
                </c:pt>
                <c:pt idx="310">
                  <c:v>40911.186111111114</c:v>
                </c:pt>
                <c:pt idx="311">
                  <c:v>40911.193055555552</c:v>
                </c:pt>
                <c:pt idx="312">
                  <c:v>40911.199999999997</c:v>
                </c:pt>
                <c:pt idx="313">
                  <c:v>40911.206944444442</c:v>
                </c:pt>
                <c:pt idx="314">
                  <c:v>40911.213888888888</c:v>
                </c:pt>
                <c:pt idx="315">
                  <c:v>40911.220833333326</c:v>
                </c:pt>
                <c:pt idx="316">
                  <c:v>40911.227777777771</c:v>
                </c:pt>
                <c:pt idx="317">
                  <c:v>40911.234722222216</c:v>
                </c:pt>
                <c:pt idx="318">
                  <c:v>40911.241666666654</c:v>
                </c:pt>
                <c:pt idx="319">
                  <c:v>40911.249305555546</c:v>
                </c:pt>
                <c:pt idx="320">
                  <c:v>40911.256250000006</c:v>
                </c:pt>
                <c:pt idx="321">
                  <c:v>40911.262499999997</c:v>
                </c:pt>
                <c:pt idx="322">
                  <c:v>40911.270138888889</c:v>
                </c:pt>
                <c:pt idx="323">
                  <c:v>40911.277083333327</c:v>
                </c:pt>
                <c:pt idx="324">
                  <c:v>40911.290277777778</c:v>
                </c:pt>
                <c:pt idx="325">
                  <c:v>40911.297222222216</c:v>
                </c:pt>
                <c:pt idx="326">
                  <c:v>40911.304861111108</c:v>
                </c:pt>
                <c:pt idx="327">
                  <c:v>40911.311805555553</c:v>
                </c:pt>
                <c:pt idx="328">
                  <c:v>40911.318055555566</c:v>
                </c:pt>
                <c:pt idx="329">
                  <c:v>40911.325000000004</c:v>
                </c:pt>
                <c:pt idx="330">
                  <c:v>40911.331944444442</c:v>
                </c:pt>
                <c:pt idx="331">
                  <c:v>40911.338888888895</c:v>
                </c:pt>
                <c:pt idx="332">
                  <c:v>40911.345833333333</c:v>
                </c:pt>
                <c:pt idx="333">
                  <c:v>40911.353472222232</c:v>
                </c:pt>
                <c:pt idx="334">
                  <c:v>40911.359722222223</c:v>
                </c:pt>
                <c:pt idx="335">
                  <c:v>40911.366666666661</c:v>
                </c:pt>
                <c:pt idx="336">
                  <c:v>40911.373611111114</c:v>
                </c:pt>
                <c:pt idx="337">
                  <c:v>40911.380555555566</c:v>
                </c:pt>
                <c:pt idx="338">
                  <c:v>40911.387500000004</c:v>
                </c:pt>
                <c:pt idx="339">
                  <c:v>40911.395138888889</c:v>
                </c:pt>
                <c:pt idx="340">
                  <c:v>40911.402083333334</c:v>
                </c:pt>
                <c:pt idx="341">
                  <c:v>40911.408333333333</c:v>
                </c:pt>
                <c:pt idx="342">
                  <c:v>40911.415277777785</c:v>
                </c:pt>
                <c:pt idx="343">
                  <c:v>40911.422222222223</c:v>
                </c:pt>
                <c:pt idx="344">
                  <c:v>40911.429166666654</c:v>
                </c:pt>
                <c:pt idx="345">
                  <c:v>40911.436111111114</c:v>
                </c:pt>
                <c:pt idx="346">
                  <c:v>40911.443055555559</c:v>
                </c:pt>
                <c:pt idx="347">
                  <c:v>40911.450694444458</c:v>
                </c:pt>
                <c:pt idx="348">
                  <c:v>40911.45694444445</c:v>
                </c:pt>
                <c:pt idx="349">
                  <c:v>40911.464583333334</c:v>
                </c:pt>
                <c:pt idx="350">
                  <c:v>40911.470833333333</c:v>
                </c:pt>
                <c:pt idx="351">
                  <c:v>40911.478472222232</c:v>
                </c:pt>
                <c:pt idx="352">
                  <c:v>40911.48541666667</c:v>
                </c:pt>
                <c:pt idx="353">
                  <c:v>40911.491666666654</c:v>
                </c:pt>
                <c:pt idx="354">
                  <c:v>40911.498611111114</c:v>
                </c:pt>
                <c:pt idx="355">
                  <c:v>40911.505555555559</c:v>
                </c:pt>
                <c:pt idx="356">
                  <c:v>40911.513194444451</c:v>
                </c:pt>
                <c:pt idx="357">
                  <c:v>40911.520138888889</c:v>
                </c:pt>
                <c:pt idx="358">
                  <c:v>40911.527083333327</c:v>
                </c:pt>
                <c:pt idx="359">
                  <c:v>40911.533333333326</c:v>
                </c:pt>
                <c:pt idx="360">
                  <c:v>40911.540277777785</c:v>
                </c:pt>
                <c:pt idx="361">
                  <c:v>40911.54791666667</c:v>
                </c:pt>
                <c:pt idx="362">
                  <c:v>40911.554861111108</c:v>
                </c:pt>
                <c:pt idx="363">
                  <c:v>40911.561111111107</c:v>
                </c:pt>
                <c:pt idx="364">
                  <c:v>40911.568055555559</c:v>
                </c:pt>
                <c:pt idx="365">
                  <c:v>40911.575000000004</c:v>
                </c:pt>
                <c:pt idx="366">
                  <c:v>40911.581944444442</c:v>
                </c:pt>
                <c:pt idx="367">
                  <c:v>40911.589583333334</c:v>
                </c:pt>
                <c:pt idx="368">
                  <c:v>40911.595833333326</c:v>
                </c:pt>
                <c:pt idx="369">
                  <c:v>40911.603472222225</c:v>
                </c:pt>
                <c:pt idx="370">
                  <c:v>40911.609722222216</c:v>
                </c:pt>
                <c:pt idx="371">
                  <c:v>40911.616666666661</c:v>
                </c:pt>
                <c:pt idx="372">
                  <c:v>40911.623611111107</c:v>
                </c:pt>
                <c:pt idx="373">
                  <c:v>40911.630555555559</c:v>
                </c:pt>
                <c:pt idx="374">
                  <c:v>40911.637499999997</c:v>
                </c:pt>
                <c:pt idx="375">
                  <c:v>40911.644444444442</c:v>
                </c:pt>
                <c:pt idx="376">
                  <c:v>40911.652083333334</c:v>
                </c:pt>
                <c:pt idx="377">
                  <c:v>40911.658333333333</c:v>
                </c:pt>
                <c:pt idx="378">
                  <c:v>40911.665277777778</c:v>
                </c:pt>
                <c:pt idx="379">
                  <c:v>40911.672222222223</c:v>
                </c:pt>
                <c:pt idx="380">
                  <c:v>40911.679166666654</c:v>
                </c:pt>
                <c:pt idx="381">
                  <c:v>40911.686111111114</c:v>
                </c:pt>
                <c:pt idx="382">
                  <c:v>40911.693749999991</c:v>
                </c:pt>
                <c:pt idx="383">
                  <c:v>40911.699999999997</c:v>
                </c:pt>
                <c:pt idx="384">
                  <c:v>40911.706944444442</c:v>
                </c:pt>
                <c:pt idx="385">
                  <c:v>40911.714583333334</c:v>
                </c:pt>
                <c:pt idx="386">
                  <c:v>40911.721527777772</c:v>
                </c:pt>
                <c:pt idx="387">
                  <c:v>40911.727777777771</c:v>
                </c:pt>
                <c:pt idx="388">
                  <c:v>40911.734722222216</c:v>
                </c:pt>
                <c:pt idx="389">
                  <c:v>40911.741666666654</c:v>
                </c:pt>
                <c:pt idx="390">
                  <c:v>40911.749305555546</c:v>
                </c:pt>
                <c:pt idx="391">
                  <c:v>40911.755555555559</c:v>
                </c:pt>
                <c:pt idx="392">
                  <c:v>40911.763194444444</c:v>
                </c:pt>
                <c:pt idx="393">
                  <c:v>40911.769444444435</c:v>
                </c:pt>
                <c:pt idx="394">
                  <c:v>40911.777083333327</c:v>
                </c:pt>
                <c:pt idx="395">
                  <c:v>40911.783333333326</c:v>
                </c:pt>
                <c:pt idx="396">
                  <c:v>40911.790277777778</c:v>
                </c:pt>
                <c:pt idx="397">
                  <c:v>40911.797916666663</c:v>
                </c:pt>
                <c:pt idx="398">
                  <c:v>40911.804166666661</c:v>
                </c:pt>
                <c:pt idx="399">
                  <c:v>40911.811111111114</c:v>
                </c:pt>
                <c:pt idx="400">
                  <c:v>40911.818055555566</c:v>
                </c:pt>
                <c:pt idx="401">
                  <c:v>40911.825000000004</c:v>
                </c:pt>
                <c:pt idx="402">
                  <c:v>40911.831944444442</c:v>
                </c:pt>
                <c:pt idx="403">
                  <c:v>40911.839583333334</c:v>
                </c:pt>
                <c:pt idx="404">
                  <c:v>40911.845833333333</c:v>
                </c:pt>
                <c:pt idx="405">
                  <c:v>40911.852777777785</c:v>
                </c:pt>
                <c:pt idx="406">
                  <c:v>40911.86041666667</c:v>
                </c:pt>
                <c:pt idx="407">
                  <c:v>40911.866666666661</c:v>
                </c:pt>
                <c:pt idx="408">
                  <c:v>40911.874305555553</c:v>
                </c:pt>
                <c:pt idx="409">
                  <c:v>40911.880555555566</c:v>
                </c:pt>
                <c:pt idx="410">
                  <c:v>40911.888194444458</c:v>
                </c:pt>
                <c:pt idx="411">
                  <c:v>40911.895138888889</c:v>
                </c:pt>
                <c:pt idx="412">
                  <c:v>40911.901388888888</c:v>
                </c:pt>
                <c:pt idx="413">
                  <c:v>40911.908333333333</c:v>
                </c:pt>
                <c:pt idx="414">
                  <c:v>40911.915972222232</c:v>
                </c:pt>
                <c:pt idx="415">
                  <c:v>40911.922222222223</c:v>
                </c:pt>
                <c:pt idx="416">
                  <c:v>40911.929166666654</c:v>
                </c:pt>
                <c:pt idx="417">
                  <c:v>40911.943055555559</c:v>
                </c:pt>
                <c:pt idx="418">
                  <c:v>40911.950694444458</c:v>
                </c:pt>
                <c:pt idx="419">
                  <c:v>40911.957638888896</c:v>
                </c:pt>
                <c:pt idx="420">
                  <c:v>40911.964583333334</c:v>
                </c:pt>
                <c:pt idx="421">
                  <c:v>40911.97152777778</c:v>
                </c:pt>
                <c:pt idx="422">
                  <c:v>40911.977777777778</c:v>
                </c:pt>
                <c:pt idx="423">
                  <c:v>40911.984722222223</c:v>
                </c:pt>
                <c:pt idx="424">
                  <c:v>40911.991666666654</c:v>
                </c:pt>
                <c:pt idx="425">
                  <c:v>40911.999305555546</c:v>
                </c:pt>
                <c:pt idx="426">
                  <c:v>40912.005555555559</c:v>
                </c:pt>
                <c:pt idx="427">
                  <c:v>40912.012500000004</c:v>
                </c:pt>
                <c:pt idx="428">
                  <c:v>40912.020138888889</c:v>
                </c:pt>
                <c:pt idx="429">
                  <c:v>40912.027083333327</c:v>
                </c:pt>
                <c:pt idx="430">
                  <c:v>40912.033333333326</c:v>
                </c:pt>
                <c:pt idx="431">
                  <c:v>40912.040972222232</c:v>
                </c:pt>
                <c:pt idx="432">
                  <c:v>40912.04791666667</c:v>
                </c:pt>
                <c:pt idx="433">
                  <c:v>40912.054166666661</c:v>
                </c:pt>
                <c:pt idx="434">
                  <c:v>40912.061111111107</c:v>
                </c:pt>
                <c:pt idx="435">
                  <c:v>40912.068055555559</c:v>
                </c:pt>
                <c:pt idx="436">
                  <c:v>40912.075000000004</c:v>
                </c:pt>
                <c:pt idx="437">
                  <c:v>40912.082638888896</c:v>
                </c:pt>
                <c:pt idx="438">
                  <c:v>40912.089583333334</c:v>
                </c:pt>
                <c:pt idx="439">
                  <c:v>40912.095833333326</c:v>
                </c:pt>
                <c:pt idx="440">
                  <c:v>40912.102777777778</c:v>
                </c:pt>
                <c:pt idx="441">
                  <c:v>40912.109722222216</c:v>
                </c:pt>
                <c:pt idx="442">
                  <c:v>40912.116666666661</c:v>
                </c:pt>
                <c:pt idx="443">
                  <c:v>40912.123611111107</c:v>
                </c:pt>
                <c:pt idx="444">
                  <c:v>40912.131249999999</c:v>
                </c:pt>
                <c:pt idx="445">
                  <c:v>40912.137499999997</c:v>
                </c:pt>
                <c:pt idx="446">
                  <c:v>40912.144444444442</c:v>
                </c:pt>
                <c:pt idx="447">
                  <c:v>40912.151388888888</c:v>
                </c:pt>
                <c:pt idx="448">
                  <c:v>40912.158333333333</c:v>
                </c:pt>
                <c:pt idx="449">
                  <c:v>40912.165277777778</c:v>
                </c:pt>
                <c:pt idx="450">
                  <c:v>40912.17291666667</c:v>
                </c:pt>
                <c:pt idx="451">
                  <c:v>40912.179861111101</c:v>
                </c:pt>
                <c:pt idx="452">
                  <c:v>40912.186111111114</c:v>
                </c:pt>
                <c:pt idx="453">
                  <c:v>40912.193055555552</c:v>
                </c:pt>
                <c:pt idx="454">
                  <c:v>40912.199999999997</c:v>
                </c:pt>
                <c:pt idx="455">
                  <c:v>40912.206944444442</c:v>
                </c:pt>
                <c:pt idx="456">
                  <c:v>40912.214583333334</c:v>
                </c:pt>
                <c:pt idx="457">
                  <c:v>40912.220833333326</c:v>
                </c:pt>
                <c:pt idx="458">
                  <c:v>40912.227777777771</c:v>
                </c:pt>
                <c:pt idx="459">
                  <c:v>40912.234722222216</c:v>
                </c:pt>
                <c:pt idx="460">
                  <c:v>40912.241666666654</c:v>
                </c:pt>
                <c:pt idx="461">
                  <c:v>40912.248611111114</c:v>
                </c:pt>
                <c:pt idx="462">
                  <c:v>40912.255555555559</c:v>
                </c:pt>
                <c:pt idx="463">
                  <c:v>40912.262499999997</c:v>
                </c:pt>
                <c:pt idx="464">
                  <c:v>40912.269444444435</c:v>
                </c:pt>
                <c:pt idx="465">
                  <c:v>40912.277083333327</c:v>
                </c:pt>
                <c:pt idx="466">
                  <c:v>40912.28402777778</c:v>
                </c:pt>
                <c:pt idx="467">
                  <c:v>40912.290277777778</c:v>
                </c:pt>
                <c:pt idx="468">
                  <c:v>40912.297222222216</c:v>
                </c:pt>
                <c:pt idx="469">
                  <c:v>40912.304861111108</c:v>
                </c:pt>
                <c:pt idx="470">
                  <c:v>40912.311805555553</c:v>
                </c:pt>
                <c:pt idx="471">
                  <c:v>40912.318750000006</c:v>
                </c:pt>
                <c:pt idx="472">
                  <c:v>40912.325000000004</c:v>
                </c:pt>
                <c:pt idx="473">
                  <c:v>40912.331944444442</c:v>
                </c:pt>
                <c:pt idx="474">
                  <c:v>40912.339583333334</c:v>
                </c:pt>
                <c:pt idx="475">
                  <c:v>40912.345833333333</c:v>
                </c:pt>
                <c:pt idx="476">
                  <c:v>40912.353472222232</c:v>
                </c:pt>
                <c:pt idx="477">
                  <c:v>40912.36041666667</c:v>
                </c:pt>
                <c:pt idx="478">
                  <c:v>40912.367361111101</c:v>
                </c:pt>
                <c:pt idx="479">
                  <c:v>40912.374305555553</c:v>
                </c:pt>
                <c:pt idx="480">
                  <c:v>40912.381250000006</c:v>
                </c:pt>
                <c:pt idx="481">
                  <c:v>40912.388194444458</c:v>
                </c:pt>
                <c:pt idx="482">
                  <c:v>40912.394444444442</c:v>
                </c:pt>
                <c:pt idx="483">
                  <c:v>40912.402083333334</c:v>
                </c:pt>
                <c:pt idx="484">
                  <c:v>40912.408333333333</c:v>
                </c:pt>
                <c:pt idx="485">
                  <c:v>40912.415972222232</c:v>
                </c:pt>
                <c:pt idx="486">
                  <c:v>40912.42291666667</c:v>
                </c:pt>
                <c:pt idx="487">
                  <c:v>40912.436805555553</c:v>
                </c:pt>
                <c:pt idx="488">
                  <c:v>40912.443749999999</c:v>
                </c:pt>
                <c:pt idx="489">
                  <c:v>40912.450000000004</c:v>
                </c:pt>
                <c:pt idx="490">
                  <c:v>40912.45694444445</c:v>
                </c:pt>
                <c:pt idx="491">
                  <c:v>40912.464583333334</c:v>
                </c:pt>
                <c:pt idx="492">
                  <c:v>40912.470833333333</c:v>
                </c:pt>
                <c:pt idx="493">
                  <c:v>40912.477777777778</c:v>
                </c:pt>
                <c:pt idx="494">
                  <c:v>40912.48541666667</c:v>
                </c:pt>
                <c:pt idx="495">
                  <c:v>40912.491666666654</c:v>
                </c:pt>
                <c:pt idx="496">
                  <c:v>40912.498611111114</c:v>
                </c:pt>
                <c:pt idx="497">
                  <c:v>40912.505555555559</c:v>
                </c:pt>
                <c:pt idx="498">
                  <c:v>40912.513194444451</c:v>
                </c:pt>
                <c:pt idx="499">
                  <c:v>40912.519444444442</c:v>
                </c:pt>
                <c:pt idx="500">
                  <c:v>40912.526388888888</c:v>
                </c:pt>
                <c:pt idx="501">
                  <c:v>40912.533333333326</c:v>
                </c:pt>
                <c:pt idx="502">
                  <c:v>40912.540972222232</c:v>
                </c:pt>
                <c:pt idx="503">
                  <c:v>40912.54791666667</c:v>
                </c:pt>
                <c:pt idx="504">
                  <c:v>40912.554166666661</c:v>
                </c:pt>
                <c:pt idx="505">
                  <c:v>40912.561111111107</c:v>
                </c:pt>
                <c:pt idx="506">
                  <c:v>40912.568055555559</c:v>
                </c:pt>
                <c:pt idx="507">
                  <c:v>40912.575694444451</c:v>
                </c:pt>
                <c:pt idx="508">
                  <c:v>40912.582638888896</c:v>
                </c:pt>
                <c:pt idx="509">
                  <c:v>40912.595833333326</c:v>
                </c:pt>
                <c:pt idx="510">
                  <c:v>40912.603472222225</c:v>
                </c:pt>
                <c:pt idx="511">
                  <c:v>40912.609722222216</c:v>
                </c:pt>
                <c:pt idx="512">
                  <c:v>40912.616666666661</c:v>
                </c:pt>
                <c:pt idx="513">
                  <c:v>40912.623611111107</c:v>
                </c:pt>
                <c:pt idx="514">
                  <c:v>40912.637499999997</c:v>
                </c:pt>
                <c:pt idx="515">
                  <c:v>40912.644444444442</c:v>
                </c:pt>
                <c:pt idx="516">
                  <c:v>40912.652083333334</c:v>
                </c:pt>
                <c:pt idx="517">
                  <c:v>40912.658333333333</c:v>
                </c:pt>
                <c:pt idx="518">
                  <c:v>40912.665277777778</c:v>
                </c:pt>
                <c:pt idx="519">
                  <c:v>40912.672222222223</c:v>
                </c:pt>
                <c:pt idx="520">
                  <c:v>40912.679861111101</c:v>
                </c:pt>
                <c:pt idx="521">
                  <c:v>40912.686805555553</c:v>
                </c:pt>
                <c:pt idx="522">
                  <c:v>40912.693055555552</c:v>
                </c:pt>
                <c:pt idx="523">
                  <c:v>40912.700694444451</c:v>
                </c:pt>
                <c:pt idx="524">
                  <c:v>40912.706944444442</c:v>
                </c:pt>
                <c:pt idx="525">
                  <c:v>40912.713888888888</c:v>
                </c:pt>
                <c:pt idx="526">
                  <c:v>40912.721527777772</c:v>
                </c:pt>
                <c:pt idx="527">
                  <c:v>40912.728472222225</c:v>
                </c:pt>
                <c:pt idx="528">
                  <c:v>40912.734722222216</c:v>
                </c:pt>
                <c:pt idx="529">
                  <c:v>40912.741666666654</c:v>
                </c:pt>
                <c:pt idx="530">
                  <c:v>40912.748611111114</c:v>
                </c:pt>
                <c:pt idx="531">
                  <c:v>40912.756250000006</c:v>
                </c:pt>
                <c:pt idx="532">
                  <c:v>40912.763194444444</c:v>
                </c:pt>
                <c:pt idx="533">
                  <c:v>40912.770138888889</c:v>
                </c:pt>
                <c:pt idx="534">
                  <c:v>40912.776388888888</c:v>
                </c:pt>
                <c:pt idx="535">
                  <c:v>40912.783333333326</c:v>
                </c:pt>
                <c:pt idx="536">
                  <c:v>40912.790277777778</c:v>
                </c:pt>
                <c:pt idx="537">
                  <c:v>40912.797222222216</c:v>
                </c:pt>
                <c:pt idx="538">
                  <c:v>40912.804861111108</c:v>
                </c:pt>
                <c:pt idx="539">
                  <c:v>40912.811111111114</c:v>
                </c:pt>
                <c:pt idx="540">
                  <c:v>40912.818055555566</c:v>
                </c:pt>
                <c:pt idx="541">
                  <c:v>40912.825694444451</c:v>
                </c:pt>
                <c:pt idx="542">
                  <c:v>40912.832638888896</c:v>
                </c:pt>
                <c:pt idx="543">
                  <c:v>40912.838888888895</c:v>
                </c:pt>
                <c:pt idx="544">
                  <c:v>40912.845833333333</c:v>
                </c:pt>
                <c:pt idx="545">
                  <c:v>40912.852777777785</c:v>
                </c:pt>
                <c:pt idx="546">
                  <c:v>40912.859722222223</c:v>
                </c:pt>
                <c:pt idx="547">
                  <c:v>40912.866666666661</c:v>
                </c:pt>
                <c:pt idx="548">
                  <c:v>40912.873611111114</c:v>
                </c:pt>
                <c:pt idx="549">
                  <c:v>40912.881250000006</c:v>
                </c:pt>
                <c:pt idx="550">
                  <c:v>40912.887500000004</c:v>
                </c:pt>
                <c:pt idx="551">
                  <c:v>40912.895138888889</c:v>
                </c:pt>
                <c:pt idx="552">
                  <c:v>40912.901388888888</c:v>
                </c:pt>
                <c:pt idx="553">
                  <c:v>40912.908333333333</c:v>
                </c:pt>
                <c:pt idx="554">
                  <c:v>40912.915972222232</c:v>
                </c:pt>
                <c:pt idx="555">
                  <c:v>40912.922222222223</c:v>
                </c:pt>
                <c:pt idx="556">
                  <c:v>40912.929166666654</c:v>
                </c:pt>
                <c:pt idx="557">
                  <c:v>40912.936805555553</c:v>
                </c:pt>
                <c:pt idx="558">
                  <c:v>40912.943055555559</c:v>
                </c:pt>
                <c:pt idx="559">
                  <c:v>40912.950000000004</c:v>
                </c:pt>
                <c:pt idx="560">
                  <c:v>40912.95694444445</c:v>
                </c:pt>
                <c:pt idx="561">
                  <c:v>40912.963888888888</c:v>
                </c:pt>
                <c:pt idx="562">
                  <c:v>40912.97152777778</c:v>
                </c:pt>
                <c:pt idx="563">
                  <c:v>40912.978472222232</c:v>
                </c:pt>
                <c:pt idx="564">
                  <c:v>40912.98541666667</c:v>
                </c:pt>
                <c:pt idx="565">
                  <c:v>40912.992361111101</c:v>
                </c:pt>
                <c:pt idx="566">
                  <c:v>40912.998611111114</c:v>
                </c:pt>
                <c:pt idx="567">
                  <c:v>40913.006250000006</c:v>
                </c:pt>
                <c:pt idx="568">
                  <c:v>40913.012500000004</c:v>
                </c:pt>
                <c:pt idx="569">
                  <c:v>40913.019444444442</c:v>
                </c:pt>
                <c:pt idx="570">
                  <c:v>40913.026388888888</c:v>
                </c:pt>
                <c:pt idx="571">
                  <c:v>40913.033333333326</c:v>
                </c:pt>
                <c:pt idx="572">
                  <c:v>40913.040972222232</c:v>
                </c:pt>
                <c:pt idx="573">
                  <c:v>40913.04791666667</c:v>
                </c:pt>
                <c:pt idx="574">
                  <c:v>40913.054166666661</c:v>
                </c:pt>
                <c:pt idx="575">
                  <c:v>40913.061111111107</c:v>
                </c:pt>
                <c:pt idx="576">
                  <c:v>40913.068749999999</c:v>
                </c:pt>
                <c:pt idx="577">
                  <c:v>40913.075000000004</c:v>
                </c:pt>
                <c:pt idx="578">
                  <c:v>40913.081944444442</c:v>
                </c:pt>
                <c:pt idx="579">
                  <c:v>40913.088888888895</c:v>
                </c:pt>
                <c:pt idx="580">
                  <c:v>40913.095833333326</c:v>
                </c:pt>
                <c:pt idx="581">
                  <c:v>40913.102777777778</c:v>
                </c:pt>
                <c:pt idx="582">
                  <c:v>40913.11041666667</c:v>
                </c:pt>
                <c:pt idx="583">
                  <c:v>40913.116666666661</c:v>
                </c:pt>
                <c:pt idx="584">
                  <c:v>40913.123611111107</c:v>
                </c:pt>
                <c:pt idx="585">
                  <c:v>40913.131249999999</c:v>
                </c:pt>
                <c:pt idx="586">
                  <c:v>40913.137499999997</c:v>
                </c:pt>
                <c:pt idx="587">
                  <c:v>40913.144444444442</c:v>
                </c:pt>
                <c:pt idx="588">
                  <c:v>40913.151388888888</c:v>
                </c:pt>
                <c:pt idx="589">
                  <c:v>40913.158333333333</c:v>
                </c:pt>
                <c:pt idx="590">
                  <c:v>40913.165277777778</c:v>
                </c:pt>
                <c:pt idx="591">
                  <c:v>40913.17291666667</c:v>
                </c:pt>
                <c:pt idx="592">
                  <c:v>40913.179166666654</c:v>
                </c:pt>
                <c:pt idx="593">
                  <c:v>40913.186111111114</c:v>
                </c:pt>
                <c:pt idx="594">
                  <c:v>40913.193055555552</c:v>
                </c:pt>
                <c:pt idx="595">
                  <c:v>40913.199999999997</c:v>
                </c:pt>
                <c:pt idx="596">
                  <c:v>40913.207638888889</c:v>
                </c:pt>
                <c:pt idx="597">
                  <c:v>40913.213888888888</c:v>
                </c:pt>
                <c:pt idx="598">
                  <c:v>40913.220833333326</c:v>
                </c:pt>
                <c:pt idx="599">
                  <c:v>40913.227777777771</c:v>
                </c:pt>
                <c:pt idx="600">
                  <c:v>40913.234722222216</c:v>
                </c:pt>
                <c:pt idx="601">
                  <c:v>40913.241666666654</c:v>
                </c:pt>
                <c:pt idx="602">
                  <c:v>40913.249305555546</c:v>
                </c:pt>
                <c:pt idx="603">
                  <c:v>40913.255555555559</c:v>
                </c:pt>
                <c:pt idx="604">
                  <c:v>40913.262499999997</c:v>
                </c:pt>
                <c:pt idx="605">
                  <c:v>40913.269444444435</c:v>
                </c:pt>
                <c:pt idx="606">
                  <c:v>40913.276388888888</c:v>
                </c:pt>
                <c:pt idx="607">
                  <c:v>40913.283333333326</c:v>
                </c:pt>
                <c:pt idx="608">
                  <c:v>40913.290277777778</c:v>
                </c:pt>
                <c:pt idx="609">
                  <c:v>40913.297222222216</c:v>
                </c:pt>
                <c:pt idx="610">
                  <c:v>40913.304166666661</c:v>
                </c:pt>
                <c:pt idx="611">
                  <c:v>40913.311111111114</c:v>
                </c:pt>
                <c:pt idx="612">
                  <c:v>40913.318055555566</c:v>
                </c:pt>
                <c:pt idx="613">
                  <c:v>40913.325000000004</c:v>
                </c:pt>
                <c:pt idx="614">
                  <c:v>40913.331944444442</c:v>
                </c:pt>
                <c:pt idx="615">
                  <c:v>40913.339583333334</c:v>
                </c:pt>
                <c:pt idx="616">
                  <c:v>40913.345833333333</c:v>
                </c:pt>
                <c:pt idx="617">
                  <c:v>40913.352777777785</c:v>
                </c:pt>
                <c:pt idx="618">
                  <c:v>40913.359722222223</c:v>
                </c:pt>
                <c:pt idx="619">
                  <c:v>40913.366666666661</c:v>
                </c:pt>
                <c:pt idx="620">
                  <c:v>40913.373611111114</c:v>
                </c:pt>
                <c:pt idx="621">
                  <c:v>40913.381250000006</c:v>
                </c:pt>
                <c:pt idx="622">
                  <c:v>40913.387500000004</c:v>
                </c:pt>
                <c:pt idx="623">
                  <c:v>40913.394444444442</c:v>
                </c:pt>
                <c:pt idx="624">
                  <c:v>40913.401388888888</c:v>
                </c:pt>
                <c:pt idx="625">
                  <c:v>40913.408333333333</c:v>
                </c:pt>
                <c:pt idx="626">
                  <c:v>40913.415277777785</c:v>
                </c:pt>
                <c:pt idx="627">
                  <c:v>40913.42291666667</c:v>
                </c:pt>
                <c:pt idx="628">
                  <c:v>40913.429166666654</c:v>
                </c:pt>
                <c:pt idx="629">
                  <c:v>40913.436805555553</c:v>
                </c:pt>
                <c:pt idx="630">
                  <c:v>40913.443055555559</c:v>
                </c:pt>
                <c:pt idx="631">
                  <c:v>40913.450000000004</c:v>
                </c:pt>
                <c:pt idx="632">
                  <c:v>40913.45694444445</c:v>
                </c:pt>
                <c:pt idx="633">
                  <c:v>40913.463888888888</c:v>
                </c:pt>
                <c:pt idx="634">
                  <c:v>40913.470833333333</c:v>
                </c:pt>
                <c:pt idx="635">
                  <c:v>40913.477777777778</c:v>
                </c:pt>
                <c:pt idx="636">
                  <c:v>40913.484722222223</c:v>
                </c:pt>
                <c:pt idx="637">
                  <c:v>40913.491666666654</c:v>
                </c:pt>
                <c:pt idx="638">
                  <c:v>40913.498611111114</c:v>
                </c:pt>
                <c:pt idx="639">
                  <c:v>40913.505555555559</c:v>
                </c:pt>
                <c:pt idx="640">
                  <c:v>40913.512500000004</c:v>
                </c:pt>
                <c:pt idx="641">
                  <c:v>40913.519444444442</c:v>
                </c:pt>
                <c:pt idx="642">
                  <c:v>40913.526388888888</c:v>
                </c:pt>
                <c:pt idx="643">
                  <c:v>40913.540277777785</c:v>
                </c:pt>
                <c:pt idx="644">
                  <c:v>40913.547222222223</c:v>
                </c:pt>
                <c:pt idx="645">
                  <c:v>40913.554861111108</c:v>
                </c:pt>
                <c:pt idx="646">
                  <c:v>40913.561111111107</c:v>
                </c:pt>
                <c:pt idx="647">
                  <c:v>40913.568055555559</c:v>
                </c:pt>
                <c:pt idx="648">
                  <c:v>40913.575000000004</c:v>
                </c:pt>
                <c:pt idx="649">
                  <c:v>40913.581944444442</c:v>
                </c:pt>
                <c:pt idx="650">
                  <c:v>40913.588888888895</c:v>
                </c:pt>
                <c:pt idx="651">
                  <c:v>40913.59652777778</c:v>
                </c:pt>
                <c:pt idx="652">
                  <c:v>40913.602777777778</c:v>
                </c:pt>
                <c:pt idx="653">
                  <c:v>40913.609722222216</c:v>
                </c:pt>
                <c:pt idx="654">
                  <c:v>40913.616666666661</c:v>
                </c:pt>
                <c:pt idx="655">
                  <c:v>40913.623611111107</c:v>
                </c:pt>
                <c:pt idx="656">
                  <c:v>40913.631249999999</c:v>
                </c:pt>
                <c:pt idx="657">
                  <c:v>40913.637499999997</c:v>
                </c:pt>
                <c:pt idx="658">
                  <c:v>40913.645138888889</c:v>
                </c:pt>
                <c:pt idx="659">
                  <c:v>40913.651388888888</c:v>
                </c:pt>
                <c:pt idx="660">
                  <c:v>40913.658333333333</c:v>
                </c:pt>
                <c:pt idx="661">
                  <c:v>40913.665972222225</c:v>
                </c:pt>
                <c:pt idx="662">
                  <c:v>40913.672222222223</c:v>
                </c:pt>
                <c:pt idx="663">
                  <c:v>40913.679166666654</c:v>
                </c:pt>
                <c:pt idx="664">
                  <c:v>40913.686111111114</c:v>
                </c:pt>
                <c:pt idx="665">
                  <c:v>40913.693055555552</c:v>
                </c:pt>
                <c:pt idx="666">
                  <c:v>40913.699999999997</c:v>
                </c:pt>
                <c:pt idx="667">
                  <c:v>40913.706944444442</c:v>
                </c:pt>
                <c:pt idx="668">
                  <c:v>40913.713888888888</c:v>
                </c:pt>
                <c:pt idx="669">
                  <c:v>40913.720833333326</c:v>
                </c:pt>
                <c:pt idx="670">
                  <c:v>40913.728472222225</c:v>
                </c:pt>
                <c:pt idx="671">
                  <c:v>40913.734722222216</c:v>
                </c:pt>
                <c:pt idx="672">
                  <c:v>40913.741666666654</c:v>
                </c:pt>
                <c:pt idx="673">
                  <c:v>40913.748611111114</c:v>
                </c:pt>
                <c:pt idx="674">
                  <c:v>40913.755555555559</c:v>
                </c:pt>
                <c:pt idx="675">
                  <c:v>40913.762499999997</c:v>
                </c:pt>
                <c:pt idx="676">
                  <c:v>40913.769444444435</c:v>
                </c:pt>
                <c:pt idx="677">
                  <c:v>40913.776388888888</c:v>
                </c:pt>
                <c:pt idx="678">
                  <c:v>40913.783333333326</c:v>
                </c:pt>
                <c:pt idx="679">
                  <c:v>40913.790277777778</c:v>
                </c:pt>
                <c:pt idx="680">
                  <c:v>40913.797222222216</c:v>
                </c:pt>
                <c:pt idx="681">
                  <c:v>40913.804861111108</c:v>
                </c:pt>
                <c:pt idx="682">
                  <c:v>40913.811805555553</c:v>
                </c:pt>
                <c:pt idx="683">
                  <c:v>40913.818055555566</c:v>
                </c:pt>
                <c:pt idx="684">
                  <c:v>40913.825000000004</c:v>
                </c:pt>
                <c:pt idx="685">
                  <c:v>40913.831944444442</c:v>
                </c:pt>
                <c:pt idx="686">
                  <c:v>40913.838888888895</c:v>
                </c:pt>
                <c:pt idx="687">
                  <c:v>40913.845833333333</c:v>
                </c:pt>
                <c:pt idx="688">
                  <c:v>40913.852777777785</c:v>
                </c:pt>
                <c:pt idx="689">
                  <c:v>40913.86041666667</c:v>
                </c:pt>
                <c:pt idx="690">
                  <c:v>40913.866666666661</c:v>
                </c:pt>
                <c:pt idx="691">
                  <c:v>40913.873611111114</c:v>
                </c:pt>
                <c:pt idx="692">
                  <c:v>40913.881250000006</c:v>
                </c:pt>
                <c:pt idx="693">
                  <c:v>40913.887500000004</c:v>
                </c:pt>
                <c:pt idx="694">
                  <c:v>40913.894444444442</c:v>
                </c:pt>
                <c:pt idx="695">
                  <c:v>40913.901388888888</c:v>
                </c:pt>
                <c:pt idx="696">
                  <c:v>40913.908333333333</c:v>
                </c:pt>
                <c:pt idx="697">
                  <c:v>40913.915277777785</c:v>
                </c:pt>
                <c:pt idx="698">
                  <c:v>40913.922222222223</c:v>
                </c:pt>
                <c:pt idx="699">
                  <c:v>40913.929166666654</c:v>
                </c:pt>
                <c:pt idx="700">
                  <c:v>40913.936805555553</c:v>
                </c:pt>
                <c:pt idx="701">
                  <c:v>40913.943749999999</c:v>
                </c:pt>
                <c:pt idx="702">
                  <c:v>40913.950000000004</c:v>
                </c:pt>
                <c:pt idx="703">
                  <c:v>40913.95694444445</c:v>
                </c:pt>
                <c:pt idx="704">
                  <c:v>40913.963888888888</c:v>
                </c:pt>
                <c:pt idx="705">
                  <c:v>40913.970833333333</c:v>
                </c:pt>
                <c:pt idx="706">
                  <c:v>40913.977777777778</c:v>
                </c:pt>
                <c:pt idx="707">
                  <c:v>40913.984722222223</c:v>
                </c:pt>
                <c:pt idx="708">
                  <c:v>40913.991666666654</c:v>
                </c:pt>
                <c:pt idx="709">
                  <c:v>40913.998611111114</c:v>
                </c:pt>
                <c:pt idx="710">
                  <c:v>40914.005555555559</c:v>
                </c:pt>
                <c:pt idx="711">
                  <c:v>40914.012500000004</c:v>
                </c:pt>
                <c:pt idx="712">
                  <c:v>40914.020138888889</c:v>
                </c:pt>
                <c:pt idx="713">
                  <c:v>40914.026388888888</c:v>
                </c:pt>
                <c:pt idx="714">
                  <c:v>40914.033333333326</c:v>
                </c:pt>
                <c:pt idx="715">
                  <c:v>40914.040277777785</c:v>
                </c:pt>
                <c:pt idx="716">
                  <c:v>40914.047222222223</c:v>
                </c:pt>
                <c:pt idx="717">
                  <c:v>40914.054166666661</c:v>
                </c:pt>
                <c:pt idx="718">
                  <c:v>40914.061805555546</c:v>
                </c:pt>
                <c:pt idx="719">
                  <c:v>40914.068055555559</c:v>
                </c:pt>
                <c:pt idx="720">
                  <c:v>40914.075000000004</c:v>
                </c:pt>
                <c:pt idx="721">
                  <c:v>40914.081944444442</c:v>
                </c:pt>
                <c:pt idx="722">
                  <c:v>40914.088888888895</c:v>
                </c:pt>
                <c:pt idx="723">
                  <c:v>40914.095833333326</c:v>
                </c:pt>
                <c:pt idx="724">
                  <c:v>40914.103472222225</c:v>
                </c:pt>
                <c:pt idx="725">
                  <c:v>40914.109722222216</c:v>
                </c:pt>
                <c:pt idx="726">
                  <c:v>40914.116666666661</c:v>
                </c:pt>
                <c:pt idx="727">
                  <c:v>40914.123611111107</c:v>
                </c:pt>
                <c:pt idx="728">
                  <c:v>40914.130555555559</c:v>
                </c:pt>
                <c:pt idx="729">
                  <c:v>40914.137499999997</c:v>
                </c:pt>
                <c:pt idx="730">
                  <c:v>40914.144444444442</c:v>
                </c:pt>
                <c:pt idx="731">
                  <c:v>40914.151388888888</c:v>
                </c:pt>
                <c:pt idx="732">
                  <c:v>40914.158333333333</c:v>
                </c:pt>
                <c:pt idx="733">
                  <c:v>40914.165277777778</c:v>
                </c:pt>
                <c:pt idx="734">
                  <c:v>40914.17291666667</c:v>
                </c:pt>
                <c:pt idx="735">
                  <c:v>40914.179861111101</c:v>
                </c:pt>
                <c:pt idx="736">
                  <c:v>40914.186111111114</c:v>
                </c:pt>
                <c:pt idx="737">
                  <c:v>40914.193055555552</c:v>
                </c:pt>
                <c:pt idx="738">
                  <c:v>40914.199999999997</c:v>
                </c:pt>
                <c:pt idx="739">
                  <c:v>40914.207638888889</c:v>
                </c:pt>
                <c:pt idx="740">
                  <c:v>40914.213888888888</c:v>
                </c:pt>
                <c:pt idx="741">
                  <c:v>40914.221527777772</c:v>
                </c:pt>
                <c:pt idx="742">
                  <c:v>40914.228472222225</c:v>
                </c:pt>
                <c:pt idx="743">
                  <c:v>40914.234722222216</c:v>
                </c:pt>
                <c:pt idx="744">
                  <c:v>40914.241666666654</c:v>
                </c:pt>
                <c:pt idx="745">
                  <c:v>40914.249305555546</c:v>
                </c:pt>
                <c:pt idx="746">
                  <c:v>40914.256250000006</c:v>
                </c:pt>
                <c:pt idx="747">
                  <c:v>40914.263194444444</c:v>
                </c:pt>
                <c:pt idx="748">
                  <c:v>40914.270138888889</c:v>
                </c:pt>
                <c:pt idx="749">
                  <c:v>40914.276388888888</c:v>
                </c:pt>
                <c:pt idx="750">
                  <c:v>40914.28402777778</c:v>
                </c:pt>
                <c:pt idx="751">
                  <c:v>40914.290277777778</c:v>
                </c:pt>
                <c:pt idx="752">
                  <c:v>40914.297916666663</c:v>
                </c:pt>
                <c:pt idx="753">
                  <c:v>40914.304861111108</c:v>
                </c:pt>
                <c:pt idx="754">
                  <c:v>40914.311111111114</c:v>
                </c:pt>
                <c:pt idx="755">
                  <c:v>40914.318055555566</c:v>
                </c:pt>
                <c:pt idx="756">
                  <c:v>40914.325000000004</c:v>
                </c:pt>
                <c:pt idx="757">
                  <c:v>40914.332638888896</c:v>
                </c:pt>
                <c:pt idx="758">
                  <c:v>40914.339583333334</c:v>
                </c:pt>
                <c:pt idx="759">
                  <c:v>40914.345833333333</c:v>
                </c:pt>
                <c:pt idx="760">
                  <c:v>40914.352777777785</c:v>
                </c:pt>
                <c:pt idx="761">
                  <c:v>40914.36041666667</c:v>
                </c:pt>
                <c:pt idx="762">
                  <c:v>40914.366666666661</c:v>
                </c:pt>
                <c:pt idx="763">
                  <c:v>40914.374305555553</c:v>
                </c:pt>
                <c:pt idx="764">
                  <c:v>40914.381250000006</c:v>
                </c:pt>
                <c:pt idx="765">
                  <c:v>40914.387500000004</c:v>
                </c:pt>
                <c:pt idx="766">
                  <c:v>40914.394444444442</c:v>
                </c:pt>
                <c:pt idx="767">
                  <c:v>40914.402083333334</c:v>
                </c:pt>
                <c:pt idx="768">
                  <c:v>40914.40902777778</c:v>
                </c:pt>
                <c:pt idx="769">
                  <c:v>40914.415277777785</c:v>
                </c:pt>
                <c:pt idx="770">
                  <c:v>40914.422222222223</c:v>
                </c:pt>
                <c:pt idx="771">
                  <c:v>40914.429166666654</c:v>
                </c:pt>
                <c:pt idx="772">
                  <c:v>40914.436111111114</c:v>
                </c:pt>
                <c:pt idx="773">
                  <c:v>40914.443749999999</c:v>
                </c:pt>
                <c:pt idx="774">
                  <c:v>40914.450694444458</c:v>
                </c:pt>
                <c:pt idx="775">
                  <c:v>40914.457638888896</c:v>
                </c:pt>
                <c:pt idx="776">
                  <c:v>40914.464583333334</c:v>
                </c:pt>
                <c:pt idx="777">
                  <c:v>40914.470833333333</c:v>
                </c:pt>
                <c:pt idx="778">
                  <c:v>40914.477777777778</c:v>
                </c:pt>
                <c:pt idx="779">
                  <c:v>40914.48541666667</c:v>
                </c:pt>
                <c:pt idx="780">
                  <c:v>40914.491666666654</c:v>
                </c:pt>
                <c:pt idx="781">
                  <c:v>40914.499305555546</c:v>
                </c:pt>
                <c:pt idx="782">
                  <c:v>40914.506250000006</c:v>
                </c:pt>
                <c:pt idx="783">
                  <c:v>40914.512500000004</c:v>
                </c:pt>
                <c:pt idx="784">
                  <c:v>40914.520138888889</c:v>
                </c:pt>
                <c:pt idx="785">
                  <c:v>40914.527083333327</c:v>
                </c:pt>
                <c:pt idx="786">
                  <c:v>40914.53402777778</c:v>
                </c:pt>
                <c:pt idx="787">
                  <c:v>40914.540972222232</c:v>
                </c:pt>
                <c:pt idx="788">
                  <c:v>40914.54791666667</c:v>
                </c:pt>
                <c:pt idx="789">
                  <c:v>40914.554861111108</c:v>
                </c:pt>
                <c:pt idx="790">
                  <c:v>40914.561111111107</c:v>
                </c:pt>
                <c:pt idx="791">
                  <c:v>40914.568749999999</c:v>
                </c:pt>
                <c:pt idx="792">
                  <c:v>40914.575000000004</c:v>
                </c:pt>
                <c:pt idx="793">
                  <c:v>40914.581944444442</c:v>
                </c:pt>
                <c:pt idx="794">
                  <c:v>40914.589583333334</c:v>
                </c:pt>
                <c:pt idx="795">
                  <c:v>40914.59652777778</c:v>
                </c:pt>
                <c:pt idx="796">
                  <c:v>40914.603472222225</c:v>
                </c:pt>
                <c:pt idx="797">
                  <c:v>40914.61041666667</c:v>
                </c:pt>
                <c:pt idx="798">
                  <c:v>40914.617361111101</c:v>
                </c:pt>
                <c:pt idx="799">
                  <c:v>40914.623611111107</c:v>
                </c:pt>
                <c:pt idx="800">
                  <c:v>40914.631249999999</c:v>
                </c:pt>
                <c:pt idx="801">
                  <c:v>40914.637499999997</c:v>
                </c:pt>
                <c:pt idx="802">
                  <c:v>40914.645138888889</c:v>
                </c:pt>
                <c:pt idx="803">
                  <c:v>40914.652083333334</c:v>
                </c:pt>
                <c:pt idx="804">
                  <c:v>40914.658333333333</c:v>
                </c:pt>
                <c:pt idx="805">
                  <c:v>40914.665972222225</c:v>
                </c:pt>
                <c:pt idx="806">
                  <c:v>40914.67291666667</c:v>
                </c:pt>
                <c:pt idx="807">
                  <c:v>40914.679861111101</c:v>
                </c:pt>
                <c:pt idx="808">
                  <c:v>40914.686111111114</c:v>
                </c:pt>
                <c:pt idx="809">
                  <c:v>40914.693055555552</c:v>
                </c:pt>
                <c:pt idx="810">
                  <c:v>40914.699999999997</c:v>
                </c:pt>
                <c:pt idx="811">
                  <c:v>40914.706944444442</c:v>
                </c:pt>
                <c:pt idx="812">
                  <c:v>40914.714583333334</c:v>
                </c:pt>
                <c:pt idx="813">
                  <c:v>40914.721527777772</c:v>
                </c:pt>
                <c:pt idx="814">
                  <c:v>40914.727777777771</c:v>
                </c:pt>
                <c:pt idx="815">
                  <c:v>40914.735416666663</c:v>
                </c:pt>
                <c:pt idx="816">
                  <c:v>40914.741666666654</c:v>
                </c:pt>
                <c:pt idx="817">
                  <c:v>40914.749305555546</c:v>
                </c:pt>
                <c:pt idx="818">
                  <c:v>40914.756250000006</c:v>
                </c:pt>
                <c:pt idx="819">
                  <c:v>40914.763194444444</c:v>
                </c:pt>
                <c:pt idx="820">
                  <c:v>40914.770138888889</c:v>
                </c:pt>
                <c:pt idx="821">
                  <c:v>40914.777083333327</c:v>
                </c:pt>
                <c:pt idx="822">
                  <c:v>40914.78402777778</c:v>
                </c:pt>
                <c:pt idx="823">
                  <c:v>40914.790972222225</c:v>
                </c:pt>
                <c:pt idx="824">
                  <c:v>40914.797916666663</c:v>
                </c:pt>
                <c:pt idx="825">
                  <c:v>40914.804861111108</c:v>
                </c:pt>
                <c:pt idx="826">
                  <c:v>40914.811805555553</c:v>
                </c:pt>
                <c:pt idx="827">
                  <c:v>40914.818750000006</c:v>
                </c:pt>
                <c:pt idx="828">
                  <c:v>40914.825694444451</c:v>
                </c:pt>
                <c:pt idx="829">
                  <c:v>40914.839583333334</c:v>
                </c:pt>
                <c:pt idx="830">
                  <c:v>40914.846527777787</c:v>
                </c:pt>
                <c:pt idx="831">
                  <c:v>40914.853472222232</c:v>
                </c:pt>
                <c:pt idx="832">
                  <c:v>40914.86041666667</c:v>
                </c:pt>
                <c:pt idx="833">
                  <c:v>40914.867361111101</c:v>
                </c:pt>
                <c:pt idx="834">
                  <c:v>40914.874305555553</c:v>
                </c:pt>
                <c:pt idx="835">
                  <c:v>40914.881250000006</c:v>
                </c:pt>
                <c:pt idx="836">
                  <c:v>40914.888194444458</c:v>
                </c:pt>
                <c:pt idx="837">
                  <c:v>40914.895138888889</c:v>
                </c:pt>
                <c:pt idx="838">
                  <c:v>40914.901388888888</c:v>
                </c:pt>
                <c:pt idx="839">
                  <c:v>40914.908333333333</c:v>
                </c:pt>
                <c:pt idx="840">
                  <c:v>40914.915972222232</c:v>
                </c:pt>
                <c:pt idx="841">
                  <c:v>40914.92291666667</c:v>
                </c:pt>
                <c:pt idx="842">
                  <c:v>40914.929166666654</c:v>
                </c:pt>
                <c:pt idx="843">
                  <c:v>40914.936805555553</c:v>
                </c:pt>
                <c:pt idx="844">
                  <c:v>40914.943749999999</c:v>
                </c:pt>
                <c:pt idx="845">
                  <c:v>40914.950000000004</c:v>
                </c:pt>
                <c:pt idx="846">
                  <c:v>40914.957638888896</c:v>
                </c:pt>
                <c:pt idx="847">
                  <c:v>40914.964583333334</c:v>
                </c:pt>
                <c:pt idx="848">
                  <c:v>40914.97152777778</c:v>
                </c:pt>
                <c:pt idx="849">
                  <c:v>40914.978472222232</c:v>
                </c:pt>
                <c:pt idx="850">
                  <c:v>40914.98541666667</c:v>
                </c:pt>
                <c:pt idx="851">
                  <c:v>40914.991666666654</c:v>
                </c:pt>
                <c:pt idx="852">
                  <c:v>40914.999305555546</c:v>
                </c:pt>
                <c:pt idx="853">
                  <c:v>40915.006250000006</c:v>
                </c:pt>
                <c:pt idx="854">
                  <c:v>40915.013194444451</c:v>
                </c:pt>
                <c:pt idx="855">
                  <c:v>40915.020138888889</c:v>
                </c:pt>
                <c:pt idx="856">
                  <c:v>40915.027083333327</c:v>
                </c:pt>
                <c:pt idx="857">
                  <c:v>40915.03402777778</c:v>
                </c:pt>
                <c:pt idx="858">
                  <c:v>40915.040972222232</c:v>
                </c:pt>
                <c:pt idx="859">
                  <c:v>40915.04791666667</c:v>
                </c:pt>
                <c:pt idx="860">
                  <c:v>40915.054861111108</c:v>
                </c:pt>
                <c:pt idx="861">
                  <c:v>40915.061805555546</c:v>
                </c:pt>
                <c:pt idx="862">
                  <c:v>40915.068055555559</c:v>
                </c:pt>
                <c:pt idx="863">
                  <c:v>40915.075694444451</c:v>
                </c:pt>
                <c:pt idx="864">
                  <c:v>40915.081944444442</c:v>
                </c:pt>
                <c:pt idx="865">
                  <c:v>40915.089583333334</c:v>
                </c:pt>
                <c:pt idx="866">
                  <c:v>40915.09652777778</c:v>
                </c:pt>
                <c:pt idx="867">
                  <c:v>40915.102777777778</c:v>
                </c:pt>
                <c:pt idx="868">
                  <c:v>40915.11041666667</c:v>
                </c:pt>
                <c:pt idx="869">
                  <c:v>40915.117361111101</c:v>
                </c:pt>
                <c:pt idx="870">
                  <c:v>40915.124305555546</c:v>
                </c:pt>
                <c:pt idx="871">
                  <c:v>40915.131249999999</c:v>
                </c:pt>
                <c:pt idx="872">
                  <c:v>40915.138194444451</c:v>
                </c:pt>
                <c:pt idx="873">
                  <c:v>40915.145138888889</c:v>
                </c:pt>
                <c:pt idx="874">
                  <c:v>40915.152083333334</c:v>
                </c:pt>
                <c:pt idx="875">
                  <c:v>40915.15902777778</c:v>
                </c:pt>
                <c:pt idx="876">
                  <c:v>40915.165277777778</c:v>
                </c:pt>
                <c:pt idx="877">
                  <c:v>40915.17291666667</c:v>
                </c:pt>
                <c:pt idx="878">
                  <c:v>40915.179166666654</c:v>
                </c:pt>
                <c:pt idx="879">
                  <c:v>40915.186805555553</c:v>
                </c:pt>
                <c:pt idx="880">
                  <c:v>40915.193055555552</c:v>
                </c:pt>
                <c:pt idx="881">
                  <c:v>40915.199999999997</c:v>
                </c:pt>
                <c:pt idx="882">
                  <c:v>40915.206944444442</c:v>
                </c:pt>
                <c:pt idx="883">
                  <c:v>40915.213888888888</c:v>
                </c:pt>
                <c:pt idx="884">
                  <c:v>40915.220833333326</c:v>
                </c:pt>
                <c:pt idx="885">
                  <c:v>40915.227777777771</c:v>
                </c:pt>
                <c:pt idx="886">
                  <c:v>40915.234722222216</c:v>
                </c:pt>
                <c:pt idx="887">
                  <c:v>40915.242361111101</c:v>
                </c:pt>
                <c:pt idx="888">
                  <c:v>40915.248611111114</c:v>
                </c:pt>
                <c:pt idx="889">
                  <c:v>40915.255555555559</c:v>
                </c:pt>
                <c:pt idx="890">
                  <c:v>40915.262499999997</c:v>
                </c:pt>
                <c:pt idx="891">
                  <c:v>40915.269444444435</c:v>
                </c:pt>
                <c:pt idx="892">
                  <c:v>40915.276388888888</c:v>
                </c:pt>
                <c:pt idx="893">
                  <c:v>40915.283333333326</c:v>
                </c:pt>
                <c:pt idx="894">
                  <c:v>40915.290277777778</c:v>
                </c:pt>
                <c:pt idx="895">
                  <c:v>40915.297222222216</c:v>
                </c:pt>
                <c:pt idx="896">
                  <c:v>40915.304166666661</c:v>
                </c:pt>
                <c:pt idx="897">
                  <c:v>40915.311111111114</c:v>
                </c:pt>
                <c:pt idx="898">
                  <c:v>40915.318055555566</c:v>
                </c:pt>
                <c:pt idx="899">
                  <c:v>40915.325000000004</c:v>
                </c:pt>
                <c:pt idx="900">
                  <c:v>40915.332638888896</c:v>
                </c:pt>
                <c:pt idx="901">
                  <c:v>40915.338888888895</c:v>
                </c:pt>
                <c:pt idx="902">
                  <c:v>40915.345833333333</c:v>
                </c:pt>
                <c:pt idx="903">
                  <c:v>40915.352777777785</c:v>
                </c:pt>
                <c:pt idx="904">
                  <c:v>40915.359722222223</c:v>
                </c:pt>
                <c:pt idx="905">
                  <c:v>40915.366666666661</c:v>
                </c:pt>
                <c:pt idx="906">
                  <c:v>40915.373611111114</c:v>
                </c:pt>
                <c:pt idx="907">
                  <c:v>40915.381250000006</c:v>
                </c:pt>
                <c:pt idx="908">
                  <c:v>40915.387500000004</c:v>
                </c:pt>
                <c:pt idx="909">
                  <c:v>40915.395138888889</c:v>
                </c:pt>
                <c:pt idx="910">
                  <c:v>40915.401388888888</c:v>
                </c:pt>
                <c:pt idx="911">
                  <c:v>40915.40902777778</c:v>
                </c:pt>
                <c:pt idx="912">
                  <c:v>40915.415277777785</c:v>
                </c:pt>
                <c:pt idx="913">
                  <c:v>40915.42291666667</c:v>
                </c:pt>
                <c:pt idx="914">
                  <c:v>40915.429166666654</c:v>
                </c:pt>
                <c:pt idx="915">
                  <c:v>40915.436805555553</c:v>
                </c:pt>
                <c:pt idx="916">
                  <c:v>40915.443055555559</c:v>
                </c:pt>
                <c:pt idx="917">
                  <c:v>40915.450694444458</c:v>
                </c:pt>
                <c:pt idx="918">
                  <c:v>40915.457638888896</c:v>
                </c:pt>
                <c:pt idx="919">
                  <c:v>40915.463888888888</c:v>
                </c:pt>
                <c:pt idx="920">
                  <c:v>40915.470833333333</c:v>
                </c:pt>
                <c:pt idx="921">
                  <c:v>40915.477777777778</c:v>
                </c:pt>
                <c:pt idx="922">
                  <c:v>40915.484722222223</c:v>
                </c:pt>
                <c:pt idx="923">
                  <c:v>40915.491666666654</c:v>
                </c:pt>
                <c:pt idx="924">
                  <c:v>40915.499305555546</c:v>
                </c:pt>
                <c:pt idx="925">
                  <c:v>40915.506250000006</c:v>
                </c:pt>
                <c:pt idx="926">
                  <c:v>40915.512500000004</c:v>
                </c:pt>
                <c:pt idx="927">
                  <c:v>40915.520138888889</c:v>
                </c:pt>
                <c:pt idx="928">
                  <c:v>40915.526388888888</c:v>
                </c:pt>
                <c:pt idx="929">
                  <c:v>40915.533333333326</c:v>
                </c:pt>
                <c:pt idx="930">
                  <c:v>40915.540972222232</c:v>
                </c:pt>
                <c:pt idx="931">
                  <c:v>40915.54791666667</c:v>
                </c:pt>
                <c:pt idx="932">
                  <c:v>40915.554166666661</c:v>
                </c:pt>
                <c:pt idx="933">
                  <c:v>40915.561111111107</c:v>
                </c:pt>
                <c:pt idx="934">
                  <c:v>40915.568055555559</c:v>
                </c:pt>
                <c:pt idx="935">
                  <c:v>40915.581944444442</c:v>
                </c:pt>
                <c:pt idx="936">
                  <c:v>40915.589583333334</c:v>
                </c:pt>
                <c:pt idx="937">
                  <c:v>40915.595833333326</c:v>
                </c:pt>
                <c:pt idx="938">
                  <c:v>40915.602777777778</c:v>
                </c:pt>
                <c:pt idx="939">
                  <c:v>40915.61041666667</c:v>
                </c:pt>
                <c:pt idx="940">
                  <c:v>40915.616666666661</c:v>
                </c:pt>
                <c:pt idx="941">
                  <c:v>40915.623611111107</c:v>
                </c:pt>
                <c:pt idx="942">
                  <c:v>40915.630555555559</c:v>
                </c:pt>
                <c:pt idx="943">
                  <c:v>40915.638194444451</c:v>
                </c:pt>
                <c:pt idx="944">
                  <c:v>40915.645138888889</c:v>
                </c:pt>
                <c:pt idx="945">
                  <c:v>40915.651388888888</c:v>
                </c:pt>
                <c:pt idx="946">
                  <c:v>40915.658333333333</c:v>
                </c:pt>
                <c:pt idx="947">
                  <c:v>40915.665277777778</c:v>
                </c:pt>
                <c:pt idx="948">
                  <c:v>40915.672222222223</c:v>
                </c:pt>
                <c:pt idx="949">
                  <c:v>40915.679166666654</c:v>
                </c:pt>
                <c:pt idx="950">
                  <c:v>40915.686111111114</c:v>
                </c:pt>
                <c:pt idx="951">
                  <c:v>40915.693055555552</c:v>
                </c:pt>
                <c:pt idx="952">
                  <c:v>40915.699999999997</c:v>
                </c:pt>
                <c:pt idx="953">
                  <c:v>40915.707638888889</c:v>
                </c:pt>
                <c:pt idx="954">
                  <c:v>40915.713888888888</c:v>
                </c:pt>
                <c:pt idx="955">
                  <c:v>40915.721527777772</c:v>
                </c:pt>
                <c:pt idx="956">
                  <c:v>40915.727777777771</c:v>
                </c:pt>
                <c:pt idx="957">
                  <c:v>40915.734722222216</c:v>
                </c:pt>
                <c:pt idx="958">
                  <c:v>40915.742361111101</c:v>
                </c:pt>
                <c:pt idx="959">
                  <c:v>40915.748611111114</c:v>
                </c:pt>
                <c:pt idx="960">
                  <c:v>40915.756250000006</c:v>
                </c:pt>
                <c:pt idx="961">
                  <c:v>40915.762499999997</c:v>
                </c:pt>
                <c:pt idx="962">
                  <c:v>40915.769444444435</c:v>
                </c:pt>
                <c:pt idx="963">
                  <c:v>40915.776388888888</c:v>
                </c:pt>
                <c:pt idx="964">
                  <c:v>40915.783333333326</c:v>
                </c:pt>
                <c:pt idx="965">
                  <c:v>40915.790972222225</c:v>
                </c:pt>
                <c:pt idx="966">
                  <c:v>40915.797222222216</c:v>
                </c:pt>
                <c:pt idx="967">
                  <c:v>40915.804166666661</c:v>
                </c:pt>
                <c:pt idx="968">
                  <c:v>40915.811805555553</c:v>
                </c:pt>
                <c:pt idx="969">
                  <c:v>40915.818750000006</c:v>
                </c:pt>
                <c:pt idx="970">
                  <c:v>40915.825000000004</c:v>
                </c:pt>
                <c:pt idx="971">
                  <c:v>40915.831944444442</c:v>
                </c:pt>
                <c:pt idx="972">
                  <c:v>40915.839583333334</c:v>
                </c:pt>
                <c:pt idx="973">
                  <c:v>40915.845833333333</c:v>
                </c:pt>
                <c:pt idx="974">
                  <c:v>40915.853472222232</c:v>
                </c:pt>
                <c:pt idx="975">
                  <c:v>40915.859722222223</c:v>
                </c:pt>
                <c:pt idx="976">
                  <c:v>40915.866666666661</c:v>
                </c:pt>
                <c:pt idx="977">
                  <c:v>40915.873611111114</c:v>
                </c:pt>
                <c:pt idx="978">
                  <c:v>40915.880555555566</c:v>
                </c:pt>
                <c:pt idx="979">
                  <c:v>40915.887500000004</c:v>
                </c:pt>
                <c:pt idx="980">
                  <c:v>40915.894444444442</c:v>
                </c:pt>
                <c:pt idx="981">
                  <c:v>40915.901388888888</c:v>
                </c:pt>
                <c:pt idx="982">
                  <c:v>40915.908333333333</c:v>
                </c:pt>
                <c:pt idx="983">
                  <c:v>40915.915277777785</c:v>
                </c:pt>
                <c:pt idx="984">
                  <c:v>40915.92291666667</c:v>
                </c:pt>
                <c:pt idx="985">
                  <c:v>40915.929861111101</c:v>
                </c:pt>
                <c:pt idx="986">
                  <c:v>40915.936111111114</c:v>
                </c:pt>
                <c:pt idx="987">
                  <c:v>40915.943749999999</c:v>
                </c:pt>
                <c:pt idx="988">
                  <c:v>40915.950000000004</c:v>
                </c:pt>
                <c:pt idx="989">
                  <c:v>40915.95694444445</c:v>
                </c:pt>
                <c:pt idx="990">
                  <c:v>40915.964583333334</c:v>
                </c:pt>
                <c:pt idx="991">
                  <c:v>40915.970833333333</c:v>
                </c:pt>
                <c:pt idx="992">
                  <c:v>40915.978472222232</c:v>
                </c:pt>
                <c:pt idx="993">
                  <c:v>40915.984722222223</c:v>
                </c:pt>
                <c:pt idx="994">
                  <c:v>40915.992361111101</c:v>
                </c:pt>
                <c:pt idx="995">
                  <c:v>40915.998611111114</c:v>
                </c:pt>
                <c:pt idx="996">
                  <c:v>40916.005555555559</c:v>
                </c:pt>
                <c:pt idx="997">
                  <c:v>40916.013194444451</c:v>
                </c:pt>
                <c:pt idx="998">
                  <c:v>40916.019444444442</c:v>
                </c:pt>
                <c:pt idx="999">
                  <c:v>40916.026388888888</c:v>
                </c:pt>
                <c:pt idx="1000">
                  <c:v>40916.033333333326</c:v>
                </c:pt>
                <c:pt idx="1001">
                  <c:v>40916.040972222232</c:v>
                </c:pt>
                <c:pt idx="1002">
                  <c:v>40916.047222222223</c:v>
                </c:pt>
                <c:pt idx="1003">
                  <c:v>40916.054861111108</c:v>
                </c:pt>
                <c:pt idx="1004">
                  <c:v>40916.061111111107</c:v>
                </c:pt>
                <c:pt idx="1005">
                  <c:v>40916.068055555559</c:v>
                </c:pt>
                <c:pt idx="1006">
                  <c:v>40916.075694444451</c:v>
                </c:pt>
                <c:pt idx="1007">
                  <c:v>40916.081944444442</c:v>
                </c:pt>
                <c:pt idx="1008">
                  <c:v>40916.089583333334</c:v>
                </c:pt>
                <c:pt idx="1009">
                  <c:v>40916.09652777778</c:v>
                </c:pt>
                <c:pt idx="1010">
                  <c:v>40916.103472222225</c:v>
                </c:pt>
                <c:pt idx="1011">
                  <c:v>40916.109722222216</c:v>
                </c:pt>
                <c:pt idx="1012">
                  <c:v>40916.116666666661</c:v>
                </c:pt>
                <c:pt idx="1013">
                  <c:v>40916.124305555546</c:v>
                </c:pt>
                <c:pt idx="1014">
                  <c:v>40916.130555555559</c:v>
                </c:pt>
                <c:pt idx="1015">
                  <c:v>40916.137499999997</c:v>
                </c:pt>
                <c:pt idx="1016">
                  <c:v>40916.144444444442</c:v>
                </c:pt>
                <c:pt idx="1017">
                  <c:v>40916.151388888888</c:v>
                </c:pt>
                <c:pt idx="1018">
                  <c:v>40916.158333333333</c:v>
                </c:pt>
                <c:pt idx="1019">
                  <c:v>40916.165277777778</c:v>
                </c:pt>
                <c:pt idx="1020">
                  <c:v>40916.17291666667</c:v>
                </c:pt>
                <c:pt idx="1021">
                  <c:v>40916.179166666654</c:v>
                </c:pt>
                <c:pt idx="1022">
                  <c:v>40916.186111111114</c:v>
                </c:pt>
                <c:pt idx="1023">
                  <c:v>40916.193749999991</c:v>
                </c:pt>
                <c:pt idx="1024">
                  <c:v>40916.200694444451</c:v>
                </c:pt>
                <c:pt idx="1025">
                  <c:v>40916.207638888889</c:v>
                </c:pt>
                <c:pt idx="1026">
                  <c:v>40916.213888888888</c:v>
                </c:pt>
                <c:pt idx="1027">
                  <c:v>40916.221527777772</c:v>
                </c:pt>
                <c:pt idx="1028">
                  <c:v>40916.227777777771</c:v>
                </c:pt>
                <c:pt idx="1029">
                  <c:v>40916.234722222216</c:v>
                </c:pt>
                <c:pt idx="1030">
                  <c:v>40916.242361111101</c:v>
                </c:pt>
                <c:pt idx="1031">
                  <c:v>40916.248611111114</c:v>
                </c:pt>
                <c:pt idx="1032">
                  <c:v>40916.256250000006</c:v>
                </c:pt>
                <c:pt idx="1033">
                  <c:v>40916.262499999997</c:v>
                </c:pt>
                <c:pt idx="1034">
                  <c:v>40916.270138888889</c:v>
                </c:pt>
                <c:pt idx="1035">
                  <c:v>40916.277083333327</c:v>
                </c:pt>
                <c:pt idx="1036">
                  <c:v>40916.28402777778</c:v>
                </c:pt>
                <c:pt idx="1037">
                  <c:v>40916.290972222225</c:v>
                </c:pt>
                <c:pt idx="1038">
                  <c:v>40916.297222222216</c:v>
                </c:pt>
                <c:pt idx="1039">
                  <c:v>40916.304861111108</c:v>
                </c:pt>
                <c:pt idx="1040">
                  <c:v>40916.311805555553</c:v>
                </c:pt>
                <c:pt idx="1041">
                  <c:v>40916.318750000006</c:v>
                </c:pt>
                <c:pt idx="1042">
                  <c:v>40916.325694444451</c:v>
                </c:pt>
                <c:pt idx="1043">
                  <c:v>40916.331944444442</c:v>
                </c:pt>
                <c:pt idx="1044">
                  <c:v>40916.339583333334</c:v>
                </c:pt>
                <c:pt idx="1045">
                  <c:v>40916.346527777787</c:v>
                </c:pt>
                <c:pt idx="1046">
                  <c:v>40916.353472222232</c:v>
                </c:pt>
                <c:pt idx="1047">
                  <c:v>40916.36041666667</c:v>
                </c:pt>
                <c:pt idx="1048">
                  <c:v>40916.366666666661</c:v>
                </c:pt>
                <c:pt idx="1049">
                  <c:v>40916.374305555553</c:v>
                </c:pt>
                <c:pt idx="1050">
                  <c:v>40916.380555555566</c:v>
                </c:pt>
                <c:pt idx="1051">
                  <c:v>40916.387500000004</c:v>
                </c:pt>
                <c:pt idx="1052">
                  <c:v>40916.394444444442</c:v>
                </c:pt>
                <c:pt idx="1053">
                  <c:v>40916.408333333333</c:v>
                </c:pt>
                <c:pt idx="1054">
                  <c:v>40916.415972222232</c:v>
                </c:pt>
                <c:pt idx="1055">
                  <c:v>40916.422222222223</c:v>
                </c:pt>
                <c:pt idx="1056">
                  <c:v>40916.429166666654</c:v>
                </c:pt>
                <c:pt idx="1057">
                  <c:v>40916.436111111114</c:v>
                </c:pt>
                <c:pt idx="1058">
                  <c:v>40916.443749999999</c:v>
                </c:pt>
                <c:pt idx="1059">
                  <c:v>40916.450694444458</c:v>
                </c:pt>
                <c:pt idx="1060">
                  <c:v>40916.457638888896</c:v>
                </c:pt>
                <c:pt idx="1061">
                  <c:v>40916.464583333334</c:v>
                </c:pt>
                <c:pt idx="1062">
                  <c:v>40916.47152777778</c:v>
                </c:pt>
                <c:pt idx="1063">
                  <c:v>40916.477777777778</c:v>
                </c:pt>
                <c:pt idx="1064">
                  <c:v>40916.48541666667</c:v>
                </c:pt>
                <c:pt idx="1065">
                  <c:v>40916.491666666654</c:v>
                </c:pt>
                <c:pt idx="1066">
                  <c:v>40916.499305555546</c:v>
                </c:pt>
                <c:pt idx="1067">
                  <c:v>40916.505555555559</c:v>
                </c:pt>
                <c:pt idx="1068">
                  <c:v>40916.513194444451</c:v>
                </c:pt>
                <c:pt idx="1069">
                  <c:v>40916.519444444442</c:v>
                </c:pt>
                <c:pt idx="1070">
                  <c:v>40916.527083333327</c:v>
                </c:pt>
                <c:pt idx="1071">
                  <c:v>40916.53402777778</c:v>
                </c:pt>
                <c:pt idx="1072">
                  <c:v>40916.540972222232</c:v>
                </c:pt>
                <c:pt idx="1073">
                  <c:v>40916.547222222223</c:v>
                </c:pt>
                <c:pt idx="1074">
                  <c:v>40916.554861111108</c:v>
                </c:pt>
                <c:pt idx="1075">
                  <c:v>40916.561111111107</c:v>
                </c:pt>
                <c:pt idx="1076">
                  <c:v>40916.568055555559</c:v>
                </c:pt>
                <c:pt idx="1077">
                  <c:v>40916.575694444451</c:v>
                </c:pt>
                <c:pt idx="1078">
                  <c:v>40916.582638888896</c:v>
                </c:pt>
                <c:pt idx="1079">
                  <c:v>40916.589583333334</c:v>
                </c:pt>
                <c:pt idx="1080">
                  <c:v>40916.59652777778</c:v>
                </c:pt>
                <c:pt idx="1081">
                  <c:v>40916.603472222225</c:v>
                </c:pt>
                <c:pt idx="1082">
                  <c:v>40916.616666666661</c:v>
                </c:pt>
                <c:pt idx="1083">
                  <c:v>40916.623611111107</c:v>
                </c:pt>
                <c:pt idx="1084">
                  <c:v>40916.630555555559</c:v>
                </c:pt>
                <c:pt idx="1085">
                  <c:v>40916.637499999997</c:v>
                </c:pt>
                <c:pt idx="1086">
                  <c:v>40916.644444444442</c:v>
                </c:pt>
                <c:pt idx="1087">
                  <c:v>40916.652083333334</c:v>
                </c:pt>
                <c:pt idx="1088">
                  <c:v>40916.658333333333</c:v>
                </c:pt>
                <c:pt idx="1089">
                  <c:v>40916.665277777778</c:v>
                </c:pt>
                <c:pt idx="1090">
                  <c:v>40916.672222222223</c:v>
                </c:pt>
                <c:pt idx="1091">
                  <c:v>40916.679861111101</c:v>
                </c:pt>
                <c:pt idx="1092">
                  <c:v>40916.686111111114</c:v>
                </c:pt>
                <c:pt idx="1093">
                  <c:v>40916.693749999991</c:v>
                </c:pt>
                <c:pt idx="1094">
                  <c:v>40916.700694444451</c:v>
                </c:pt>
                <c:pt idx="1095">
                  <c:v>40916.706944444442</c:v>
                </c:pt>
                <c:pt idx="1096">
                  <c:v>40916.713888888888</c:v>
                </c:pt>
                <c:pt idx="1097">
                  <c:v>40916.721527777772</c:v>
                </c:pt>
                <c:pt idx="1098">
                  <c:v>40916.728472222225</c:v>
                </c:pt>
                <c:pt idx="1099">
                  <c:v>40916.735416666663</c:v>
                </c:pt>
                <c:pt idx="1100">
                  <c:v>40916.742361111101</c:v>
                </c:pt>
                <c:pt idx="1101">
                  <c:v>40916.749305555546</c:v>
                </c:pt>
                <c:pt idx="1102">
                  <c:v>40916.756250000006</c:v>
                </c:pt>
                <c:pt idx="1103">
                  <c:v>40916.762499999997</c:v>
                </c:pt>
                <c:pt idx="1104">
                  <c:v>40916.770138888889</c:v>
                </c:pt>
                <c:pt idx="1105">
                  <c:v>40916.777083333327</c:v>
                </c:pt>
                <c:pt idx="1106">
                  <c:v>40916.78402777778</c:v>
                </c:pt>
                <c:pt idx="1107">
                  <c:v>40916.790972222225</c:v>
                </c:pt>
                <c:pt idx="1108">
                  <c:v>40916.797916666663</c:v>
                </c:pt>
                <c:pt idx="1109">
                  <c:v>40916.804861111108</c:v>
                </c:pt>
                <c:pt idx="1110">
                  <c:v>40916.811111111114</c:v>
                </c:pt>
                <c:pt idx="1111">
                  <c:v>40916.818055555566</c:v>
                </c:pt>
                <c:pt idx="1112">
                  <c:v>40916.825000000004</c:v>
                </c:pt>
                <c:pt idx="1113">
                  <c:v>40916.831944444442</c:v>
                </c:pt>
                <c:pt idx="1114">
                  <c:v>40916.839583333334</c:v>
                </c:pt>
                <c:pt idx="1115">
                  <c:v>40916.846527777787</c:v>
                </c:pt>
                <c:pt idx="1116">
                  <c:v>40916.853472222232</c:v>
                </c:pt>
                <c:pt idx="1117">
                  <c:v>40916.86041666667</c:v>
                </c:pt>
                <c:pt idx="1118">
                  <c:v>40916.866666666661</c:v>
                </c:pt>
                <c:pt idx="1119">
                  <c:v>40916.874305555553</c:v>
                </c:pt>
                <c:pt idx="1120">
                  <c:v>40916.881250000006</c:v>
                </c:pt>
                <c:pt idx="1121">
                  <c:v>40916.888194444458</c:v>
                </c:pt>
                <c:pt idx="1122">
                  <c:v>40916.894444444442</c:v>
                </c:pt>
                <c:pt idx="1123">
                  <c:v>40916.902083333334</c:v>
                </c:pt>
                <c:pt idx="1124">
                  <c:v>40916.90902777778</c:v>
                </c:pt>
                <c:pt idx="1125">
                  <c:v>40916.915277777785</c:v>
                </c:pt>
                <c:pt idx="1126">
                  <c:v>40916.92291666667</c:v>
                </c:pt>
                <c:pt idx="1127">
                  <c:v>40916.929861111101</c:v>
                </c:pt>
                <c:pt idx="1128">
                  <c:v>40916.936805555553</c:v>
                </c:pt>
                <c:pt idx="1129">
                  <c:v>40916.943055555559</c:v>
                </c:pt>
                <c:pt idx="1130">
                  <c:v>40916.950694444458</c:v>
                </c:pt>
                <c:pt idx="1131">
                  <c:v>40916.95694444445</c:v>
                </c:pt>
                <c:pt idx="1132">
                  <c:v>40916.964583333334</c:v>
                </c:pt>
                <c:pt idx="1133">
                  <c:v>40916.97152777778</c:v>
                </c:pt>
                <c:pt idx="1134">
                  <c:v>40916.977777777778</c:v>
                </c:pt>
                <c:pt idx="1135">
                  <c:v>40916.984722222223</c:v>
                </c:pt>
                <c:pt idx="1136">
                  <c:v>40916.991666666654</c:v>
                </c:pt>
                <c:pt idx="1137">
                  <c:v>40916.998611111114</c:v>
                </c:pt>
                <c:pt idx="1138">
                  <c:v>40917.006250000006</c:v>
                </c:pt>
                <c:pt idx="1139">
                  <c:v>40917.013194444451</c:v>
                </c:pt>
                <c:pt idx="1140">
                  <c:v>40917.020138888889</c:v>
                </c:pt>
                <c:pt idx="1141">
                  <c:v>40917.027083333327</c:v>
                </c:pt>
                <c:pt idx="1142">
                  <c:v>40917.033333333326</c:v>
                </c:pt>
                <c:pt idx="1143">
                  <c:v>40917.040277777785</c:v>
                </c:pt>
                <c:pt idx="1144">
                  <c:v>40917.04791666667</c:v>
                </c:pt>
                <c:pt idx="1145">
                  <c:v>40917.054861111108</c:v>
                </c:pt>
                <c:pt idx="1146">
                  <c:v>40917.061805555546</c:v>
                </c:pt>
                <c:pt idx="1147">
                  <c:v>40917.068749999999</c:v>
                </c:pt>
                <c:pt idx="1148">
                  <c:v>40917.075694444451</c:v>
                </c:pt>
                <c:pt idx="1149">
                  <c:v>40917.081944444442</c:v>
                </c:pt>
                <c:pt idx="1150">
                  <c:v>40917.088888888895</c:v>
                </c:pt>
                <c:pt idx="1151">
                  <c:v>40917.095833333326</c:v>
                </c:pt>
                <c:pt idx="1152">
                  <c:v>40917.103472222225</c:v>
                </c:pt>
                <c:pt idx="1153">
                  <c:v>40917.11041666667</c:v>
                </c:pt>
                <c:pt idx="1154">
                  <c:v>40917.116666666661</c:v>
                </c:pt>
                <c:pt idx="1155">
                  <c:v>40917.124305555546</c:v>
                </c:pt>
                <c:pt idx="1156">
                  <c:v>40917.131249999999</c:v>
                </c:pt>
                <c:pt idx="1157">
                  <c:v>40917.138194444451</c:v>
                </c:pt>
                <c:pt idx="1158">
                  <c:v>40917.144444444442</c:v>
                </c:pt>
                <c:pt idx="1159">
                  <c:v>40917.152083333334</c:v>
                </c:pt>
                <c:pt idx="1160">
                  <c:v>40917.15902777778</c:v>
                </c:pt>
                <c:pt idx="1161">
                  <c:v>40917.165972222225</c:v>
                </c:pt>
                <c:pt idx="1162">
                  <c:v>40917.17291666667</c:v>
                </c:pt>
                <c:pt idx="1163">
                  <c:v>40917.179166666654</c:v>
                </c:pt>
                <c:pt idx="1164">
                  <c:v>40917.193749999991</c:v>
                </c:pt>
                <c:pt idx="1165">
                  <c:v>40917.200694444451</c:v>
                </c:pt>
                <c:pt idx="1166">
                  <c:v>40917.207638888889</c:v>
                </c:pt>
                <c:pt idx="1167">
                  <c:v>40917.213888888888</c:v>
                </c:pt>
                <c:pt idx="1168">
                  <c:v>40917.221527777772</c:v>
                </c:pt>
                <c:pt idx="1169">
                  <c:v>40917.228472222225</c:v>
                </c:pt>
                <c:pt idx="1170">
                  <c:v>40917.235416666663</c:v>
                </c:pt>
                <c:pt idx="1171">
                  <c:v>40917.242361111101</c:v>
                </c:pt>
                <c:pt idx="1172">
                  <c:v>40917.249305555546</c:v>
                </c:pt>
                <c:pt idx="1173">
                  <c:v>40917.256250000006</c:v>
                </c:pt>
                <c:pt idx="1174">
                  <c:v>40917.263194444444</c:v>
                </c:pt>
                <c:pt idx="1175">
                  <c:v>40917.269444444435</c:v>
                </c:pt>
                <c:pt idx="1176">
                  <c:v>40917.276388888888</c:v>
                </c:pt>
                <c:pt idx="1177">
                  <c:v>40917.28402777778</c:v>
                </c:pt>
                <c:pt idx="1178">
                  <c:v>40917.290972222225</c:v>
                </c:pt>
                <c:pt idx="1179">
                  <c:v>40917.297916666663</c:v>
                </c:pt>
                <c:pt idx="1180">
                  <c:v>40917.304166666661</c:v>
                </c:pt>
                <c:pt idx="1181">
                  <c:v>40917.311805555553</c:v>
                </c:pt>
                <c:pt idx="1182">
                  <c:v>40917.318750000006</c:v>
                </c:pt>
                <c:pt idx="1183">
                  <c:v>40917.331944444442</c:v>
                </c:pt>
                <c:pt idx="1184">
                  <c:v>40917.338888888895</c:v>
                </c:pt>
                <c:pt idx="1185">
                  <c:v>40917.345833333333</c:v>
                </c:pt>
                <c:pt idx="1186">
                  <c:v>40917.353472222232</c:v>
                </c:pt>
                <c:pt idx="1187">
                  <c:v>40917.359722222223</c:v>
                </c:pt>
                <c:pt idx="1188">
                  <c:v>40917.366666666661</c:v>
                </c:pt>
                <c:pt idx="1189">
                  <c:v>40917.374305555553</c:v>
                </c:pt>
                <c:pt idx="1190">
                  <c:v>40917.380555555566</c:v>
                </c:pt>
                <c:pt idx="1191">
                  <c:v>40917.387500000004</c:v>
                </c:pt>
                <c:pt idx="1192">
                  <c:v>40917.395138888889</c:v>
                </c:pt>
                <c:pt idx="1193">
                  <c:v>40917.401388888888</c:v>
                </c:pt>
                <c:pt idx="1194">
                  <c:v>40917.408333333333</c:v>
                </c:pt>
                <c:pt idx="1195">
                  <c:v>40917.415972222232</c:v>
                </c:pt>
                <c:pt idx="1196">
                  <c:v>40917.422222222223</c:v>
                </c:pt>
                <c:pt idx="1197">
                  <c:v>40917.429166666654</c:v>
                </c:pt>
                <c:pt idx="1198">
                  <c:v>40917.436111111114</c:v>
                </c:pt>
                <c:pt idx="1199">
                  <c:v>40917.443749999999</c:v>
                </c:pt>
                <c:pt idx="1200">
                  <c:v>40917.450000000004</c:v>
                </c:pt>
                <c:pt idx="1201">
                  <c:v>40917.457638888896</c:v>
                </c:pt>
                <c:pt idx="1202">
                  <c:v>40917.464583333334</c:v>
                </c:pt>
                <c:pt idx="1203">
                  <c:v>40917.47152777778</c:v>
                </c:pt>
                <c:pt idx="1204">
                  <c:v>40917.477777777778</c:v>
                </c:pt>
                <c:pt idx="1205">
                  <c:v>40917.48541666667</c:v>
                </c:pt>
                <c:pt idx="1206">
                  <c:v>40917.492361111101</c:v>
                </c:pt>
                <c:pt idx="1207">
                  <c:v>40917.499305555546</c:v>
                </c:pt>
                <c:pt idx="1208">
                  <c:v>40917.505555555559</c:v>
                </c:pt>
                <c:pt idx="1209">
                  <c:v>40917.513194444451</c:v>
                </c:pt>
                <c:pt idx="1210">
                  <c:v>40917.520138888889</c:v>
                </c:pt>
                <c:pt idx="1211">
                  <c:v>40917.526388888888</c:v>
                </c:pt>
                <c:pt idx="1212">
                  <c:v>40917.53402777778</c:v>
                </c:pt>
                <c:pt idx="1213">
                  <c:v>40917.540277777785</c:v>
                </c:pt>
                <c:pt idx="1214">
                  <c:v>40917.547222222223</c:v>
                </c:pt>
                <c:pt idx="1215">
                  <c:v>40917.554861111108</c:v>
                </c:pt>
                <c:pt idx="1216">
                  <c:v>40917.561805555546</c:v>
                </c:pt>
                <c:pt idx="1217">
                  <c:v>40917.568749999999</c:v>
                </c:pt>
                <c:pt idx="1218">
                  <c:v>40917.575000000004</c:v>
                </c:pt>
                <c:pt idx="1219">
                  <c:v>40917.581944444442</c:v>
                </c:pt>
                <c:pt idx="1220">
                  <c:v>40917.589583333334</c:v>
                </c:pt>
                <c:pt idx="1221">
                  <c:v>40917.59652777778</c:v>
                </c:pt>
                <c:pt idx="1222">
                  <c:v>40917.603472222225</c:v>
                </c:pt>
                <c:pt idx="1223">
                  <c:v>40917.61041666667</c:v>
                </c:pt>
                <c:pt idx="1224">
                  <c:v>40917.616666666661</c:v>
                </c:pt>
                <c:pt idx="1225">
                  <c:v>40917.623611111107</c:v>
                </c:pt>
                <c:pt idx="1226">
                  <c:v>40917.630555555559</c:v>
                </c:pt>
                <c:pt idx="1227">
                  <c:v>40917.638194444451</c:v>
                </c:pt>
                <c:pt idx="1228">
                  <c:v>40917.645138888889</c:v>
                </c:pt>
                <c:pt idx="1229">
                  <c:v>40917.652083333334</c:v>
                </c:pt>
                <c:pt idx="1230">
                  <c:v>40917.658333333333</c:v>
                </c:pt>
                <c:pt idx="1231">
                  <c:v>40917.665277777778</c:v>
                </c:pt>
                <c:pt idx="1232">
                  <c:v>40917.67291666667</c:v>
                </c:pt>
                <c:pt idx="1233">
                  <c:v>40917.679861111101</c:v>
                </c:pt>
                <c:pt idx="1234">
                  <c:v>40917.686805555553</c:v>
                </c:pt>
                <c:pt idx="1235">
                  <c:v>40917.693055555552</c:v>
                </c:pt>
                <c:pt idx="1236">
                  <c:v>40917.699999999997</c:v>
                </c:pt>
                <c:pt idx="1237">
                  <c:v>40917.707638888889</c:v>
                </c:pt>
                <c:pt idx="1238">
                  <c:v>40917.714583333334</c:v>
                </c:pt>
                <c:pt idx="1239">
                  <c:v>40917.721527777772</c:v>
                </c:pt>
                <c:pt idx="1240">
                  <c:v>40917.728472222225</c:v>
                </c:pt>
                <c:pt idx="1241">
                  <c:v>40917.735416666663</c:v>
                </c:pt>
                <c:pt idx="1242">
                  <c:v>40917.742361111101</c:v>
                </c:pt>
                <c:pt idx="1243">
                  <c:v>40917.748611111114</c:v>
                </c:pt>
                <c:pt idx="1244">
                  <c:v>40917.756250000006</c:v>
                </c:pt>
                <c:pt idx="1245">
                  <c:v>40917.762499999997</c:v>
                </c:pt>
                <c:pt idx="1246">
                  <c:v>40917.770138888889</c:v>
                </c:pt>
                <c:pt idx="1247">
                  <c:v>40917.776388888888</c:v>
                </c:pt>
                <c:pt idx="1248">
                  <c:v>40917.783333333326</c:v>
                </c:pt>
                <c:pt idx="1249">
                  <c:v>40917.790972222225</c:v>
                </c:pt>
                <c:pt idx="1250">
                  <c:v>40917.797916666663</c:v>
                </c:pt>
                <c:pt idx="1251">
                  <c:v>40917.804861111108</c:v>
                </c:pt>
                <c:pt idx="1252">
                  <c:v>40917.811805555553</c:v>
                </c:pt>
                <c:pt idx="1253">
                  <c:v>40917.818750000006</c:v>
                </c:pt>
                <c:pt idx="1254">
                  <c:v>40917.825694444451</c:v>
                </c:pt>
                <c:pt idx="1255">
                  <c:v>40917.832638888896</c:v>
                </c:pt>
                <c:pt idx="1256">
                  <c:v>40917.839583333334</c:v>
                </c:pt>
                <c:pt idx="1257">
                  <c:v>40917.846527777787</c:v>
                </c:pt>
                <c:pt idx="1258">
                  <c:v>40917.853472222232</c:v>
                </c:pt>
                <c:pt idx="1259">
                  <c:v>40917.859722222223</c:v>
                </c:pt>
                <c:pt idx="1260">
                  <c:v>40917.867361111101</c:v>
                </c:pt>
                <c:pt idx="1261">
                  <c:v>40917.873611111114</c:v>
                </c:pt>
                <c:pt idx="1262">
                  <c:v>40917.881250000006</c:v>
                </c:pt>
                <c:pt idx="1263">
                  <c:v>40917.888194444458</c:v>
                </c:pt>
                <c:pt idx="1264">
                  <c:v>40917.895138888889</c:v>
                </c:pt>
                <c:pt idx="1265">
                  <c:v>40917.901388888888</c:v>
                </c:pt>
                <c:pt idx="1266">
                  <c:v>40917.908333333333</c:v>
                </c:pt>
                <c:pt idx="1267">
                  <c:v>40917.915277777785</c:v>
                </c:pt>
                <c:pt idx="1268">
                  <c:v>40917.92291666667</c:v>
                </c:pt>
                <c:pt idx="1269">
                  <c:v>40917.929861111101</c:v>
                </c:pt>
                <c:pt idx="1270">
                  <c:v>40917.936805555553</c:v>
                </c:pt>
                <c:pt idx="1271">
                  <c:v>40917.943749999999</c:v>
                </c:pt>
                <c:pt idx="1272">
                  <c:v>40917.950694444458</c:v>
                </c:pt>
                <c:pt idx="1273">
                  <c:v>40917.95694444445</c:v>
                </c:pt>
                <c:pt idx="1274">
                  <c:v>40917.964583333334</c:v>
                </c:pt>
                <c:pt idx="1275">
                  <c:v>40917.97152777778</c:v>
                </c:pt>
                <c:pt idx="1276">
                  <c:v>40917.978472222232</c:v>
                </c:pt>
                <c:pt idx="1277">
                  <c:v>40917.98541666667</c:v>
                </c:pt>
                <c:pt idx="1278">
                  <c:v>40917.992361111101</c:v>
                </c:pt>
                <c:pt idx="1279">
                  <c:v>40917.999305555546</c:v>
                </c:pt>
                <c:pt idx="1280">
                  <c:v>40918.005555555559</c:v>
                </c:pt>
                <c:pt idx="1281">
                  <c:v>40918.013194444451</c:v>
                </c:pt>
                <c:pt idx="1282">
                  <c:v>40918.020138888889</c:v>
                </c:pt>
                <c:pt idx="1283">
                  <c:v>40918.026388888888</c:v>
                </c:pt>
                <c:pt idx="1284">
                  <c:v>40918.03402777778</c:v>
                </c:pt>
                <c:pt idx="1285">
                  <c:v>40918.040972222232</c:v>
                </c:pt>
                <c:pt idx="1286">
                  <c:v>40918.04791666667</c:v>
                </c:pt>
                <c:pt idx="1287">
                  <c:v>40918.054861111108</c:v>
                </c:pt>
                <c:pt idx="1288">
                  <c:v>40918.061805555546</c:v>
                </c:pt>
                <c:pt idx="1289">
                  <c:v>40918.068749999999</c:v>
                </c:pt>
                <c:pt idx="1290">
                  <c:v>40918.075694444451</c:v>
                </c:pt>
                <c:pt idx="1291">
                  <c:v>40918.082638888896</c:v>
                </c:pt>
                <c:pt idx="1292">
                  <c:v>40918.089583333334</c:v>
                </c:pt>
                <c:pt idx="1293">
                  <c:v>40918.09652777778</c:v>
                </c:pt>
                <c:pt idx="1294">
                  <c:v>40918.103472222225</c:v>
                </c:pt>
                <c:pt idx="1295">
                  <c:v>40918.11041666667</c:v>
                </c:pt>
                <c:pt idx="1296">
                  <c:v>40918.117361111101</c:v>
                </c:pt>
                <c:pt idx="1297">
                  <c:v>40918.124305555546</c:v>
                </c:pt>
                <c:pt idx="1298">
                  <c:v>40918.131249999999</c:v>
                </c:pt>
                <c:pt idx="1299">
                  <c:v>40918.138194444451</c:v>
                </c:pt>
                <c:pt idx="1300">
                  <c:v>40918.145138888889</c:v>
                </c:pt>
                <c:pt idx="1301">
                  <c:v>40918.152083333334</c:v>
                </c:pt>
                <c:pt idx="1302">
                  <c:v>40918.158333333333</c:v>
                </c:pt>
                <c:pt idx="1303">
                  <c:v>40918.165277777778</c:v>
                </c:pt>
                <c:pt idx="1304">
                  <c:v>40918.172222222223</c:v>
                </c:pt>
                <c:pt idx="1305">
                  <c:v>40918.179166666654</c:v>
                </c:pt>
                <c:pt idx="1306">
                  <c:v>40918.186111111114</c:v>
                </c:pt>
                <c:pt idx="1307">
                  <c:v>40918.193749999991</c:v>
                </c:pt>
                <c:pt idx="1308">
                  <c:v>40918.199999999997</c:v>
                </c:pt>
                <c:pt idx="1309">
                  <c:v>40918.206944444442</c:v>
                </c:pt>
                <c:pt idx="1310">
                  <c:v>40918.213888888888</c:v>
                </c:pt>
                <c:pt idx="1311">
                  <c:v>40918.220833333326</c:v>
                </c:pt>
                <c:pt idx="1312">
                  <c:v>40918.227777777771</c:v>
                </c:pt>
                <c:pt idx="1313">
                  <c:v>40918.234722222216</c:v>
                </c:pt>
                <c:pt idx="1314">
                  <c:v>40918.241666666654</c:v>
                </c:pt>
                <c:pt idx="1315">
                  <c:v>40918.248611111114</c:v>
                </c:pt>
                <c:pt idx="1316">
                  <c:v>40918.255555555559</c:v>
                </c:pt>
                <c:pt idx="1317">
                  <c:v>40918.262499999997</c:v>
                </c:pt>
                <c:pt idx="1318">
                  <c:v>40918.270138888889</c:v>
                </c:pt>
                <c:pt idx="1319">
                  <c:v>40918.276388888888</c:v>
                </c:pt>
                <c:pt idx="1320">
                  <c:v>40918.283333333326</c:v>
                </c:pt>
                <c:pt idx="1321">
                  <c:v>40918.290972222225</c:v>
                </c:pt>
                <c:pt idx="1322">
                  <c:v>40918.297222222216</c:v>
                </c:pt>
                <c:pt idx="1323">
                  <c:v>40918.304166666661</c:v>
                </c:pt>
                <c:pt idx="1324">
                  <c:v>40918.311111111114</c:v>
                </c:pt>
                <c:pt idx="1325">
                  <c:v>40918.318055555566</c:v>
                </c:pt>
                <c:pt idx="1326">
                  <c:v>40918.325000000004</c:v>
                </c:pt>
                <c:pt idx="1327">
                  <c:v>40918.339583333334</c:v>
                </c:pt>
                <c:pt idx="1328">
                  <c:v>40918.346527777787</c:v>
                </c:pt>
                <c:pt idx="1329">
                  <c:v>40918.353472222232</c:v>
                </c:pt>
                <c:pt idx="1330">
                  <c:v>40918.359722222223</c:v>
                </c:pt>
                <c:pt idx="1331">
                  <c:v>40918.367361111101</c:v>
                </c:pt>
                <c:pt idx="1332">
                  <c:v>40918.374305555553</c:v>
                </c:pt>
                <c:pt idx="1333">
                  <c:v>40918.381250000006</c:v>
                </c:pt>
                <c:pt idx="1334">
                  <c:v>40918.388194444458</c:v>
                </c:pt>
                <c:pt idx="1335">
                  <c:v>40918.394444444442</c:v>
                </c:pt>
                <c:pt idx="1336">
                  <c:v>40918.402083333334</c:v>
                </c:pt>
                <c:pt idx="1337">
                  <c:v>40918.408333333333</c:v>
                </c:pt>
                <c:pt idx="1338">
                  <c:v>40918.415277777785</c:v>
                </c:pt>
                <c:pt idx="1339">
                  <c:v>40918.422222222223</c:v>
                </c:pt>
                <c:pt idx="1340">
                  <c:v>40918.429861111101</c:v>
                </c:pt>
                <c:pt idx="1341">
                  <c:v>40918.436805555553</c:v>
                </c:pt>
                <c:pt idx="1342">
                  <c:v>40918.443749999999</c:v>
                </c:pt>
                <c:pt idx="1343">
                  <c:v>40918.450000000004</c:v>
                </c:pt>
                <c:pt idx="1344">
                  <c:v>40918.45694444445</c:v>
                </c:pt>
                <c:pt idx="1345">
                  <c:v>40918.464583333334</c:v>
                </c:pt>
                <c:pt idx="1346">
                  <c:v>40918.470833333333</c:v>
                </c:pt>
                <c:pt idx="1347">
                  <c:v>40918.478472222232</c:v>
                </c:pt>
                <c:pt idx="1348">
                  <c:v>40918.484722222223</c:v>
                </c:pt>
                <c:pt idx="1349">
                  <c:v>40918.492361111101</c:v>
                </c:pt>
                <c:pt idx="1350">
                  <c:v>40918.498611111114</c:v>
                </c:pt>
                <c:pt idx="1351">
                  <c:v>40918.505555555559</c:v>
                </c:pt>
                <c:pt idx="1352">
                  <c:v>40918.512500000004</c:v>
                </c:pt>
                <c:pt idx="1353">
                  <c:v>40918.519444444442</c:v>
                </c:pt>
                <c:pt idx="1354">
                  <c:v>40918.527083333327</c:v>
                </c:pt>
                <c:pt idx="1355">
                  <c:v>40918.533333333326</c:v>
                </c:pt>
                <c:pt idx="1356">
                  <c:v>40918.540972222232</c:v>
                </c:pt>
                <c:pt idx="1357">
                  <c:v>40918.547222222223</c:v>
                </c:pt>
                <c:pt idx="1358">
                  <c:v>40918.554166666661</c:v>
                </c:pt>
                <c:pt idx="1359">
                  <c:v>40918.561805555546</c:v>
                </c:pt>
                <c:pt idx="1360">
                  <c:v>40918.568749999999</c:v>
                </c:pt>
                <c:pt idx="1361">
                  <c:v>40918.575694444451</c:v>
                </c:pt>
                <c:pt idx="1362">
                  <c:v>40918.582638888896</c:v>
                </c:pt>
                <c:pt idx="1363">
                  <c:v>40918.588888888895</c:v>
                </c:pt>
                <c:pt idx="1364">
                  <c:v>40918.59652777778</c:v>
                </c:pt>
                <c:pt idx="1365">
                  <c:v>40918.603472222225</c:v>
                </c:pt>
                <c:pt idx="1366">
                  <c:v>40918.609722222216</c:v>
                </c:pt>
                <c:pt idx="1367">
                  <c:v>40918.616666666661</c:v>
                </c:pt>
                <c:pt idx="1368">
                  <c:v>40918.624305555546</c:v>
                </c:pt>
                <c:pt idx="1369">
                  <c:v>40918.630555555559</c:v>
                </c:pt>
                <c:pt idx="1370">
                  <c:v>40918.637499999997</c:v>
                </c:pt>
                <c:pt idx="1371">
                  <c:v>40918.644444444442</c:v>
                </c:pt>
                <c:pt idx="1372">
                  <c:v>40918.652083333334</c:v>
                </c:pt>
                <c:pt idx="1373">
                  <c:v>40918.658333333333</c:v>
                </c:pt>
                <c:pt idx="1374">
                  <c:v>40918.665277777778</c:v>
                </c:pt>
                <c:pt idx="1375">
                  <c:v>40918.672222222223</c:v>
                </c:pt>
                <c:pt idx="1376">
                  <c:v>40918.679861111101</c:v>
                </c:pt>
                <c:pt idx="1377">
                  <c:v>40918.686111111114</c:v>
                </c:pt>
                <c:pt idx="1378">
                  <c:v>40918.693749999991</c:v>
                </c:pt>
                <c:pt idx="1379">
                  <c:v>40918.699999999997</c:v>
                </c:pt>
                <c:pt idx="1380">
                  <c:v>40918.706944444442</c:v>
                </c:pt>
                <c:pt idx="1381">
                  <c:v>40918.713888888888</c:v>
                </c:pt>
                <c:pt idx="1382">
                  <c:v>40918.721527777772</c:v>
                </c:pt>
                <c:pt idx="1383">
                  <c:v>40918.727777777771</c:v>
                </c:pt>
                <c:pt idx="1384">
                  <c:v>40918.734722222216</c:v>
                </c:pt>
                <c:pt idx="1385">
                  <c:v>40918.741666666654</c:v>
                </c:pt>
                <c:pt idx="1386">
                  <c:v>40918.748611111114</c:v>
                </c:pt>
                <c:pt idx="1387">
                  <c:v>40918.756250000006</c:v>
                </c:pt>
                <c:pt idx="1388">
                  <c:v>40918.762499999997</c:v>
                </c:pt>
                <c:pt idx="1389">
                  <c:v>40918.770138888889</c:v>
                </c:pt>
                <c:pt idx="1390">
                  <c:v>40918.777083333327</c:v>
                </c:pt>
                <c:pt idx="1391">
                  <c:v>40918.783333333326</c:v>
                </c:pt>
                <c:pt idx="1392">
                  <c:v>40918.790277777778</c:v>
                </c:pt>
                <c:pt idx="1393">
                  <c:v>40918.797222222216</c:v>
                </c:pt>
                <c:pt idx="1394">
                  <c:v>40918.811111111114</c:v>
                </c:pt>
                <c:pt idx="1395">
                  <c:v>40918.818055555566</c:v>
                </c:pt>
                <c:pt idx="1396">
                  <c:v>40918.825000000004</c:v>
                </c:pt>
                <c:pt idx="1397">
                  <c:v>40918.832638888896</c:v>
                </c:pt>
                <c:pt idx="1398">
                  <c:v>40918.839583333334</c:v>
                </c:pt>
                <c:pt idx="1399">
                  <c:v>40918.845833333333</c:v>
                </c:pt>
                <c:pt idx="1400">
                  <c:v>40918.853472222232</c:v>
                </c:pt>
                <c:pt idx="1401">
                  <c:v>40918.86041666667</c:v>
                </c:pt>
                <c:pt idx="1402">
                  <c:v>40918.867361111101</c:v>
                </c:pt>
                <c:pt idx="1403">
                  <c:v>40918.880555555566</c:v>
                </c:pt>
                <c:pt idx="1404">
                  <c:v>40918.888194444458</c:v>
                </c:pt>
                <c:pt idx="1405">
                  <c:v>40918.894444444442</c:v>
                </c:pt>
                <c:pt idx="1406">
                  <c:v>40918.901388888888</c:v>
                </c:pt>
                <c:pt idx="1407">
                  <c:v>40918.908333333333</c:v>
                </c:pt>
                <c:pt idx="1408">
                  <c:v>40918.915972222232</c:v>
                </c:pt>
                <c:pt idx="1409">
                  <c:v>40918.92291666667</c:v>
                </c:pt>
                <c:pt idx="1410">
                  <c:v>40918.929166666654</c:v>
                </c:pt>
                <c:pt idx="1411">
                  <c:v>40918.936805555553</c:v>
                </c:pt>
                <c:pt idx="1412">
                  <c:v>40918.943055555559</c:v>
                </c:pt>
                <c:pt idx="1413">
                  <c:v>40918.950000000004</c:v>
                </c:pt>
                <c:pt idx="1414">
                  <c:v>40918.957638888896</c:v>
                </c:pt>
                <c:pt idx="1415">
                  <c:v>40918.963888888888</c:v>
                </c:pt>
                <c:pt idx="1416">
                  <c:v>40918.97152777778</c:v>
                </c:pt>
                <c:pt idx="1417">
                  <c:v>40918.978472222232</c:v>
                </c:pt>
                <c:pt idx="1418">
                  <c:v>40918.984722222223</c:v>
                </c:pt>
                <c:pt idx="1419">
                  <c:v>40918.992361111101</c:v>
                </c:pt>
                <c:pt idx="1420">
                  <c:v>40918.998611111114</c:v>
                </c:pt>
                <c:pt idx="1421">
                  <c:v>40919.005555555559</c:v>
                </c:pt>
                <c:pt idx="1422">
                  <c:v>40919.012500000004</c:v>
                </c:pt>
                <c:pt idx="1423">
                  <c:v>40919.019444444442</c:v>
                </c:pt>
                <c:pt idx="1424">
                  <c:v>40919.027083333327</c:v>
                </c:pt>
                <c:pt idx="1425">
                  <c:v>40919.033333333326</c:v>
                </c:pt>
                <c:pt idx="1426">
                  <c:v>40919.040277777785</c:v>
                </c:pt>
                <c:pt idx="1427">
                  <c:v>40919.047222222223</c:v>
                </c:pt>
                <c:pt idx="1428">
                  <c:v>40919.054166666661</c:v>
                </c:pt>
                <c:pt idx="1429">
                  <c:v>40919.061111111107</c:v>
                </c:pt>
                <c:pt idx="1430">
                  <c:v>40919.068749999999</c:v>
                </c:pt>
                <c:pt idx="1431">
                  <c:v>40919.075694444451</c:v>
                </c:pt>
                <c:pt idx="1432">
                  <c:v>40919.082638888896</c:v>
                </c:pt>
                <c:pt idx="1433">
                  <c:v>40919.089583333334</c:v>
                </c:pt>
                <c:pt idx="1434">
                  <c:v>40919.09652777778</c:v>
                </c:pt>
                <c:pt idx="1435">
                  <c:v>40919.102777777778</c:v>
                </c:pt>
                <c:pt idx="1436">
                  <c:v>40919.109722222216</c:v>
                </c:pt>
                <c:pt idx="1437">
                  <c:v>40919.117361111101</c:v>
                </c:pt>
                <c:pt idx="1438">
                  <c:v>40919.123611111107</c:v>
                </c:pt>
                <c:pt idx="1439">
                  <c:v>40919.131249999999</c:v>
                </c:pt>
                <c:pt idx="1440">
                  <c:v>40919.138194444451</c:v>
                </c:pt>
                <c:pt idx="1441">
                  <c:v>40919.144444444442</c:v>
                </c:pt>
                <c:pt idx="1442">
                  <c:v>40919.151388888888</c:v>
                </c:pt>
                <c:pt idx="1443">
                  <c:v>40919.15902777778</c:v>
                </c:pt>
                <c:pt idx="1444">
                  <c:v>40919.165277777778</c:v>
                </c:pt>
                <c:pt idx="1445">
                  <c:v>40919.172222222223</c:v>
                </c:pt>
                <c:pt idx="1446">
                  <c:v>40919.179166666654</c:v>
                </c:pt>
                <c:pt idx="1447">
                  <c:v>40919.186111111114</c:v>
                </c:pt>
                <c:pt idx="1448">
                  <c:v>40919.193749999991</c:v>
                </c:pt>
                <c:pt idx="1449">
                  <c:v>40919.200694444451</c:v>
                </c:pt>
                <c:pt idx="1450">
                  <c:v>40919.206944444442</c:v>
                </c:pt>
                <c:pt idx="1451">
                  <c:v>40919.214583333334</c:v>
                </c:pt>
                <c:pt idx="1452">
                  <c:v>40919.220833333326</c:v>
                </c:pt>
                <c:pt idx="1453">
                  <c:v>40919.227777777771</c:v>
                </c:pt>
                <c:pt idx="1454">
                  <c:v>40919.235416666663</c:v>
                </c:pt>
                <c:pt idx="1455">
                  <c:v>40919.241666666654</c:v>
                </c:pt>
                <c:pt idx="1456">
                  <c:v>40919.248611111114</c:v>
                </c:pt>
                <c:pt idx="1457">
                  <c:v>40919.256250000006</c:v>
                </c:pt>
                <c:pt idx="1458">
                  <c:v>40919.262499999997</c:v>
                </c:pt>
                <c:pt idx="1459">
                  <c:v>40919.270138888889</c:v>
                </c:pt>
                <c:pt idx="1460">
                  <c:v>40919.276388888888</c:v>
                </c:pt>
                <c:pt idx="1461">
                  <c:v>40919.28402777778</c:v>
                </c:pt>
                <c:pt idx="1462">
                  <c:v>40919.290277777778</c:v>
                </c:pt>
                <c:pt idx="1463">
                  <c:v>40919.297916666663</c:v>
                </c:pt>
                <c:pt idx="1464">
                  <c:v>40919.304861111108</c:v>
                </c:pt>
                <c:pt idx="1465">
                  <c:v>40919.311805555553</c:v>
                </c:pt>
                <c:pt idx="1466">
                  <c:v>40919.318055555566</c:v>
                </c:pt>
                <c:pt idx="1467">
                  <c:v>40919.325694444451</c:v>
                </c:pt>
                <c:pt idx="1468">
                  <c:v>40919.331944444442</c:v>
                </c:pt>
                <c:pt idx="1469">
                  <c:v>40919.345833333333</c:v>
                </c:pt>
                <c:pt idx="1470">
                  <c:v>40919.352777777785</c:v>
                </c:pt>
                <c:pt idx="1471">
                  <c:v>40919.36041666667</c:v>
                </c:pt>
                <c:pt idx="1472">
                  <c:v>40919.367361111101</c:v>
                </c:pt>
                <c:pt idx="1473">
                  <c:v>40919.373611111114</c:v>
                </c:pt>
                <c:pt idx="1474">
                  <c:v>40919.380555555566</c:v>
                </c:pt>
                <c:pt idx="1475">
                  <c:v>40919.388194444458</c:v>
                </c:pt>
                <c:pt idx="1476">
                  <c:v>40919.395138888889</c:v>
                </c:pt>
                <c:pt idx="1477">
                  <c:v>40919.402083333334</c:v>
                </c:pt>
                <c:pt idx="1478">
                  <c:v>40919.40902777778</c:v>
                </c:pt>
                <c:pt idx="1479">
                  <c:v>40919.415277777785</c:v>
                </c:pt>
                <c:pt idx="1480">
                  <c:v>40919.422222222223</c:v>
                </c:pt>
                <c:pt idx="1481">
                  <c:v>40919.429861111101</c:v>
                </c:pt>
                <c:pt idx="1482">
                  <c:v>40919.436805555553</c:v>
                </c:pt>
                <c:pt idx="1483">
                  <c:v>40919.443749999999</c:v>
                </c:pt>
                <c:pt idx="1484">
                  <c:v>40919.450694444458</c:v>
                </c:pt>
                <c:pt idx="1485">
                  <c:v>40919.457638888896</c:v>
                </c:pt>
                <c:pt idx="1486">
                  <c:v>40919.463888888888</c:v>
                </c:pt>
                <c:pt idx="1487">
                  <c:v>40919.47152777778</c:v>
                </c:pt>
                <c:pt idx="1488">
                  <c:v>40919.477777777778</c:v>
                </c:pt>
                <c:pt idx="1489">
                  <c:v>40919.484722222223</c:v>
                </c:pt>
                <c:pt idx="1490">
                  <c:v>40919.498611111114</c:v>
                </c:pt>
                <c:pt idx="1491">
                  <c:v>40919.505555555559</c:v>
                </c:pt>
                <c:pt idx="1492">
                  <c:v>40919.513194444451</c:v>
                </c:pt>
                <c:pt idx="1493">
                  <c:v>40919.519444444442</c:v>
                </c:pt>
                <c:pt idx="1494">
                  <c:v>40919.526388888888</c:v>
                </c:pt>
                <c:pt idx="1495">
                  <c:v>40919.533333333326</c:v>
                </c:pt>
                <c:pt idx="1496">
                  <c:v>40919.540972222232</c:v>
                </c:pt>
                <c:pt idx="1497">
                  <c:v>40919.54791666667</c:v>
                </c:pt>
                <c:pt idx="1498">
                  <c:v>40919.554166666661</c:v>
                </c:pt>
                <c:pt idx="1499">
                  <c:v>40919.561805555546</c:v>
                </c:pt>
                <c:pt idx="1500">
                  <c:v>40919.568055555559</c:v>
                </c:pt>
                <c:pt idx="1501">
                  <c:v>40919.575694444451</c:v>
                </c:pt>
                <c:pt idx="1502">
                  <c:v>40919.582638888896</c:v>
                </c:pt>
                <c:pt idx="1503">
                  <c:v>40919.589583333334</c:v>
                </c:pt>
                <c:pt idx="1504">
                  <c:v>40919.59652777778</c:v>
                </c:pt>
                <c:pt idx="1505">
                  <c:v>40919.602777777778</c:v>
                </c:pt>
                <c:pt idx="1506">
                  <c:v>40919.61041666667</c:v>
                </c:pt>
                <c:pt idx="1507">
                  <c:v>40919.617361111101</c:v>
                </c:pt>
                <c:pt idx="1508">
                  <c:v>40919.623611111107</c:v>
                </c:pt>
                <c:pt idx="1509">
                  <c:v>40919.630555555559</c:v>
                </c:pt>
                <c:pt idx="1510">
                  <c:v>40919.637499999997</c:v>
                </c:pt>
                <c:pt idx="1511">
                  <c:v>40919.645138888889</c:v>
                </c:pt>
                <c:pt idx="1512">
                  <c:v>40919.658333333333</c:v>
                </c:pt>
                <c:pt idx="1513">
                  <c:v>40919.665277777778</c:v>
                </c:pt>
                <c:pt idx="1514">
                  <c:v>40919.672222222223</c:v>
                </c:pt>
                <c:pt idx="1515">
                  <c:v>40919.679861111101</c:v>
                </c:pt>
                <c:pt idx="1516">
                  <c:v>40919.686805555553</c:v>
                </c:pt>
                <c:pt idx="1517">
                  <c:v>40919.693055555552</c:v>
                </c:pt>
                <c:pt idx="1518">
                  <c:v>40919.699999999997</c:v>
                </c:pt>
                <c:pt idx="1519">
                  <c:v>40919.707638888889</c:v>
                </c:pt>
                <c:pt idx="1520">
                  <c:v>40919.714583333334</c:v>
                </c:pt>
                <c:pt idx="1521">
                  <c:v>40919.721527777772</c:v>
                </c:pt>
                <c:pt idx="1522">
                  <c:v>40919.727777777771</c:v>
                </c:pt>
                <c:pt idx="1523">
                  <c:v>40919.735416666663</c:v>
                </c:pt>
                <c:pt idx="1524">
                  <c:v>40919.741666666654</c:v>
                </c:pt>
                <c:pt idx="1525">
                  <c:v>40919.748611111114</c:v>
                </c:pt>
                <c:pt idx="1526">
                  <c:v>40919.755555555559</c:v>
                </c:pt>
                <c:pt idx="1527">
                  <c:v>40919.762499999997</c:v>
                </c:pt>
                <c:pt idx="1528">
                  <c:v>40919.770138888889</c:v>
                </c:pt>
                <c:pt idx="1529">
                  <c:v>40919.777083333327</c:v>
                </c:pt>
                <c:pt idx="1530">
                  <c:v>40919.78402777778</c:v>
                </c:pt>
                <c:pt idx="1531">
                  <c:v>40919.790277777778</c:v>
                </c:pt>
                <c:pt idx="1532">
                  <c:v>40919.797916666663</c:v>
                </c:pt>
                <c:pt idx="1533">
                  <c:v>40919.804166666661</c:v>
                </c:pt>
                <c:pt idx="1534">
                  <c:v>40919.811805555553</c:v>
                </c:pt>
                <c:pt idx="1535">
                  <c:v>40919.818750000006</c:v>
                </c:pt>
                <c:pt idx="1536">
                  <c:v>40919.825694444451</c:v>
                </c:pt>
                <c:pt idx="1537">
                  <c:v>40919.831944444442</c:v>
                </c:pt>
                <c:pt idx="1538">
                  <c:v>40919.839583333334</c:v>
                </c:pt>
                <c:pt idx="1539">
                  <c:v>40919.846527777787</c:v>
                </c:pt>
                <c:pt idx="1540">
                  <c:v>40919.852777777785</c:v>
                </c:pt>
                <c:pt idx="1541">
                  <c:v>40919.859722222223</c:v>
                </c:pt>
                <c:pt idx="1542">
                  <c:v>40919.867361111101</c:v>
                </c:pt>
                <c:pt idx="1543">
                  <c:v>40919.874305555553</c:v>
                </c:pt>
                <c:pt idx="1544">
                  <c:v>40919.881250000006</c:v>
                </c:pt>
                <c:pt idx="1545">
                  <c:v>40919.888194444458</c:v>
                </c:pt>
                <c:pt idx="1546">
                  <c:v>40919.895138888889</c:v>
                </c:pt>
                <c:pt idx="1547">
                  <c:v>40919.902083333334</c:v>
                </c:pt>
                <c:pt idx="1548">
                  <c:v>40919.908333333333</c:v>
                </c:pt>
                <c:pt idx="1549">
                  <c:v>40919.915277777785</c:v>
                </c:pt>
                <c:pt idx="1550">
                  <c:v>40919.92291666667</c:v>
                </c:pt>
                <c:pt idx="1551">
                  <c:v>40919.929861111101</c:v>
                </c:pt>
                <c:pt idx="1552">
                  <c:v>40919.936111111114</c:v>
                </c:pt>
                <c:pt idx="1553">
                  <c:v>40919.943055555559</c:v>
                </c:pt>
                <c:pt idx="1554">
                  <c:v>40919.950694444458</c:v>
                </c:pt>
                <c:pt idx="1555">
                  <c:v>40919.957638888896</c:v>
                </c:pt>
                <c:pt idx="1556">
                  <c:v>40919.964583333334</c:v>
                </c:pt>
                <c:pt idx="1557">
                  <c:v>40919.97152777778</c:v>
                </c:pt>
                <c:pt idx="1558">
                  <c:v>40919.977777777778</c:v>
                </c:pt>
                <c:pt idx="1559">
                  <c:v>40919.984722222223</c:v>
                </c:pt>
                <c:pt idx="1560">
                  <c:v>40919.992361111101</c:v>
                </c:pt>
                <c:pt idx="1561">
                  <c:v>40919.998611111114</c:v>
                </c:pt>
                <c:pt idx="1562">
                  <c:v>40920.005555555559</c:v>
                </c:pt>
                <c:pt idx="1563">
                  <c:v>40920.013194444451</c:v>
                </c:pt>
                <c:pt idx="1564">
                  <c:v>40920.019444444442</c:v>
                </c:pt>
                <c:pt idx="1565">
                  <c:v>40920.027083333327</c:v>
                </c:pt>
                <c:pt idx="1566">
                  <c:v>40920.033333333326</c:v>
                </c:pt>
                <c:pt idx="1567">
                  <c:v>40920.040277777785</c:v>
                </c:pt>
                <c:pt idx="1568">
                  <c:v>40920.04791666667</c:v>
                </c:pt>
                <c:pt idx="1569">
                  <c:v>40920.054166666661</c:v>
                </c:pt>
                <c:pt idx="1570">
                  <c:v>40920.061805555546</c:v>
                </c:pt>
                <c:pt idx="1571">
                  <c:v>40920.068749999999</c:v>
                </c:pt>
                <c:pt idx="1572">
                  <c:v>40920.075000000004</c:v>
                </c:pt>
                <c:pt idx="1573">
                  <c:v>40920.082638888896</c:v>
                </c:pt>
                <c:pt idx="1574">
                  <c:v>40920.089583333334</c:v>
                </c:pt>
                <c:pt idx="1575">
                  <c:v>40920.09652777778</c:v>
                </c:pt>
                <c:pt idx="1576">
                  <c:v>40920.102777777778</c:v>
                </c:pt>
                <c:pt idx="1577">
                  <c:v>40920.11041666667</c:v>
                </c:pt>
                <c:pt idx="1578">
                  <c:v>40920.117361111101</c:v>
                </c:pt>
                <c:pt idx="1579">
                  <c:v>40920.124305555546</c:v>
                </c:pt>
                <c:pt idx="1580">
                  <c:v>40920.130555555559</c:v>
                </c:pt>
                <c:pt idx="1581">
                  <c:v>40920.138194444451</c:v>
                </c:pt>
                <c:pt idx="1582">
                  <c:v>40920.144444444442</c:v>
                </c:pt>
                <c:pt idx="1583">
                  <c:v>40920.151388888888</c:v>
                </c:pt>
                <c:pt idx="1584">
                  <c:v>40920.15902777778</c:v>
                </c:pt>
                <c:pt idx="1585">
                  <c:v>40920.165972222225</c:v>
                </c:pt>
                <c:pt idx="1586">
                  <c:v>40920.172222222223</c:v>
                </c:pt>
                <c:pt idx="1587">
                  <c:v>40920.179166666654</c:v>
                </c:pt>
                <c:pt idx="1588">
                  <c:v>40920.186111111114</c:v>
                </c:pt>
                <c:pt idx="1589">
                  <c:v>40920.193055555552</c:v>
                </c:pt>
                <c:pt idx="1590">
                  <c:v>40920.199999999997</c:v>
                </c:pt>
                <c:pt idx="1591">
                  <c:v>40920.206944444442</c:v>
                </c:pt>
                <c:pt idx="1592">
                  <c:v>40920.213888888888</c:v>
                </c:pt>
                <c:pt idx="1593">
                  <c:v>40920.220833333326</c:v>
                </c:pt>
                <c:pt idx="1594">
                  <c:v>40920.227777777771</c:v>
                </c:pt>
                <c:pt idx="1595">
                  <c:v>40920.234722222216</c:v>
                </c:pt>
                <c:pt idx="1596">
                  <c:v>40920.241666666654</c:v>
                </c:pt>
                <c:pt idx="1597">
                  <c:v>40920.248611111114</c:v>
                </c:pt>
                <c:pt idx="1598">
                  <c:v>40920.255555555559</c:v>
                </c:pt>
                <c:pt idx="1599">
                  <c:v>40920.262499999997</c:v>
                </c:pt>
                <c:pt idx="1600">
                  <c:v>40920.269444444435</c:v>
                </c:pt>
                <c:pt idx="1601">
                  <c:v>40920.277083333327</c:v>
                </c:pt>
                <c:pt idx="1602">
                  <c:v>40920.283333333326</c:v>
                </c:pt>
                <c:pt idx="1603">
                  <c:v>40920.290277777778</c:v>
                </c:pt>
                <c:pt idx="1604">
                  <c:v>40920.297222222216</c:v>
                </c:pt>
                <c:pt idx="1605">
                  <c:v>40920.304166666661</c:v>
                </c:pt>
                <c:pt idx="1606">
                  <c:v>40920.311111111114</c:v>
                </c:pt>
                <c:pt idx="1607">
                  <c:v>40920.318055555566</c:v>
                </c:pt>
                <c:pt idx="1608">
                  <c:v>40920.325000000004</c:v>
                </c:pt>
                <c:pt idx="1609">
                  <c:v>40920.331944444442</c:v>
                </c:pt>
                <c:pt idx="1610">
                  <c:v>40920.338888888895</c:v>
                </c:pt>
                <c:pt idx="1611">
                  <c:v>40920.345833333333</c:v>
                </c:pt>
                <c:pt idx="1612">
                  <c:v>40920.353472222232</c:v>
                </c:pt>
                <c:pt idx="1613">
                  <c:v>40920.359722222223</c:v>
                </c:pt>
                <c:pt idx="1614">
                  <c:v>40920.367361111101</c:v>
                </c:pt>
                <c:pt idx="1615">
                  <c:v>40920.373611111114</c:v>
                </c:pt>
                <c:pt idx="1616">
                  <c:v>40920.380555555566</c:v>
                </c:pt>
                <c:pt idx="1617">
                  <c:v>40920.395138888889</c:v>
                </c:pt>
                <c:pt idx="1618">
                  <c:v>40920.402083333334</c:v>
                </c:pt>
                <c:pt idx="1619">
                  <c:v>40920.408333333333</c:v>
                </c:pt>
                <c:pt idx="1620">
                  <c:v>40920.415277777785</c:v>
                </c:pt>
                <c:pt idx="1621">
                  <c:v>40920.422222222223</c:v>
                </c:pt>
                <c:pt idx="1622">
                  <c:v>40920.429166666654</c:v>
                </c:pt>
                <c:pt idx="1623">
                  <c:v>40920.436111111114</c:v>
                </c:pt>
                <c:pt idx="1624">
                  <c:v>40920.443055555559</c:v>
                </c:pt>
                <c:pt idx="1625">
                  <c:v>40920.450000000004</c:v>
                </c:pt>
                <c:pt idx="1626">
                  <c:v>40920.45694444445</c:v>
                </c:pt>
                <c:pt idx="1627">
                  <c:v>40920.464583333334</c:v>
                </c:pt>
                <c:pt idx="1628">
                  <c:v>40920.470833333333</c:v>
                </c:pt>
                <c:pt idx="1629">
                  <c:v>40920.478472222232</c:v>
                </c:pt>
                <c:pt idx="1630">
                  <c:v>40920.484722222223</c:v>
                </c:pt>
                <c:pt idx="1631">
                  <c:v>40920.491666666654</c:v>
                </c:pt>
                <c:pt idx="1632">
                  <c:v>40920.498611111114</c:v>
                </c:pt>
                <c:pt idx="1633">
                  <c:v>40920.512500000004</c:v>
                </c:pt>
                <c:pt idx="1634">
                  <c:v>40920.520138888889</c:v>
                </c:pt>
                <c:pt idx="1635">
                  <c:v>40920.526388888888</c:v>
                </c:pt>
                <c:pt idx="1636">
                  <c:v>40920.53402777778</c:v>
                </c:pt>
                <c:pt idx="1637">
                  <c:v>40920.540277777785</c:v>
                </c:pt>
                <c:pt idx="1638">
                  <c:v>40920.547222222223</c:v>
                </c:pt>
                <c:pt idx="1639">
                  <c:v>40920.554861111108</c:v>
                </c:pt>
                <c:pt idx="1640">
                  <c:v>40920.561111111107</c:v>
                </c:pt>
                <c:pt idx="1641">
                  <c:v>40920.568055555559</c:v>
                </c:pt>
                <c:pt idx="1642">
                  <c:v>40920.575000000004</c:v>
                </c:pt>
                <c:pt idx="1643">
                  <c:v>40920.582638888896</c:v>
                </c:pt>
                <c:pt idx="1644">
                  <c:v>40920.588888888895</c:v>
                </c:pt>
                <c:pt idx="1645">
                  <c:v>40920.595833333326</c:v>
                </c:pt>
                <c:pt idx="1646">
                  <c:v>40920.603472222225</c:v>
                </c:pt>
                <c:pt idx="1647">
                  <c:v>40920.61041666667</c:v>
                </c:pt>
                <c:pt idx="1648">
                  <c:v>40920.617361111101</c:v>
                </c:pt>
                <c:pt idx="1649">
                  <c:v>40920.623611111107</c:v>
                </c:pt>
                <c:pt idx="1650">
                  <c:v>40920.631249999999</c:v>
                </c:pt>
                <c:pt idx="1651">
                  <c:v>40920.638194444451</c:v>
                </c:pt>
                <c:pt idx="1652">
                  <c:v>40920.644444444442</c:v>
                </c:pt>
                <c:pt idx="1653">
                  <c:v>40920.651388888888</c:v>
                </c:pt>
                <c:pt idx="1654">
                  <c:v>40920.658333333333</c:v>
                </c:pt>
                <c:pt idx="1655">
                  <c:v>40920.665277777778</c:v>
                </c:pt>
                <c:pt idx="1656">
                  <c:v>40920.672222222223</c:v>
                </c:pt>
                <c:pt idx="1657">
                  <c:v>40920.679166666654</c:v>
                </c:pt>
                <c:pt idx="1658">
                  <c:v>40920.686111111114</c:v>
                </c:pt>
                <c:pt idx="1659">
                  <c:v>40920.693055555552</c:v>
                </c:pt>
                <c:pt idx="1660">
                  <c:v>40920.699999999997</c:v>
                </c:pt>
                <c:pt idx="1661">
                  <c:v>40920.706944444442</c:v>
                </c:pt>
                <c:pt idx="1662">
                  <c:v>40920.714583333334</c:v>
                </c:pt>
                <c:pt idx="1663">
                  <c:v>40920.721527777772</c:v>
                </c:pt>
                <c:pt idx="1664">
                  <c:v>40920.727777777771</c:v>
                </c:pt>
                <c:pt idx="1665">
                  <c:v>40920.735416666663</c:v>
                </c:pt>
                <c:pt idx="1666">
                  <c:v>40920.741666666654</c:v>
                </c:pt>
                <c:pt idx="1667">
                  <c:v>40920.749305555546</c:v>
                </c:pt>
                <c:pt idx="1668">
                  <c:v>40920.755555555559</c:v>
                </c:pt>
                <c:pt idx="1669">
                  <c:v>40920.762499999997</c:v>
                </c:pt>
                <c:pt idx="1670">
                  <c:v>40920.770138888889</c:v>
                </c:pt>
                <c:pt idx="1671">
                  <c:v>40920.777083333327</c:v>
                </c:pt>
                <c:pt idx="1672">
                  <c:v>40920.78402777778</c:v>
                </c:pt>
                <c:pt idx="1673">
                  <c:v>40920.790972222225</c:v>
                </c:pt>
                <c:pt idx="1674">
                  <c:v>40920.797916666663</c:v>
                </c:pt>
                <c:pt idx="1675">
                  <c:v>40920.804861111108</c:v>
                </c:pt>
                <c:pt idx="1676">
                  <c:v>40920.811111111114</c:v>
                </c:pt>
                <c:pt idx="1677">
                  <c:v>40920.818055555566</c:v>
                </c:pt>
                <c:pt idx="1678">
                  <c:v>40920.825000000004</c:v>
                </c:pt>
                <c:pt idx="1679">
                  <c:v>40920.831944444442</c:v>
                </c:pt>
                <c:pt idx="1680">
                  <c:v>40920.839583333334</c:v>
                </c:pt>
                <c:pt idx="1681">
                  <c:v>40920.845833333333</c:v>
                </c:pt>
                <c:pt idx="1682">
                  <c:v>40920.852777777785</c:v>
                </c:pt>
                <c:pt idx="1683">
                  <c:v>40920.86041666667</c:v>
                </c:pt>
                <c:pt idx="1684">
                  <c:v>40920.867361111101</c:v>
                </c:pt>
                <c:pt idx="1685">
                  <c:v>40920.873611111114</c:v>
                </c:pt>
                <c:pt idx="1686">
                  <c:v>40920.887500000004</c:v>
                </c:pt>
                <c:pt idx="1687">
                  <c:v>40920.894444444442</c:v>
                </c:pt>
                <c:pt idx="1688">
                  <c:v>40920.901388888888</c:v>
                </c:pt>
                <c:pt idx="1689">
                  <c:v>40920.908333333333</c:v>
                </c:pt>
                <c:pt idx="1690">
                  <c:v>40920.915277777785</c:v>
                </c:pt>
                <c:pt idx="1691">
                  <c:v>40920.92291666667</c:v>
                </c:pt>
                <c:pt idx="1692">
                  <c:v>40920.929861111101</c:v>
                </c:pt>
                <c:pt idx="1693">
                  <c:v>40920.936805555553</c:v>
                </c:pt>
                <c:pt idx="1694">
                  <c:v>40920.943749999999</c:v>
                </c:pt>
                <c:pt idx="1695">
                  <c:v>40920.950000000004</c:v>
                </c:pt>
                <c:pt idx="1696">
                  <c:v>40920.95694444445</c:v>
                </c:pt>
                <c:pt idx="1697">
                  <c:v>40920.963888888888</c:v>
                </c:pt>
                <c:pt idx="1698">
                  <c:v>40920.97152777778</c:v>
                </c:pt>
                <c:pt idx="1699">
                  <c:v>40920.978472222232</c:v>
                </c:pt>
                <c:pt idx="1700">
                  <c:v>40920.984722222223</c:v>
                </c:pt>
                <c:pt idx="1701">
                  <c:v>40920.991666666654</c:v>
                </c:pt>
                <c:pt idx="1702">
                  <c:v>40920.998611111114</c:v>
                </c:pt>
                <c:pt idx="1703">
                  <c:v>40921.006250000006</c:v>
                </c:pt>
                <c:pt idx="1704">
                  <c:v>40921.012500000004</c:v>
                </c:pt>
                <c:pt idx="1705">
                  <c:v>40921.019444444442</c:v>
                </c:pt>
                <c:pt idx="1706">
                  <c:v>40921.026388888888</c:v>
                </c:pt>
                <c:pt idx="1707">
                  <c:v>40921.033333333326</c:v>
                </c:pt>
                <c:pt idx="1708">
                  <c:v>40921.040972222232</c:v>
                </c:pt>
                <c:pt idx="1709">
                  <c:v>40921.047222222223</c:v>
                </c:pt>
                <c:pt idx="1710">
                  <c:v>40921.054166666661</c:v>
                </c:pt>
                <c:pt idx="1711">
                  <c:v>40921.061111111107</c:v>
                </c:pt>
                <c:pt idx="1712">
                  <c:v>40921.068055555559</c:v>
                </c:pt>
                <c:pt idx="1713">
                  <c:v>40921.075000000004</c:v>
                </c:pt>
                <c:pt idx="1714">
                  <c:v>40921.081944444442</c:v>
                </c:pt>
                <c:pt idx="1715">
                  <c:v>40921.089583333334</c:v>
                </c:pt>
                <c:pt idx="1716">
                  <c:v>40921.095833333326</c:v>
                </c:pt>
                <c:pt idx="1717">
                  <c:v>40921.103472222225</c:v>
                </c:pt>
                <c:pt idx="1718">
                  <c:v>40921.109722222216</c:v>
                </c:pt>
                <c:pt idx="1719">
                  <c:v>40921.116666666661</c:v>
                </c:pt>
                <c:pt idx="1720">
                  <c:v>40921.123611111107</c:v>
                </c:pt>
                <c:pt idx="1721">
                  <c:v>40921.131249999999</c:v>
                </c:pt>
                <c:pt idx="1722">
                  <c:v>40921.138194444451</c:v>
                </c:pt>
                <c:pt idx="1723">
                  <c:v>40921.144444444442</c:v>
                </c:pt>
                <c:pt idx="1724">
                  <c:v>40921.151388888888</c:v>
                </c:pt>
                <c:pt idx="1725">
                  <c:v>40921.15902777778</c:v>
                </c:pt>
                <c:pt idx="1726">
                  <c:v>40921.165277777778</c:v>
                </c:pt>
                <c:pt idx="1727">
                  <c:v>40921.17291666667</c:v>
                </c:pt>
                <c:pt idx="1728">
                  <c:v>40921.179861111101</c:v>
                </c:pt>
                <c:pt idx="1729">
                  <c:v>40921.186111111114</c:v>
                </c:pt>
                <c:pt idx="1730">
                  <c:v>40921.193055555552</c:v>
                </c:pt>
                <c:pt idx="1731">
                  <c:v>40921.199999999997</c:v>
                </c:pt>
                <c:pt idx="1732">
                  <c:v>40921.206944444442</c:v>
                </c:pt>
                <c:pt idx="1733">
                  <c:v>40921.214583333334</c:v>
                </c:pt>
                <c:pt idx="1734">
                  <c:v>40921.220833333326</c:v>
                </c:pt>
                <c:pt idx="1735">
                  <c:v>40921.227777777771</c:v>
                </c:pt>
                <c:pt idx="1736">
                  <c:v>40921.234722222216</c:v>
                </c:pt>
                <c:pt idx="1737">
                  <c:v>40921.241666666654</c:v>
                </c:pt>
                <c:pt idx="1738">
                  <c:v>40921.248611111114</c:v>
                </c:pt>
                <c:pt idx="1739">
                  <c:v>40921.255555555559</c:v>
                </c:pt>
                <c:pt idx="1740">
                  <c:v>40921.262499999997</c:v>
                </c:pt>
                <c:pt idx="1741">
                  <c:v>40921.269444444435</c:v>
                </c:pt>
                <c:pt idx="1742">
                  <c:v>40921.276388888888</c:v>
                </c:pt>
                <c:pt idx="1743">
                  <c:v>40921.28402777778</c:v>
                </c:pt>
                <c:pt idx="1744">
                  <c:v>40921.290972222225</c:v>
                </c:pt>
                <c:pt idx="1745">
                  <c:v>40921.297222222216</c:v>
                </c:pt>
                <c:pt idx="1746">
                  <c:v>40921.304166666661</c:v>
                </c:pt>
                <c:pt idx="1747">
                  <c:v>40921.311805555553</c:v>
                </c:pt>
                <c:pt idx="1748">
                  <c:v>40921.318750000006</c:v>
                </c:pt>
                <c:pt idx="1749">
                  <c:v>40921.325000000004</c:v>
                </c:pt>
                <c:pt idx="1750">
                  <c:v>40921.332638888896</c:v>
                </c:pt>
                <c:pt idx="1751">
                  <c:v>40921.339583333334</c:v>
                </c:pt>
                <c:pt idx="1752">
                  <c:v>40921.346527777787</c:v>
                </c:pt>
                <c:pt idx="1753">
                  <c:v>40921.353472222232</c:v>
                </c:pt>
                <c:pt idx="1754">
                  <c:v>40921.359722222223</c:v>
                </c:pt>
                <c:pt idx="1755">
                  <c:v>40921.366666666661</c:v>
                </c:pt>
                <c:pt idx="1756">
                  <c:v>40921.373611111114</c:v>
                </c:pt>
                <c:pt idx="1757">
                  <c:v>40921.381250000006</c:v>
                </c:pt>
                <c:pt idx="1758">
                  <c:v>40921.388194444458</c:v>
                </c:pt>
                <c:pt idx="1759">
                  <c:v>40921.394444444442</c:v>
                </c:pt>
                <c:pt idx="1760">
                  <c:v>40921.402083333334</c:v>
                </c:pt>
                <c:pt idx="1761">
                  <c:v>40921.408333333333</c:v>
                </c:pt>
                <c:pt idx="1762">
                  <c:v>40921.415972222232</c:v>
                </c:pt>
                <c:pt idx="1763">
                  <c:v>40921.422222222223</c:v>
                </c:pt>
                <c:pt idx="1764">
                  <c:v>40921.429166666654</c:v>
                </c:pt>
                <c:pt idx="1765">
                  <c:v>40921.436805555553</c:v>
                </c:pt>
                <c:pt idx="1766">
                  <c:v>40921.443055555559</c:v>
                </c:pt>
                <c:pt idx="1767">
                  <c:v>40921.450000000004</c:v>
                </c:pt>
                <c:pt idx="1768">
                  <c:v>40921.45694444445</c:v>
                </c:pt>
                <c:pt idx="1769">
                  <c:v>40921.463888888888</c:v>
                </c:pt>
                <c:pt idx="1770">
                  <c:v>40921.47152777778</c:v>
                </c:pt>
                <c:pt idx="1771">
                  <c:v>40921.478472222232</c:v>
                </c:pt>
                <c:pt idx="1772">
                  <c:v>40921.484722222223</c:v>
                </c:pt>
                <c:pt idx="1773">
                  <c:v>40921.491666666654</c:v>
                </c:pt>
                <c:pt idx="1774">
                  <c:v>40921.498611111114</c:v>
                </c:pt>
                <c:pt idx="1775">
                  <c:v>40921.505555555559</c:v>
                </c:pt>
                <c:pt idx="1776">
                  <c:v>40921.512500000004</c:v>
                </c:pt>
                <c:pt idx="1777">
                  <c:v>40921.520138888889</c:v>
                </c:pt>
                <c:pt idx="1778">
                  <c:v>40921.526388888888</c:v>
                </c:pt>
                <c:pt idx="1779">
                  <c:v>40921.53402777778</c:v>
                </c:pt>
                <c:pt idx="1780">
                  <c:v>40921.540277777785</c:v>
                </c:pt>
                <c:pt idx="1781">
                  <c:v>40921.547222222223</c:v>
                </c:pt>
                <c:pt idx="1782">
                  <c:v>40921.554166666661</c:v>
                </c:pt>
                <c:pt idx="1783">
                  <c:v>40921.561111111107</c:v>
                </c:pt>
                <c:pt idx="1784">
                  <c:v>40921.568055555559</c:v>
                </c:pt>
                <c:pt idx="1785">
                  <c:v>40921.575694444451</c:v>
                </c:pt>
                <c:pt idx="1786">
                  <c:v>40921.582638888896</c:v>
                </c:pt>
                <c:pt idx="1787">
                  <c:v>40921.588888888895</c:v>
                </c:pt>
                <c:pt idx="1788">
                  <c:v>40921.595833333326</c:v>
                </c:pt>
                <c:pt idx="1789">
                  <c:v>40921.603472222225</c:v>
                </c:pt>
                <c:pt idx="1790">
                  <c:v>40921.609722222216</c:v>
                </c:pt>
                <c:pt idx="1791">
                  <c:v>40921.617361111101</c:v>
                </c:pt>
                <c:pt idx="1792">
                  <c:v>40921.624305555546</c:v>
                </c:pt>
                <c:pt idx="1793">
                  <c:v>40921.631249999999</c:v>
                </c:pt>
                <c:pt idx="1794">
                  <c:v>40921.638194444451</c:v>
                </c:pt>
                <c:pt idx="1795">
                  <c:v>40921.645138888889</c:v>
                </c:pt>
                <c:pt idx="1796">
                  <c:v>40921.651388888888</c:v>
                </c:pt>
                <c:pt idx="1797">
                  <c:v>40921.65902777778</c:v>
                </c:pt>
                <c:pt idx="1798">
                  <c:v>40921.665972222225</c:v>
                </c:pt>
                <c:pt idx="1799">
                  <c:v>40921.67291666667</c:v>
                </c:pt>
                <c:pt idx="1800">
                  <c:v>40921.679861111101</c:v>
                </c:pt>
                <c:pt idx="1801">
                  <c:v>40921.686111111114</c:v>
                </c:pt>
                <c:pt idx="1802">
                  <c:v>40921.693055555552</c:v>
                </c:pt>
                <c:pt idx="1803">
                  <c:v>40921.699999999997</c:v>
                </c:pt>
                <c:pt idx="1804">
                  <c:v>40921.706944444442</c:v>
                </c:pt>
                <c:pt idx="1805">
                  <c:v>40921.713888888888</c:v>
                </c:pt>
                <c:pt idx="1806">
                  <c:v>40921.721527777772</c:v>
                </c:pt>
                <c:pt idx="1807">
                  <c:v>40921.727777777771</c:v>
                </c:pt>
                <c:pt idx="1808">
                  <c:v>40921.734722222216</c:v>
                </c:pt>
                <c:pt idx="1809">
                  <c:v>40921.741666666654</c:v>
                </c:pt>
                <c:pt idx="1810">
                  <c:v>40921.748611111114</c:v>
                </c:pt>
                <c:pt idx="1811">
                  <c:v>40921.756250000006</c:v>
                </c:pt>
                <c:pt idx="1812">
                  <c:v>40921.763194444444</c:v>
                </c:pt>
                <c:pt idx="1813">
                  <c:v>40921.769444444435</c:v>
                </c:pt>
                <c:pt idx="1814">
                  <c:v>40921.776388888888</c:v>
                </c:pt>
                <c:pt idx="1815">
                  <c:v>40921.783333333326</c:v>
                </c:pt>
                <c:pt idx="1816">
                  <c:v>40921.790277777778</c:v>
                </c:pt>
                <c:pt idx="1817">
                  <c:v>40921.797916666663</c:v>
                </c:pt>
                <c:pt idx="1818">
                  <c:v>40921.804861111108</c:v>
                </c:pt>
                <c:pt idx="1819">
                  <c:v>40921.811805555553</c:v>
                </c:pt>
                <c:pt idx="1820">
                  <c:v>40921.818750000006</c:v>
                </c:pt>
                <c:pt idx="1821">
                  <c:v>40921.825694444451</c:v>
                </c:pt>
                <c:pt idx="1822">
                  <c:v>40921.831944444442</c:v>
                </c:pt>
                <c:pt idx="1823">
                  <c:v>40921.839583333334</c:v>
                </c:pt>
                <c:pt idx="1824">
                  <c:v>40921.845833333333</c:v>
                </c:pt>
                <c:pt idx="1825">
                  <c:v>40921.853472222232</c:v>
                </c:pt>
                <c:pt idx="1826">
                  <c:v>40921.86041666667</c:v>
                </c:pt>
                <c:pt idx="1827">
                  <c:v>40921.867361111101</c:v>
                </c:pt>
                <c:pt idx="1828">
                  <c:v>40921.873611111114</c:v>
                </c:pt>
                <c:pt idx="1829">
                  <c:v>40921.881250000006</c:v>
                </c:pt>
                <c:pt idx="1830">
                  <c:v>40921.888194444458</c:v>
                </c:pt>
                <c:pt idx="1831">
                  <c:v>40921.894444444442</c:v>
                </c:pt>
                <c:pt idx="1832">
                  <c:v>40921.902083333334</c:v>
                </c:pt>
                <c:pt idx="1833">
                  <c:v>40921.908333333333</c:v>
                </c:pt>
                <c:pt idx="1834">
                  <c:v>40921.915277777785</c:v>
                </c:pt>
                <c:pt idx="1835">
                  <c:v>40921.922222222223</c:v>
                </c:pt>
                <c:pt idx="1836">
                  <c:v>40921.929166666654</c:v>
                </c:pt>
                <c:pt idx="1837">
                  <c:v>40921.936111111114</c:v>
                </c:pt>
                <c:pt idx="1838">
                  <c:v>40921.943055555559</c:v>
                </c:pt>
                <c:pt idx="1839">
                  <c:v>40921.950694444458</c:v>
                </c:pt>
                <c:pt idx="1840">
                  <c:v>40921.95694444445</c:v>
                </c:pt>
                <c:pt idx="1841">
                  <c:v>40921.964583333334</c:v>
                </c:pt>
                <c:pt idx="1842">
                  <c:v>40921.970833333333</c:v>
                </c:pt>
                <c:pt idx="1843">
                  <c:v>40921.977777777778</c:v>
                </c:pt>
                <c:pt idx="1844">
                  <c:v>40921.98541666667</c:v>
                </c:pt>
                <c:pt idx="1845">
                  <c:v>40921.992361111101</c:v>
                </c:pt>
                <c:pt idx="1846">
                  <c:v>40921.998611111114</c:v>
                </c:pt>
                <c:pt idx="1847">
                  <c:v>40922.005555555559</c:v>
                </c:pt>
                <c:pt idx="1848">
                  <c:v>40922.013194444451</c:v>
                </c:pt>
                <c:pt idx="1849">
                  <c:v>40922.020138888889</c:v>
                </c:pt>
                <c:pt idx="1850">
                  <c:v>40922.027083333327</c:v>
                </c:pt>
                <c:pt idx="1851">
                  <c:v>40922.033333333326</c:v>
                </c:pt>
                <c:pt idx="1852">
                  <c:v>40922.040972222232</c:v>
                </c:pt>
                <c:pt idx="1853">
                  <c:v>40922.04791666667</c:v>
                </c:pt>
                <c:pt idx="1854">
                  <c:v>40922.054861111108</c:v>
                </c:pt>
                <c:pt idx="1855">
                  <c:v>40922.061111111107</c:v>
                </c:pt>
                <c:pt idx="1856">
                  <c:v>40922.068055555559</c:v>
                </c:pt>
                <c:pt idx="1857">
                  <c:v>40922.075000000004</c:v>
                </c:pt>
                <c:pt idx="1858">
                  <c:v>40922.081944444442</c:v>
                </c:pt>
                <c:pt idx="1859">
                  <c:v>40922.089583333334</c:v>
                </c:pt>
                <c:pt idx="1860">
                  <c:v>40922.095833333326</c:v>
                </c:pt>
                <c:pt idx="1861">
                  <c:v>40922.102777777778</c:v>
                </c:pt>
                <c:pt idx="1862">
                  <c:v>40922.11041666667</c:v>
                </c:pt>
                <c:pt idx="1863">
                  <c:v>40922.117361111101</c:v>
                </c:pt>
                <c:pt idx="1864">
                  <c:v>40922.123611111107</c:v>
                </c:pt>
                <c:pt idx="1865">
                  <c:v>40922.130555555559</c:v>
                </c:pt>
                <c:pt idx="1866">
                  <c:v>40922.138194444451</c:v>
                </c:pt>
                <c:pt idx="1867">
                  <c:v>40922.144444444442</c:v>
                </c:pt>
                <c:pt idx="1868">
                  <c:v>40922.151388888888</c:v>
                </c:pt>
                <c:pt idx="1869">
                  <c:v>40922.15902777778</c:v>
                </c:pt>
                <c:pt idx="1870">
                  <c:v>40922.165972222225</c:v>
                </c:pt>
                <c:pt idx="1871">
                  <c:v>40922.17291666667</c:v>
                </c:pt>
                <c:pt idx="1872">
                  <c:v>40922.179166666654</c:v>
                </c:pt>
                <c:pt idx="1873">
                  <c:v>40922.186805555553</c:v>
                </c:pt>
                <c:pt idx="1874">
                  <c:v>40922.193749999991</c:v>
                </c:pt>
                <c:pt idx="1875">
                  <c:v>40922.200694444451</c:v>
                </c:pt>
                <c:pt idx="1876">
                  <c:v>40922.206944444442</c:v>
                </c:pt>
                <c:pt idx="1877">
                  <c:v>40922.214583333334</c:v>
                </c:pt>
                <c:pt idx="1878">
                  <c:v>40922.221527777772</c:v>
                </c:pt>
                <c:pt idx="1879">
                  <c:v>40922.227777777771</c:v>
                </c:pt>
                <c:pt idx="1880">
                  <c:v>40922.234722222216</c:v>
                </c:pt>
                <c:pt idx="1881">
                  <c:v>40922.241666666654</c:v>
                </c:pt>
                <c:pt idx="1882">
                  <c:v>40922.249305555546</c:v>
                </c:pt>
                <c:pt idx="1883">
                  <c:v>40922.255555555559</c:v>
                </c:pt>
                <c:pt idx="1884">
                  <c:v>40922.262499999997</c:v>
                </c:pt>
                <c:pt idx="1885">
                  <c:v>40922.269444444435</c:v>
                </c:pt>
                <c:pt idx="1886">
                  <c:v>40922.276388888888</c:v>
                </c:pt>
                <c:pt idx="1887">
                  <c:v>40922.283333333326</c:v>
                </c:pt>
                <c:pt idx="1888">
                  <c:v>40922.290277777778</c:v>
                </c:pt>
                <c:pt idx="1889">
                  <c:v>40922.297222222216</c:v>
                </c:pt>
                <c:pt idx="1890">
                  <c:v>40922.304166666661</c:v>
                </c:pt>
                <c:pt idx="1891">
                  <c:v>40922.311111111114</c:v>
                </c:pt>
                <c:pt idx="1892">
                  <c:v>40922.318750000006</c:v>
                </c:pt>
                <c:pt idx="1893">
                  <c:v>40922.325000000004</c:v>
                </c:pt>
                <c:pt idx="1894">
                  <c:v>40922.331944444442</c:v>
                </c:pt>
                <c:pt idx="1895">
                  <c:v>40922.339583333334</c:v>
                </c:pt>
                <c:pt idx="1896">
                  <c:v>40922.345833333333</c:v>
                </c:pt>
                <c:pt idx="1897">
                  <c:v>40922.352777777785</c:v>
                </c:pt>
                <c:pt idx="1898">
                  <c:v>40922.36041666667</c:v>
                </c:pt>
                <c:pt idx="1899">
                  <c:v>40922.366666666661</c:v>
                </c:pt>
                <c:pt idx="1900">
                  <c:v>40922.373611111114</c:v>
                </c:pt>
                <c:pt idx="1901">
                  <c:v>40922.381250000006</c:v>
                </c:pt>
                <c:pt idx="1902">
                  <c:v>40922.387500000004</c:v>
                </c:pt>
                <c:pt idx="1903">
                  <c:v>40922.394444444442</c:v>
                </c:pt>
                <c:pt idx="1904">
                  <c:v>40922.402083333334</c:v>
                </c:pt>
                <c:pt idx="1905">
                  <c:v>40922.408333333333</c:v>
                </c:pt>
                <c:pt idx="1906">
                  <c:v>40922.415277777785</c:v>
                </c:pt>
                <c:pt idx="1907">
                  <c:v>40922.422222222223</c:v>
                </c:pt>
                <c:pt idx="1908">
                  <c:v>40922.429166666654</c:v>
                </c:pt>
                <c:pt idx="1909">
                  <c:v>40922.436111111114</c:v>
                </c:pt>
                <c:pt idx="1910">
                  <c:v>40922.443055555559</c:v>
                </c:pt>
                <c:pt idx="1911">
                  <c:v>40922.450694444458</c:v>
                </c:pt>
                <c:pt idx="1912">
                  <c:v>40922.45694444445</c:v>
                </c:pt>
                <c:pt idx="1913">
                  <c:v>40922.463888888888</c:v>
                </c:pt>
                <c:pt idx="1914">
                  <c:v>40922.47152777778</c:v>
                </c:pt>
                <c:pt idx="1915">
                  <c:v>40922.477777777778</c:v>
                </c:pt>
                <c:pt idx="1916">
                  <c:v>40922.48541666667</c:v>
                </c:pt>
                <c:pt idx="1917">
                  <c:v>40922.491666666654</c:v>
                </c:pt>
                <c:pt idx="1918">
                  <c:v>40922.499305555546</c:v>
                </c:pt>
                <c:pt idx="1919">
                  <c:v>40922.506250000006</c:v>
                </c:pt>
                <c:pt idx="1920">
                  <c:v>40922.513194444451</c:v>
                </c:pt>
                <c:pt idx="1921">
                  <c:v>40922.519444444442</c:v>
                </c:pt>
                <c:pt idx="1922">
                  <c:v>40922.526388888888</c:v>
                </c:pt>
                <c:pt idx="1923">
                  <c:v>40922.533333333326</c:v>
                </c:pt>
                <c:pt idx="1924">
                  <c:v>40922.540972222232</c:v>
                </c:pt>
                <c:pt idx="1925">
                  <c:v>40922.54791666667</c:v>
                </c:pt>
                <c:pt idx="1926">
                  <c:v>40922.554861111108</c:v>
                </c:pt>
                <c:pt idx="1927">
                  <c:v>40922.561805555546</c:v>
                </c:pt>
                <c:pt idx="1928">
                  <c:v>40922.568055555559</c:v>
                </c:pt>
                <c:pt idx="1929">
                  <c:v>40922.575000000004</c:v>
                </c:pt>
                <c:pt idx="1930">
                  <c:v>40922.582638888896</c:v>
                </c:pt>
                <c:pt idx="1931">
                  <c:v>40922.589583333334</c:v>
                </c:pt>
                <c:pt idx="1932">
                  <c:v>40922.595833333326</c:v>
                </c:pt>
                <c:pt idx="1933">
                  <c:v>40922.603472222225</c:v>
                </c:pt>
                <c:pt idx="1934">
                  <c:v>40922.609722222216</c:v>
                </c:pt>
                <c:pt idx="1935">
                  <c:v>40922.617361111101</c:v>
                </c:pt>
                <c:pt idx="1936">
                  <c:v>40922.624305555546</c:v>
                </c:pt>
                <c:pt idx="1937">
                  <c:v>40922.630555555559</c:v>
                </c:pt>
                <c:pt idx="1938">
                  <c:v>40922.638194444451</c:v>
                </c:pt>
                <c:pt idx="1939">
                  <c:v>40922.645138888889</c:v>
                </c:pt>
                <c:pt idx="1940">
                  <c:v>40922.651388888888</c:v>
                </c:pt>
                <c:pt idx="1941">
                  <c:v>40922.658333333333</c:v>
                </c:pt>
                <c:pt idx="1942">
                  <c:v>40922.665972222225</c:v>
                </c:pt>
                <c:pt idx="1943">
                  <c:v>40922.672222222223</c:v>
                </c:pt>
                <c:pt idx="1944">
                  <c:v>40922.679861111101</c:v>
                </c:pt>
                <c:pt idx="1945">
                  <c:v>40922.686805555553</c:v>
                </c:pt>
                <c:pt idx="1946">
                  <c:v>40922.693055555552</c:v>
                </c:pt>
                <c:pt idx="1947">
                  <c:v>40922.700694444451</c:v>
                </c:pt>
                <c:pt idx="1948">
                  <c:v>40922.707638888889</c:v>
                </c:pt>
                <c:pt idx="1949">
                  <c:v>40922.714583333334</c:v>
                </c:pt>
                <c:pt idx="1950">
                  <c:v>40922.721527777772</c:v>
                </c:pt>
                <c:pt idx="1951">
                  <c:v>40922.727777777771</c:v>
                </c:pt>
                <c:pt idx="1952">
                  <c:v>40922.735416666663</c:v>
                </c:pt>
                <c:pt idx="1953">
                  <c:v>40922.741666666654</c:v>
                </c:pt>
                <c:pt idx="1954">
                  <c:v>40922.749305555546</c:v>
                </c:pt>
                <c:pt idx="1955">
                  <c:v>40922.756250000006</c:v>
                </c:pt>
                <c:pt idx="1956">
                  <c:v>40922.762499999997</c:v>
                </c:pt>
                <c:pt idx="1957">
                  <c:v>40922.770138888889</c:v>
                </c:pt>
                <c:pt idx="1958">
                  <c:v>40922.777083333327</c:v>
                </c:pt>
                <c:pt idx="1959">
                  <c:v>40922.783333333326</c:v>
                </c:pt>
                <c:pt idx="1960">
                  <c:v>40922.790277777778</c:v>
                </c:pt>
                <c:pt idx="1961">
                  <c:v>40922.797916666663</c:v>
                </c:pt>
                <c:pt idx="1962">
                  <c:v>40922.804166666661</c:v>
                </c:pt>
                <c:pt idx="1963">
                  <c:v>40922.811111111114</c:v>
                </c:pt>
                <c:pt idx="1964">
                  <c:v>40922.818055555566</c:v>
                </c:pt>
                <c:pt idx="1965">
                  <c:v>40922.825000000004</c:v>
                </c:pt>
                <c:pt idx="1966">
                  <c:v>40922.831944444442</c:v>
                </c:pt>
                <c:pt idx="1967">
                  <c:v>40922.839583333334</c:v>
                </c:pt>
                <c:pt idx="1968">
                  <c:v>40922.845833333333</c:v>
                </c:pt>
                <c:pt idx="1969">
                  <c:v>40922.852777777785</c:v>
                </c:pt>
                <c:pt idx="1970">
                  <c:v>40922.859722222223</c:v>
                </c:pt>
                <c:pt idx="1971">
                  <c:v>40922.866666666661</c:v>
                </c:pt>
                <c:pt idx="1972">
                  <c:v>40922.873611111114</c:v>
                </c:pt>
                <c:pt idx="1973">
                  <c:v>40922.881250000006</c:v>
                </c:pt>
                <c:pt idx="1974">
                  <c:v>40922.887500000004</c:v>
                </c:pt>
                <c:pt idx="1975">
                  <c:v>40922.894444444442</c:v>
                </c:pt>
                <c:pt idx="1976">
                  <c:v>40922.901388888888</c:v>
                </c:pt>
                <c:pt idx="1977">
                  <c:v>40922.908333333333</c:v>
                </c:pt>
                <c:pt idx="1978">
                  <c:v>40922.915972222232</c:v>
                </c:pt>
                <c:pt idx="1979">
                  <c:v>40922.92291666667</c:v>
                </c:pt>
                <c:pt idx="1980">
                  <c:v>40922.929861111101</c:v>
                </c:pt>
                <c:pt idx="1981">
                  <c:v>40922.936805555553</c:v>
                </c:pt>
                <c:pt idx="1982">
                  <c:v>40922.943749999999</c:v>
                </c:pt>
                <c:pt idx="1983">
                  <c:v>40922.950694444458</c:v>
                </c:pt>
                <c:pt idx="1984">
                  <c:v>40922.95694444445</c:v>
                </c:pt>
                <c:pt idx="1985">
                  <c:v>40922.963888888888</c:v>
                </c:pt>
                <c:pt idx="1986">
                  <c:v>40922.97152777778</c:v>
                </c:pt>
                <c:pt idx="1987">
                  <c:v>40922.977777777778</c:v>
                </c:pt>
                <c:pt idx="1988">
                  <c:v>40922.984722222223</c:v>
                </c:pt>
                <c:pt idx="1989">
                  <c:v>40922.991666666654</c:v>
                </c:pt>
                <c:pt idx="1990">
                  <c:v>40922.998611111114</c:v>
                </c:pt>
                <c:pt idx="1991">
                  <c:v>40923.005555555559</c:v>
                </c:pt>
                <c:pt idx="1992">
                  <c:v>40923.012500000004</c:v>
                </c:pt>
                <c:pt idx="1993">
                  <c:v>40923.019444444442</c:v>
                </c:pt>
                <c:pt idx="1994">
                  <c:v>40923.027083333327</c:v>
                </c:pt>
                <c:pt idx="1995">
                  <c:v>40923.03402777778</c:v>
                </c:pt>
                <c:pt idx="1996">
                  <c:v>40923.040277777785</c:v>
                </c:pt>
                <c:pt idx="1997">
                  <c:v>40923.04791666667</c:v>
                </c:pt>
                <c:pt idx="1998">
                  <c:v>40923.054166666661</c:v>
                </c:pt>
                <c:pt idx="1999">
                  <c:v>40923.061805555546</c:v>
                </c:pt>
                <c:pt idx="2000">
                  <c:v>40923.075000000004</c:v>
                </c:pt>
                <c:pt idx="2001">
                  <c:v>40923.081944444442</c:v>
                </c:pt>
                <c:pt idx="2002">
                  <c:v>40923.088888888895</c:v>
                </c:pt>
                <c:pt idx="2003">
                  <c:v>40923.095833333326</c:v>
                </c:pt>
                <c:pt idx="2004">
                  <c:v>40923.103472222225</c:v>
                </c:pt>
                <c:pt idx="2005">
                  <c:v>40923.109722222216</c:v>
                </c:pt>
                <c:pt idx="2006">
                  <c:v>40923.117361111101</c:v>
                </c:pt>
                <c:pt idx="2007">
                  <c:v>40923.123611111107</c:v>
                </c:pt>
                <c:pt idx="2008">
                  <c:v>40923.131249999999</c:v>
                </c:pt>
                <c:pt idx="2009">
                  <c:v>40923.137499999997</c:v>
                </c:pt>
                <c:pt idx="2010">
                  <c:v>40923.144444444442</c:v>
                </c:pt>
                <c:pt idx="2011">
                  <c:v>40923.152083333334</c:v>
                </c:pt>
                <c:pt idx="2012">
                  <c:v>40923.15902777778</c:v>
                </c:pt>
                <c:pt idx="2013">
                  <c:v>40923.165972222225</c:v>
                </c:pt>
                <c:pt idx="2014">
                  <c:v>40923.17291666667</c:v>
                </c:pt>
                <c:pt idx="2015">
                  <c:v>40923.179166666654</c:v>
                </c:pt>
                <c:pt idx="2016">
                  <c:v>40923.186111111114</c:v>
                </c:pt>
                <c:pt idx="2017">
                  <c:v>40923.193055555552</c:v>
                </c:pt>
                <c:pt idx="2018">
                  <c:v>40923.199999999997</c:v>
                </c:pt>
                <c:pt idx="2019">
                  <c:v>40923.206944444442</c:v>
                </c:pt>
                <c:pt idx="2020">
                  <c:v>40923.213888888888</c:v>
                </c:pt>
                <c:pt idx="2021">
                  <c:v>40923.220833333326</c:v>
                </c:pt>
                <c:pt idx="2022">
                  <c:v>40923.227777777771</c:v>
                </c:pt>
                <c:pt idx="2023">
                  <c:v>40923.234722222216</c:v>
                </c:pt>
                <c:pt idx="2024">
                  <c:v>40923.241666666654</c:v>
                </c:pt>
                <c:pt idx="2025">
                  <c:v>40923.248611111114</c:v>
                </c:pt>
                <c:pt idx="2026">
                  <c:v>40923.255555555559</c:v>
                </c:pt>
                <c:pt idx="2027">
                  <c:v>40923.262499999997</c:v>
                </c:pt>
                <c:pt idx="2028">
                  <c:v>40923.269444444435</c:v>
                </c:pt>
                <c:pt idx="2029">
                  <c:v>40923.277083333327</c:v>
                </c:pt>
                <c:pt idx="2030">
                  <c:v>40923.283333333326</c:v>
                </c:pt>
                <c:pt idx="2031">
                  <c:v>40923.290972222225</c:v>
                </c:pt>
                <c:pt idx="2032">
                  <c:v>40923.297222222216</c:v>
                </c:pt>
                <c:pt idx="2033">
                  <c:v>40923.304861111108</c:v>
                </c:pt>
                <c:pt idx="2034">
                  <c:v>40923.311111111114</c:v>
                </c:pt>
                <c:pt idx="2035">
                  <c:v>40923.318750000006</c:v>
                </c:pt>
                <c:pt idx="2036">
                  <c:v>40923.325000000004</c:v>
                </c:pt>
                <c:pt idx="2037">
                  <c:v>40923.331944444442</c:v>
                </c:pt>
                <c:pt idx="2038">
                  <c:v>40923.338888888895</c:v>
                </c:pt>
                <c:pt idx="2039">
                  <c:v>40923.345833333333</c:v>
                </c:pt>
                <c:pt idx="2040">
                  <c:v>40923.352777777785</c:v>
                </c:pt>
                <c:pt idx="2041">
                  <c:v>40923.359722222223</c:v>
                </c:pt>
                <c:pt idx="2042">
                  <c:v>40923.366666666661</c:v>
                </c:pt>
                <c:pt idx="2043">
                  <c:v>40923.373611111114</c:v>
                </c:pt>
                <c:pt idx="2044">
                  <c:v>40923.380555555566</c:v>
                </c:pt>
                <c:pt idx="2045">
                  <c:v>40923.387500000004</c:v>
                </c:pt>
                <c:pt idx="2046">
                  <c:v>40923.394444444442</c:v>
                </c:pt>
                <c:pt idx="2047">
                  <c:v>40923.401388888888</c:v>
                </c:pt>
                <c:pt idx="2048">
                  <c:v>40923.408333333333</c:v>
                </c:pt>
                <c:pt idx="2049">
                  <c:v>40923.415277777785</c:v>
                </c:pt>
                <c:pt idx="2050">
                  <c:v>40923.422222222223</c:v>
                </c:pt>
                <c:pt idx="2051">
                  <c:v>40923.429166666654</c:v>
                </c:pt>
                <c:pt idx="2052">
                  <c:v>40923.436111111114</c:v>
                </c:pt>
                <c:pt idx="2053">
                  <c:v>40923.443055555559</c:v>
                </c:pt>
                <c:pt idx="2054">
                  <c:v>40923.450000000004</c:v>
                </c:pt>
                <c:pt idx="2055">
                  <c:v>40923.45694444445</c:v>
                </c:pt>
                <c:pt idx="2056">
                  <c:v>40923.463888888888</c:v>
                </c:pt>
                <c:pt idx="2057">
                  <c:v>40923.470833333333</c:v>
                </c:pt>
                <c:pt idx="2058">
                  <c:v>40923.477777777778</c:v>
                </c:pt>
                <c:pt idx="2059">
                  <c:v>40923.484722222223</c:v>
                </c:pt>
                <c:pt idx="2060">
                  <c:v>40923.492361111101</c:v>
                </c:pt>
                <c:pt idx="2061">
                  <c:v>40923.498611111114</c:v>
                </c:pt>
                <c:pt idx="2062">
                  <c:v>40923.505555555559</c:v>
                </c:pt>
                <c:pt idx="2063">
                  <c:v>40923.512500000004</c:v>
                </c:pt>
                <c:pt idx="2064">
                  <c:v>40923.519444444442</c:v>
                </c:pt>
                <c:pt idx="2065">
                  <c:v>40923.526388888888</c:v>
                </c:pt>
                <c:pt idx="2066">
                  <c:v>40923.533333333326</c:v>
                </c:pt>
                <c:pt idx="2067">
                  <c:v>40923.540277777785</c:v>
                </c:pt>
                <c:pt idx="2068">
                  <c:v>40923.547222222223</c:v>
                </c:pt>
                <c:pt idx="2069">
                  <c:v>40923.554166666661</c:v>
                </c:pt>
                <c:pt idx="2070">
                  <c:v>40923.561111111107</c:v>
                </c:pt>
                <c:pt idx="2071">
                  <c:v>40923.568055555559</c:v>
                </c:pt>
                <c:pt idx="2072">
                  <c:v>40923.575000000004</c:v>
                </c:pt>
                <c:pt idx="2073">
                  <c:v>40923.581944444442</c:v>
                </c:pt>
                <c:pt idx="2074">
                  <c:v>40923.588888888895</c:v>
                </c:pt>
                <c:pt idx="2075">
                  <c:v>40923.595833333326</c:v>
                </c:pt>
                <c:pt idx="2076">
                  <c:v>40923.602777777778</c:v>
                </c:pt>
                <c:pt idx="2077">
                  <c:v>40923.609722222216</c:v>
                </c:pt>
                <c:pt idx="2078">
                  <c:v>40923.616666666661</c:v>
                </c:pt>
                <c:pt idx="2079">
                  <c:v>40923.623611111107</c:v>
                </c:pt>
                <c:pt idx="2080">
                  <c:v>40923.630555555559</c:v>
                </c:pt>
                <c:pt idx="2081">
                  <c:v>40923.637499999997</c:v>
                </c:pt>
                <c:pt idx="2082">
                  <c:v>40923.644444444442</c:v>
                </c:pt>
                <c:pt idx="2083">
                  <c:v>40923.651388888888</c:v>
                </c:pt>
                <c:pt idx="2084">
                  <c:v>40923.658333333333</c:v>
                </c:pt>
                <c:pt idx="2085">
                  <c:v>40923.665277777778</c:v>
                </c:pt>
                <c:pt idx="2086">
                  <c:v>40923.672222222223</c:v>
                </c:pt>
                <c:pt idx="2087">
                  <c:v>40923.679166666654</c:v>
                </c:pt>
                <c:pt idx="2088">
                  <c:v>40923.686111111114</c:v>
                </c:pt>
                <c:pt idx="2089">
                  <c:v>40923.693055555552</c:v>
                </c:pt>
                <c:pt idx="2090">
                  <c:v>40923.699999999997</c:v>
                </c:pt>
                <c:pt idx="2091">
                  <c:v>40923.706944444442</c:v>
                </c:pt>
                <c:pt idx="2092">
                  <c:v>40923.713888888888</c:v>
                </c:pt>
                <c:pt idx="2093">
                  <c:v>40923.720833333326</c:v>
                </c:pt>
                <c:pt idx="2094">
                  <c:v>40923.728472222225</c:v>
                </c:pt>
                <c:pt idx="2095">
                  <c:v>40923.734722222216</c:v>
                </c:pt>
                <c:pt idx="2096">
                  <c:v>40923.741666666654</c:v>
                </c:pt>
                <c:pt idx="2097">
                  <c:v>40923.748611111114</c:v>
                </c:pt>
                <c:pt idx="2098">
                  <c:v>40923.755555555559</c:v>
                </c:pt>
                <c:pt idx="2099">
                  <c:v>40923.762499999997</c:v>
                </c:pt>
                <c:pt idx="2100">
                  <c:v>40923.769444444435</c:v>
                </c:pt>
                <c:pt idx="2101">
                  <c:v>40923.776388888888</c:v>
                </c:pt>
                <c:pt idx="2102">
                  <c:v>40923.783333333326</c:v>
                </c:pt>
                <c:pt idx="2103">
                  <c:v>40923.790277777778</c:v>
                </c:pt>
                <c:pt idx="2104">
                  <c:v>40923.797222222216</c:v>
                </c:pt>
                <c:pt idx="2105">
                  <c:v>40923.804861111108</c:v>
                </c:pt>
                <c:pt idx="2106">
                  <c:v>40923.811111111114</c:v>
                </c:pt>
                <c:pt idx="2107">
                  <c:v>40923.818750000006</c:v>
                </c:pt>
                <c:pt idx="2108">
                  <c:v>40923.825694444451</c:v>
                </c:pt>
                <c:pt idx="2109">
                  <c:v>40923.831944444442</c:v>
                </c:pt>
                <c:pt idx="2110">
                  <c:v>40923.839583333334</c:v>
                </c:pt>
                <c:pt idx="2111">
                  <c:v>40923.845833333333</c:v>
                </c:pt>
                <c:pt idx="2112">
                  <c:v>40923.852777777785</c:v>
                </c:pt>
                <c:pt idx="2113">
                  <c:v>40923.859722222223</c:v>
                </c:pt>
                <c:pt idx="2114">
                  <c:v>40923.866666666661</c:v>
                </c:pt>
                <c:pt idx="2115">
                  <c:v>40923.873611111114</c:v>
                </c:pt>
                <c:pt idx="2116">
                  <c:v>40923.880555555566</c:v>
                </c:pt>
                <c:pt idx="2117">
                  <c:v>40923.887500000004</c:v>
                </c:pt>
                <c:pt idx="2118">
                  <c:v>40923.894444444442</c:v>
                </c:pt>
                <c:pt idx="2119">
                  <c:v>40923.901388888888</c:v>
                </c:pt>
                <c:pt idx="2120">
                  <c:v>40923.908333333333</c:v>
                </c:pt>
                <c:pt idx="2121">
                  <c:v>40923.915277777785</c:v>
                </c:pt>
                <c:pt idx="2122">
                  <c:v>40923.922222222223</c:v>
                </c:pt>
                <c:pt idx="2123">
                  <c:v>40923.929166666654</c:v>
                </c:pt>
                <c:pt idx="2124">
                  <c:v>40923.936111111114</c:v>
                </c:pt>
                <c:pt idx="2125">
                  <c:v>40923.943055555559</c:v>
                </c:pt>
                <c:pt idx="2126">
                  <c:v>40923.950000000004</c:v>
                </c:pt>
                <c:pt idx="2127">
                  <c:v>40923.95694444445</c:v>
                </c:pt>
                <c:pt idx="2128">
                  <c:v>40923.963888888888</c:v>
                </c:pt>
                <c:pt idx="2129">
                  <c:v>40923.970833333333</c:v>
                </c:pt>
                <c:pt idx="2130">
                  <c:v>40923.978472222232</c:v>
                </c:pt>
                <c:pt idx="2131">
                  <c:v>40923.98541666667</c:v>
                </c:pt>
                <c:pt idx="2132">
                  <c:v>40923.991666666654</c:v>
                </c:pt>
                <c:pt idx="2133">
                  <c:v>40923.999305555546</c:v>
                </c:pt>
                <c:pt idx="2134">
                  <c:v>40924.005555555559</c:v>
                </c:pt>
                <c:pt idx="2135">
                  <c:v>40924.012500000004</c:v>
                </c:pt>
                <c:pt idx="2136">
                  <c:v>40924.019444444442</c:v>
                </c:pt>
                <c:pt idx="2137">
                  <c:v>40924.026388888888</c:v>
                </c:pt>
                <c:pt idx="2138">
                  <c:v>40924.033333333326</c:v>
                </c:pt>
                <c:pt idx="2139">
                  <c:v>40924.040972222232</c:v>
                </c:pt>
                <c:pt idx="2140">
                  <c:v>40924.047222222223</c:v>
                </c:pt>
                <c:pt idx="2141">
                  <c:v>40924.054861111108</c:v>
                </c:pt>
                <c:pt idx="2142">
                  <c:v>40924.061111111107</c:v>
                </c:pt>
                <c:pt idx="2143">
                  <c:v>40924.068055555559</c:v>
                </c:pt>
                <c:pt idx="2144">
                  <c:v>40924.075000000004</c:v>
                </c:pt>
                <c:pt idx="2145">
                  <c:v>40924.081944444442</c:v>
                </c:pt>
                <c:pt idx="2146">
                  <c:v>40924.088888888895</c:v>
                </c:pt>
                <c:pt idx="2147">
                  <c:v>40924.095833333326</c:v>
                </c:pt>
                <c:pt idx="2148">
                  <c:v>40924.102777777778</c:v>
                </c:pt>
                <c:pt idx="2149">
                  <c:v>40924.109722222216</c:v>
                </c:pt>
                <c:pt idx="2150">
                  <c:v>40924.116666666661</c:v>
                </c:pt>
                <c:pt idx="2151">
                  <c:v>40924.124305555546</c:v>
                </c:pt>
                <c:pt idx="2152">
                  <c:v>40924.131249999999</c:v>
                </c:pt>
                <c:pt idx="2153">
                  <c:v>40924.138194444451</c:v>
                </c:pt>
                <c:pt idx="2154">
                  <c:v>40924.144444444442</c:v>
                </c:pt>
                <c:pt idx="2155">
                  <c:v>40924.151388888888</c:v>
                </c:pt>
                <c:pt idx="2156">
                  <c:v>40924.158333333333</c:v>
                </c:pt>
                <c:pt idx="2157">
                  <c:v>40924.165277777778</c:v>
                </c:pt>
                <c:pt idx="2158">
                  <c:v>40924.17291666667</c:v>
                </c:pt>
                <c:pt idx="2159">
                  <c:v>40924.179861111101</c:v>
                </c:pt>
                <c:pt idx="2160">
                  <c:v>40924.186111111114</c:v>
                </c:pt>
                <c:pt idx="2161">
                  <c:v>40924.193055555552</c:v>
                </c:pt>
                <c:pt idx="2162">
                  <c:v>40924.199999999997</c:v>
                </c:pt>
                <c:pt idx="2163">
                  <c:v>40924.206944444442</c:v>
                </c:pt>
                <c:pt idx="2164">
                  <c:v>40924.213888888888</c:v>
                </c:pt>
                <c:pt idx="2165">
                  <c:v>40924.220833333326</c:v>
                </c:pt>
                <c:pt idx="2166">
                  <c:v>40924.228472222225</c:v>
                </c:pt>
                <c:pt idx="2167">
                  <c:v>40924.235416666663</c:v>
                </c:pt>
                <c:pt idx="2168">
                  <c:v>40924.241666666654</c:v>
                </c:pt>
                <c:pt idx="2169">
                  <c:v>40924.249305555546</c:v>
                </c:pt>
                <c:pt idx="2170">
                  <c:v>40924.256250000006</c:v>
                </c:pt>
                <c:pt idx="2171">
                  <c:v>40924.262499999997</c:v>
                </c:pt>
                <c:pt idx="2172">
                  <c:v>40924.269444444435</c:v>
                </c:pt>
                <c:pt idx="2173">
                  <c:v>40924.277083333327</c:v>
                </c:pt>
                <c:pt idx="2174">
                  <c:v>40924.28402777778</c:v>
                </c:pt>
                <c:pt idx="2175">
                  <c:v>40924.290972222225</c:v>
                </c:pt>
                <c:pt idx="2176">
                  <c:v>40924.297916666663</c:v>
                </c:pt>
                <c:pt idx="2177">
                  <c:v>40924.304166666661</c:v>
                </c:pt>
                <c:pt idx="2178">
                  <c:v>40924.311111111114</c:v>
                </c:pt>
                <c:pt idx="2179">
                  <c:v>40924.318750000006</c:v>
                </c:pt>
                <c:pt idx="2180">
                  <c:v>40924.325000000004</c:v>
                </c:pt>
                <c:pt idx="2181">
                  <c:v>40924.332638888896</c:v>
                </c:pt>
                <c:pt idx="2182">
                  <c:v>40924.338888888895</c:v>
                </c:pt>
                <c:pt idx="2183">
                  <c:v>40924.345833333333</c:v>
                </c:pt>
                <c:pt idx="2184">
                  <c:v>40924.353472222232</c:v>
                </c:pt>
                <c:pt idx="2185">
                  <c:v>40924.36041666667</c:v>
                </c:pt>
                <c:pt idx="2186">
                  <c:v>40924.366666666661</c:v>
                </c:pt>
                <c:pt idx="2187">
                  <c:v>40924.374305555553</c:v>
                </c:pt>
                <c:pt idx="2188">
                  <c:v>40924.381250000006</c:v>
                </c:pt>
                <c:pt idx="2189">
                  <c:v>40924.388194444458</c:v>
                </c:pt>
                <c:pt idx="2190">
                  <c:v>40924.394444444442</c:v>
                </c:pt>
                <c:pt idx="2191">
                  <c:v>40924.401388888888</c:v>
                </c:pt>
                <c:pt idx="2192">
                  <c:v>40924.408333333333</c:v>
                </c:pt>
                <c:pt idx="2193">
                  <c:v>40924.415972222232</c:v>
                </c:pt>
                <c:pt idx="2194">
                  <c:v>40924.42291666667</c:v>
                </c:pt>
                <c:pt idx="2195">
                  <c:v>40924.429861111101</c:v>
                </c:pt>
                <c:pt idx="2196">
                  <c:v>40924.436111111114</c:v>
                </c:pt>
                <c:pt idx="2197">
                  <c:v>40924.443749999999</c:v>
                </c:pt>
                <c:pt idx="2198">
                  <c:v>40924.450694444458</c:v>
                </c:pt>
                <c:pt idx="2199">
                  <c:v>40924.457638888896</c:v>
                </c:pt>
                <c:pt idx="2200">
                  <c:v>40924.464583333334</c:v>
                </c:pt>
                <c:pt idx="2201">
                  <c:v>40924.47152777778</c:v>
                </c:pt>
                <c:pt idx="2202">
                  <c:v>40924.478472222232</c:v>
                </c:pt>
                <c:pt idx="2203">
                  <c:v>40924.484722222223</c:v>
                </c:pt>
                <c:pt idx="2204">
                  <c:v>40924.492361111101</c:v>
                </c:pt>
                <c:pt idx="2205">
                  <c:v>40924.499305555546</c:v>
                </c:pt>
                <c:pt idx="2206">
                  <c:v>40924.505555555559</c:v>
                </c:pt>
                <c:pt idx="2207">
                  <c:v>40924.513194444451</c:v>
                </c:pt>
                <c:pt idx="2208">
                  <c:v>40924.520138888889</c:v>
                </c:pt>
                <c:pt idx="2209">
                  <c:v>40924.526388888888</c:v>
                </c:pt>
                <c:pt idx="2210">
                  <c:v>40924.53402777778</c:v>
                </c:pt>
                <c:pt idx="2211">
                  <c:v>40924.540972222232</c:v>
                </c:pt>
                <c:pt idx="2212">
                  <c:v>40924.54791666667</c:v>
                </c:pt>
                <c:pt idx="2213">
                  <c:v>40924.554166666661</c:v>
                </c:pt>
                <c:pt idx="2214">
                  <c:v>40924.561111111107</c:v>
                </c:pt>
                <c:pt idx="2215">
                  <c:v>40924.568055555559</c:v>
                </c:pt>
                <c:pt idx="2216">
                  <c:v>40924.575694444451</c:v>
                </c:pt>
                <c:pt idx="2217">
                  <c:v>40924.582638888896</c:v>
                </c:pt>
                <c:pt idx="2218">
                  <c:v>40924.589583333334</c:v>
                </c:pt>
                <c:pt idx="2219">
                  <c:v>40924.595833333326</c:v>
                </c:pt>
                <c:pt idx="2220">
                  <c:v>40924.602777777778</c:v>
                </c:pt>
                <c:pt idx="2221">
                  <c:v>40924.609722222216</c:v>
                </c:pt>
                <c:pt idx="2222">
                  <c:v>40924.617361111101</c:v>
                </c:pt>
                <c:pt idx="2223">
                  <c:v>40924.623611111107</c:v>
                </c:pt>
                <c:pt idx="2224">
                  <c:v>40924.631249999999</c:v>
                </c:pt>
                <c:pt idx="2225">
                  <c:v>40924.637499999997</c:v>
                </c:pt>
                <c:pt idx="2226">
                  <c:v>40924.644444444442</c:v>
                </c:pt>
                <c:pt idx="2227">
                  <c:v>40924.652083333334</c:v>
                </c:pt>
                <c:pt idx="2228">
                  <c:v>40924.65902777778</c:v>
                </c:pt>
                <c:pt idx="2229">
                  <c:v>40924.665277777778</c:v>
                </c:pt>
                <c:pt idx="2230">
                  <c:v>40924.67291666667</c:v>
                </c:pt>
                <c:pt idx="2231">
                  <c:v>40924.679166666654</c:v>
                </c:pt>
                <c:pt idx="2232">
                  <c:v>40924.686805555553</c:v>
                </c:pt>
                <c:pt idx="2233">
                  <c:v>40924.693055555552</c:v>
                </c:pt>
                <c:pt idx="2234">
                  <c:v>40924.699999999997</c:v>
                </c:pt>
                <c:pt idx="2235">
                  <c:v>40924.706944444442</c:v>
                </c:pt>
                <c:pt idx="2236">
                  <c:v>40924.713888888888</c:v>
                </c:pt>
                <c:pt idx="2237">
                  <c:v>40924.720833333326</c:v>
                </c:pt>
                <c:pt idx="2238">
                  <c:v>40924.727777777771</c:v>
                </c:pt>
                <c:pt idx="2239">
                  <c:v>40924.735416666663</c:v>
                </c:pt>
                <c:pt idx="2240">
                  <c:v>40924.742361111101</c:v>
                </c:pt>
                <c:pt idx="2241">
                  <c:v>40924.748611111114</c:v>
                </c:pt>
                <c:pt idx="2242">
                  <c:v>40924.755555555559</c:v>
                </c:pt>
                <c:pt idx="2243">
                  <c:v>40924.763194444444</c:v>
                </c:pt>
                <c:pt idx="2244">
                  <c:v>40924.769444444435</c:v>
                </c:pt>
                <c:pt idx="2245">
                  <c:v>40924.777083333327</c:v>
                </c:pt>
                <c:pt idx="2246">
                  <c:v>40924.783333333326</c:v>
                </c:pt>
                <c:pt idx="2247">
                  <c:v>40924.790277777778</c:v>
                </c:pt>
                <c:pt idx="2248">
                  <c:v>40924.797222222216</c:v>
                </c:pt>
                <c:pt idx="2249">
                  <c:v>40924.804861111108</c:v>
                </c:pt>
                <c:pt idx="2250">
                  <c:v>40924.811111111114</c:v>
                </c:pt>
                <c:pt idx="2251">
                  <c:v>40924.818750000006</c:v>
                </c:pt>
                <c:pt idx="2252">
                  <c:v>40924.825694444451</c:v>
                </c:pt>
                <c:pt idx="2253">
                  <c:v>40924.831944444442</c:v>
                </c:pt>
                <c:pt idx="2254">
                  <c:v>40924.838888888895</c:v>
                </c:pt>
                <c:pt idx="2255">
                  <c:v>40924.846527777787</c:v>
                </c:pt>
                <c:pt idx="2256">
                  <c:v>40924.853472222232</c:v>
                </c:pt>
                <c:pt idx="2257">
                  <c:v>40924.86041666667</c:v>
                </c:pt>
                <c:pt idx="2258">
                  <c:v>40924.867361111101</c:v>
                </c:pt>
                <c:pt idx="2259">
                  <c:v>40924.873611111114</c:v>
                </c:pt>
                <c:pt idx="2260">
                  <c:v>40924.880555555566</c:v>
                </c:pt>
                <c:pt idx="2261">
                  <c:v>40924.888194444458</c:v>
                </c:pt>
                <c:pt idx="2262">
                  <c:v>40924.895138888889</c:v>
                </c:pt>
                <c:pt idx="2263">
                  <c:v>40924.902083333334</c:v>
                </c:pt>
                <c:pt idx="2264">
                  <c:v>40924.90902777778</c:v>
                </c:pt>
                <c:pt idx="2265">
                  <c:v>40924.915972222232</c:v>
                </c:pt>
                <c:pt idx="2266">
                  <c:v>40924.922222222223</c:v>
                </c:pt>
                <c:pt idx="2267">
                  <c:v>40924.929861111101</c:v>
                </c:pt>
                <c:pt idx="2268">
                  <c:v>40924.936111111114</c:v>
                </c:pt>
                <c:pt idx="2269">
                  <c:v>40924.943055555559</c:v>
                </c:pt>
                <c:pt idx="2270">
                  <c:v>40924.950694444458</c:v>
                </c:pt>
                <c:pt idx="2271">
                  <c:v>40924.957638888896</c:v>
                </c:pt>
                <c:pt idx="2272">
                  <c:v>40924.964583333334</c:v>
                </c:pt>
                <c:pt idx="2273">
                  <c:v>40924.97152777778</c:v>
                </c:pt>
                <c:pt idx="2274">
                  <c:v>40924.978472222232</c:v>
                </c:pt>
                <c:pt idx="2275">
                  <c:v>40924.984722222223</c:v>
                </c:pt>
                <c:pt idx="2276">
                  <c:v>40924.991666666654</c:v>
                </c:pt>
                <c:pt idx="2277">
                  <c:v>40924.998611111114</c:v>
                </c:pt>
                <c:pt idx="2278">
                  <c:v>40925.006250000006</c:v>
                </c:pt>
                <c:pt idx="2279">
                  <c:v>40925.013194444451</c:v>
                </c:pt>
                <c:pt idx="2280">
                  <c:v>40925.020138888889</c:v>
                </c:pt>
                <c:pt idx="2281">
                  <c:v>40925.026388888888</c:v>
                </c:pt>
                <c:pt idx="2282">
                  <c:v>40925.033333333326</c:v>
                </c:pt>
                <c:pt idx="2283">
                  <c:v>40925.040277777785</c:v>
                </c:pt>
                <c:pt idx="2284">
                  <c:v>40925.047222222223</c:v>
                </c:pt>
                <c:pt idx="2285">
                  <c:v>40925.054861111108</c:v>
                </c:pt>
                <c:pt idx="2286">
                  <c:v>40925.068055555559</c:v>
                </c:pt>
                <c:pt idx="2287">
                  <c:v>40925.075000000004</c:v>
                </c:pt>
                <c:pt idx="2288">
                  <c:v>40925.081944444442</c:v>
                </c:pt>
                <c:pt idx="2289">
                  <c:v>40925.089583333334</c:v>
                </c:pt>
                <c:pt idx="2290">
                  <c:v>40925.09652777778</c:v>
                </c:pt>
                <c:pt idx="2291">
                  <c:v>40925.103472222225</c:v>
                </c:pt>
                <c:pt idx="2292">
                  <c:v>40925.11041666667</c:v>
                </c:pt>
                <c:pt idx="2293">
                  <c:v>40925.117361111101</c:v>
                </c:pt>
                <c:pt idx="2294">
                  <c:v>40925.123611111107</c:v>
                </c:pt>
                <c:pt idx="2295">
                  <c:v>40925.131249999999</c:v>
                </c:pt>
                <c:pt idx="2296">
                  <c:v>40925.138194444451</c:v>
                </c:pt>
                <c:pt idx="2297">
                  <c:v>40925.145138888889</c:v>
                </c:pt>
                <c:pt idx="2298">
                  <c:v>40925.151388888888</c:v>
                </c:pt>
                <c:pt idx="2299">
                  <c:v>40925.15902777778</c:v>
                </c:pt>
                <c:pt idx="2300">
                  <c:v>40925.165277777778</c:v>
                </c:pt>
                <c:pt idx="2301">
                  <c:v>40925.17291666667</c:v>
                </c:pt>
                <c:pt idx="2302">
                  <c:v>40925.179166666654</c:v>
                </c:pt>
                <c:pt idx="2303">
                  <c:v>40925.186111111114</c:v>
                </c:pt>
                <c:pt idx="2304">
                  <c:v>40925.193055555552</c:v>
                </c:pt>
                <c:pt idx="2305">
                  <c:v>40925.200694444451</c:v>
                </c:pt>
                <c:pt idx="2306">
                  <c:v>40925.206944444442</c:v>
                </c:pt>
                <c:pt idx="2307">
                  <c:v>40925.213888888888</c:v>
                </c:pt>
                <c:pt idx="2308">
                  <c:v>40925.220833333326</c:v>
                </c:pt>
                <c:pt idx="2309">
                  <c:v>40925.227777777771</c:v>
                </c:pt>
                <c:pt idx="2310">
                  <c:v>40925.234722222216</c:v>
                </c:pt>
                <c:pt idx="2311">
                  <c:v>40925.241666666654</c:v>
                </c:pt>
                <c:pt idx="2312">
                  <c:v>40925.248611111114</c:v>
                </c:pt>
                <c:pt idx="2313">
                  <c:v>40925.255555555559</c:v>
                </c:pt>
                <c:pt idx="2314">
                  <c:v>40925.262499999997</c:v>
                </c:pt>
                <c:pt idx="2315">
                  <c:v>40925.270138888889</c:v>
                </c:pt>
                <c:pt idx="2316">
                  <c:v>40925.276388888888</c:v>
                </c:pt>
                <c:pt idx="2317">
                  <c:v>40925.283333333326</c:v>
                </c:pt>
                <c:pt idx="2318">
                  <c:v>40925.290277777778</c:v>
                </c:pt>
                <c:pt idx="2319">
                  <c:v>40925.297222222216</c:v>
                </c:pt>
                <c:pt idx="2320">
                  <c:v>40925.304166666661</c:v>
                </c:pt>
                <c:pt idx="2321">
                  <c:v>40925.311111111114</c:v>
                </c:pt>
                <c:pt idx="2322">
                  <c:v>40925.318055555566</c:v>
                </c:pt>
                <c:pt idx="2323">
                  <c:v>40925.325000000004</c:v>
                </c:pt>
                <c:pt idx="2324">
                  <c:v>40925.331944444442</c:v>
                </c:pt>
                <c:pt idx="2325">
                  <c:v>40925.338888888895</c:v>
                </c:pt>
                <c:pt idx="2326">
                  <c:v>40925.345833333333</c:v>
                </c:pt>
                <c:pt idx="2327">
                  <c:v>40925.352777777785</c:v>
                </c:pt>
                <c:pt idx="2328">
                  <c:v>40925.359722222223</c:v>
                </c:pt>
                <c:pt idx="2329">
                  <c:v>40925.366666666661</c:v>
                </c:pt>
                <c:pt idx="2330">
                  <c:v>40925.373611111114</c:v>
                </c:pt>
                <c:pt idx="2331">
                  <c:v>40925.380555555566</c:v>
                </c:pt>
                <c:pt idx="2332">
                  <c:v>40925.387500000004</c:v>
                </c:pt>
                <c:pt idx="2333">
                  <c:v>40925.394444444442</c:v>
                </c:pt>
                <c:pt idx="2334">
                  <c:v>40925.402083333334</c:v>
                </c:pt>
                <c:pt idx="2335">
                  <c:v>40925.408333333333</c:v>
                </c:pt>
                <c:pt idx="2336">
                  <c:v>40925.415277777785</c:v>
                </c:pt>
                <c:pt idx="2337">
                  <c:v>40925.422222222223</c:v>
                </c:pt>
                <c:pt idx="2338">
                  <c:v>40925.429861111101</c:v>
                </c:pt>
                <c:pt idx="2339">
                  <c:v>40925.436111111114</c:v>
                </c:pt>
                <c:pt idx="2340">
                  <c:v>40925.443055555559</c:v>
                </c:pt>
                <c:pt idx="2341">
                  <c:v>40925.450000000004</c:v>
                </c:pt>
                <c:pt idx="2342">
                  <c:v>40925.45694444445</c:v>
                </c:pt>
                <c:pt idx="2343">
                  <c:v>40925.463888888888</c:v>
                </c:pt>
                <c:pt idx="2344">
                  <c:v>40925.470833333333</c:v>
                </c:pt>
                <c:pt idx="2345">
                  <c:v>40925.477777777778</c:v>
                </c:pt>
                <c:pt idx="2346">
                  <c:v>40925.484722222223</c:v>
                </c:pt>
                <c:pt idx="2347">
                  <c:v>40925.491666666654</c:v>
                </c:pt>
                <c:pt idx="2348">
                  <c:v>40925.498611111114</c:v>
                </c:pt>
                <c:pt idx="2349">
                  <c:v>40925.505555555559</c:v>
                </c:pt>
                <c:pt idx="2350">
                  <c:v>40925.512500000004</c:v>
                </c:pt>
                <c:pt idx="2351">
                  <c:v>40925.519444444442</c:v>
                </c:pt>
                <c:pt idx="2352">
                  <c:v>40925.526388888888</c:v>
                </c:pt>
                <c:pt idx="2353">
                  <c:v>40925.533333333326</c:v>
                </c:pt>
                <c:pt idx="2354">
                  <c:v>40925.540277777785</c:v>
                </c:pt>
                <c:pt idx="2355">
                  <c:v>40925.547222222223</c:v>
                </c:pt>
                <c:pt idx="2356">
                  <c:v>40925.554861111108</c:v>
                </c:pt>
                <c:pt idx="2357">
                  <c:v>40925.561111111107</c:v>
                </c:pt>
                <c:pt idx="2358">
                  <c:v>40925.568055555559</c:v>
                </c:pt>
                <c:pt idx="2359">
                  <c:v>40925.575000000004</c:v>
                </c:pt>
                <c:pt idx="2360">
                  <c:v>40925.581944444442</c:v>
                </c:pt>
                <c:pt idx="2361">
                  <c:v>40925.588888888895</c:v>
                </c:pt>
                <c:pt idx="2362">
                  <c:v>40925.595833333326</c:v>
                </c:pt>
                <c:pt idx="2363">
                  <c:v>40925.602777777778</c:v>
                </c:pt>
                <c:pt idx="2364">
                  <c:v>40925.609722222216</c:v>
                </c:pt>
                <c:pt idx="2365">
                  <c:v>40925.617361111101</c:v>
                </c:pt>
                <c:pt idx="2366">
                  <c:v>40925.623611111107</c:v>
                </c:pt>
                <c:pt idx="2367">
                  <c:v>40925.630555555559</c:v>
                </c:pt>
                <c:pt idx="2368">
                  <c:v>40925.638194444451</c:v>
                </c:pt>
                <c:pt idx="2369">
                  <c:v>40925.644444444442</c:v>
                </c:pt>
                <c:pt idx="2370">
                  <c:v>40925.652083333334</c:v>
                </c:pt>
                <c:pt idx="2371">
                  <c:v>40925.658333333333</c:v>
                </c:pt>
                <c:pt idx="2372">
                  <c:v>40925.665277777778</c:v>
                </c:pt>
                <c:pt idx="2373">
                  <c:v>40925.672222222223</c:v>
                </c:pt>
                <c:pt idx="2374">
                  <c:v>40925.679166666654</c:v>
                </c:pt>
                <c:pt idx="2375">
                  <c:v>40925.686111111114</c:v>
                </c:pt>
                <c:pt idx="2376">
                  <c:v>40925.693055555552</c:v>
                </c:pt>
                <c:pt idx="2377">
                  <c:v>40925.700694444451</c:v>
                </c:pt>
                <c:pt idx="2378">
                  <c:v>40925.706944444442</c:v>
                </c:pt>
                <c:pt idx="2379">
                  <c:v>40925.714583333334</c:v>
                </c:pt>
                <c:pt idx="2380">
                  <c:v>40925.721527777772</c:v>
                </c:pt>
                <c:pt idx="2381">
                  <c:v>40925.728472222225</c:v>
                </c:pt>
                <c:pt idx="2382">
                  <c:v>40925.734722222216</c:v>
                </c:pt>
                <c:pt idx="2383">
                  <c:v>40925.741666666654</c:v>
                </c:pt>
                <c:pt idx="2384">
                  <c:v>40925.748611111114</c:v>
                </c:pt>
                <c:pt idx="2385">
                  <c:v>40925.756250000006</c:v>
                </c:pt>
                <c:pt idx="2386">
                  <c:v>40925.763194444444</c:v>
                </c:pt>
                <c:pt idx="2387">
                  <c:v>40925.770138888889</c:v>
                </c:pt>
                <c:pt idx="2388">
                  <c:v>40925.777083333327</c:v>
                </c:pt>
                <c:pt idx="2389">
                  <c:v>40925.783333333326</c:v>
                </c:pt>
                <c:pt idx="2390">
                  <c:v>40925.790277777778</c:v>
                </c:pt>
                <c:pt idx="2391">
                  <c:v>40925.797222222216</c:v>
                </c:pt>
                <c:pt idx="2392">
                  <c:v>40925.804861111108</c:v>
                </c:pt>
                <c:pt idx="2393">
                  <c:v>40925.811111111114</c:v>
                </c:pt>
                <c:pt idx="2394">
                  <c:v>40925.818055555566</c:v>
                </c:pt>
                <c:pt idx="2395">
                  <c:v>40925.825000000004</c:v>
                </c:pt>
                <c:pt idx="2396">
                  <c:v>40925.831944444442</c:v>
                </c:pt>
                <c:pt idx="2397">
                  <c:v>40925.839583333334</c:v>
                </c:pt>
                <c:pt idx="2398">
                  <c:v>40925.845833333333</c:v>
                </c:pt>
                <c:pt idx="2399">
                  <c:v>40925.852777777785</c:v>
                </c:pt>
                <c:pt idx="2400">
                  <c:v>40925.86041666667</c:v>
                </c:pt>
                <c:pt idx="2401">
                  <c:v>40925.866666666661</c:v>
                </c:pt>
                <c:pt idx="2402">
                  <c:v>40925.873611111114</c:v>
                </c:pt>
                <c:pt idx="2403">
                  <c:v>40925.880555555566</c:v>
                </c:pt>
                <c:pt idx="2404">
                  <c:v>40925.887500000004</c:v>
                </c:pt>
                <c:pt idx="2405">
                  <c:v>40925.895138888889</c:v>
                </c:pt>
                <c:pt idx="2406">
                  <c:v>40925.901388888888</c:v>
                </c:pt>
                <c:pt idx="2407">
                  <c:v>40925.908333333333</c:v>
                </c:pt>
                <c:pt idx="2408">
                  <c:v>40925.915277777785</c:v>
                </c:pt>
                <c:pt idx="2409">
                  <c:v>40925.922222222223</c:v>
                </c:pt>
                <c:pt idx="2410">
                  <c:v>40925.929166666654</c:v>
                </c:pt>
                <c:pt idx="2411">
                  <c:v>40925.936111111114</c:v>
                </c:pt>
                <c:pt idx="2412">
                  <c:v>40925.943055555559</c:v>
                </c:pt>
                <c:pt idx="2413">
                  <c:v>40925.950000000004</c:v>
                </c:pt>
                <c:pt idx="2414">
                  <c:v>40925.95694444445</c:v>
                </c:pt>
                <c:pt idx="2415">
                  <c:v>40925.963888888888</c:v>
                </c:pt>
                <c:pt idx="2416">
                  <c:v>40925.970833333333</c:v>
                </c:pt>
                <c:pt idx="2417">
                  <c:v>40925.977777777778</c:v>
                </c:pt>
                <c:pt idx="2418">
                  <c:v>40925.984722222223</c:v>
                </c:pt>
                <c:pt idx="2419">
                  <c:v>40925.992361111101</c:v>
                </c:pt>
                <c:pt idx="2420">
                  <c:v>40925.999305555546</c:v>
                </c:pt>
                <c:pt idx="2421">
                  <c:v>40926.005555555559</c:v>
                </c:pt>
                <c:pt idx="2422">
                  <c:v>40926.012500000004</c:v>
                </c:pt>
                <c:pt idx="2423">
                  <c:v>40926.019444444442</c:v>
                </c:pt>
                <c:pt idx="2424">
                  <c:v>40926.026388888888</c:v>
                </c:pt>
                <c:pt idx="2425">
                  <c:v>40926.033333333326</c:v>
                </c:pt>
                <c:pt idx="2426">
                  <c:v>40926.040972222232</c:v>
                </c:pt>
                <c:pt idx="2427">
                  <c:v>40926.04791666667</c:v>
                </c:pt>
                <c:pt idx="2428">
                  <c:v>40926.054166666661</c:v>
                </c:pt>
                <c:pt idx="2429">
                  <c:v>40926.061111111107</c:v>
                </c:pt>
                <c:pt idx="2430">
                  <c:v>40926.068055555559</c:v>
                </c:pt>
                <c:pt idx="2431">
                  <c:v>40926.075000000004</c:v>
                </c:pt>
                <c:pt idx="2432">
                  <c:v>40926.081944444442</c:v>
                </c:pt>
                <c:pt idx="2433">
                  <c:v>40926.088888888895</c:v>
                </c:pt>
                <c:pt idx="2434">
                  <c:v>40926.09652777778</c:v>
                </c:pt>
                <c:pt idx="2435">
                  <c:v>40926.102777777778</c:v>
                </c:pt>
                <c:pt idx="2436">
                  <c:v>40926.109722222216</c:v>
                </c:pt>
                <c:pt idx="2437">
                  <c:v>40926.116666666661</c:v>
                </c:pt>
                <c:pt idx="2438">
                  <c:v>40926.123611111107</c:v>
                </c:pt>
                <c:pt idx="2439">
                  <c:v>40926.131249999999</c:v>
                </c:pt>
                <c:pt idx="2440">
                  <c:v>40926.138194444451</c:v>
                </c:pt>
                <c:pt idx="2441">
                  <c:v>40926.145138888889</c:v>
                </c:pt>
                <c:pt idx="2442">
                  <c:v>40926.151388888888</c:v>
                </c:pt>
                <c:pt idx="2443">
                  <c:v>40926.158333333333</c:v>
                </c:pt>
                <c:pt idx="2444">
                  <c:v>40926.165277777778</c:v>
                </c:pt>
                <c:pt idx="2445">
                  <c:v>40926.17291666667</c:v>
                </c:pt>
                <c:pt idx="2446">
                  <c:v>40926.179166666654</c:v>
                </c:pt>
                <c:pt idx="2447">
                  <c:v>40926.186111111114</c:v>
                </c:pt>
                <c:pt idx="2448">
                  <c:v>40926.193055555552</c:v>
                </c:pt>
                <c:pt idx="2449">
                  <c:v>40926.199999999997</c:v>
                </c:pt>
                <c:pt idx="2450">
                  <c:v>40926.206944444442</c:v>
                </c:pt>
                <c:pt idx="2451">
                  <c:v>40926.213888888888</c:v>
                </c:pt>
                <c:pt idx="2452">
                  <c:v>40926.221527777772</c:v>
                </c:pt>
                <c:pt idx="2453">
                  <c:v>40926.227777777771</c:v>
                </c:pt>
                <c:pt idx="2454">
                  <c:v>40926.234722222216</c:v>
                </c:pt>
                <c:pt idx="2455">
                  <c:v>40926.241666666654</c:v>
                </c:pt>
                <c:pt idx="2456">
                  <c:v>40926.248611111114</c:v>
                </c:pt>
                <c:pt idx="2457">
                  <c:v>40926.255555555559</c:v>
                </c:pt>
                <c:pt idx="2458">
                  <c:v>40926.262499999997</c:v>
                </c:pt>
                <c:pt idx="2459">
                  <c:v>40926.269444444435</c:v>
                </c:pt>
                <c:pt idx="2460">
                  <c:v>40926.276388888888</c:v>
                </c:pt>
                <c:pt idx="2461">
                  <c:v>40926.283333333326</c:v>
                </c:pt>
                <c:pt idx="2462">
                  <c:v>40926.290277777778</c:v>
                </c:pt>
                <c:pt idx="2463">
                  <c:v>40926.297222222216</c:v>
                </c:pt>
                <c:pt idx="2464">
                  <c:v>40926.304166666661</c:v>
                </c:pt>
                <c:pt idx="2465">
                  <c:v>40926.311111111114</c:v>
                </c:pt>
                <c:pt idx="2466">
                  <c:v>40926.318055555566</c:v>
                </c:pt>
                <c:pt idx="2467">
                  <c:v>40926.325000000004</c:v>
                </c:pt>
                <c:pt idx="2468">
                  <c:v>40926.331944444442</c:v>
                </c:pt>
                <c:pt idx="2469">
                  <c:v>40926.338888888895</c:v>
                </c:pt>
                <c:pt idx="2470">
                  <c:v>40926.345833333333</c:v>
                </c:pt>
                <c:pt idx="2471">
                  <c:v>40926.352777777785</c:v>
                </c:pt>
                <c:pt idx="2472">
                  <c:v>40926.359722222223</c:v>
                </c:pt>
                <c:pt idx="2473">
                  <c:v>40926.366666666661</c:v>
                </c:pt>
                <c:pt idx="2474">
                  <c:v>40926.373611111114</c:v>
                </c:pt>
                <c:pt idx="2475">
                  <c:v>40926.380555555566</c:v>
                </c:pt>
                <c:pt idx="2476">
                  <c:v>40926.387500000004</c:v>
                </c:pt>
                <c:pt idx="2477">
                  <c:v>40926.394444444442</c:v>
                </c:pt>
                <c:pt idx="2478">
                  <c:v>40926.401388888888</c:v>
                </c:pt>
                <c:pt idx="2479">
                  <c:v>40926.408333333333</c:v>
                </c:pt>
                <c:pt idx="2480">
                  <c:v>40926.415277777785</c:v>
                </c:pt>
                <c:pt idx="2481">
                  <c:v>40926.422222222223</c:v>
                </c:pt>
                <c:pt idx="2482">
                  <c:v>40926.429166666654</c:v>
                </c:pt>
                <c:pt idx="2483">
                  <c:v>40926.436111111114</c:v>
                </c:pt>
                <c:pt idx="2484">
                  <c:v>40926.443055555559</c:v>
                </c:pt>
                <c:pt idx="2485">
                  <c:v>40926.450000000004</c:v>
                </c:pt>
                <c:pt idx="2486">
                  <c:v>40926.45694444445</c:v>
                </c:pt>
                <c:pt idx="2487">
                  <c:v>40926.463888888888</c:v>
                </c:pt>
                <c:pt idx="2488">
                  <c:v>40926.470833333333</c:v>
                </c:pt>
                <c:pt idx="2489">
                  <c:v>40926.477777777778</c:v>
                </c:pt>
                <c:pt idx="2490">
                  <c:v>40926.484722222223</c:v>
                </c:pt>
                <c:pt idx="2491">
                  <c:v>40926.492361111101</c:v>
                </c:pt>
                <c:pt idx="2492">
                  <c:v>40926.498611111114</c:v>
                </c:pt>
                <c:pt idx="2493">
                  <c:v>40926.505555555559</c:v>
                </c:pt>
                <c:pt idx="2494">
                  <c:v>40926.512500000004</c:v>
                </c:pt>
                <c:pt idx="2495">
                  <c:v>40926.519444444442</c:v>
                </c:pt>
                <c:pt idx="2496">
                  <c:v>40926.526388888888</c:v>
                </c:pt>
                <c:pt idx="2497">
                  <c:v>40926.533333333326</c:v>
                </c:pt>
                <c:pt idx="2498">
                  <c:v>40926.540277777785</c:v>
                </c:pt>
                <c:pt idx="2499">
                  <c:v>40926.547222222223</c:v>
                </c:pt>
                <c:pt idx="2500">
                  <c:v>40926.554166666661</c:v>
                </c:pt>
                <c:pt idx="2501">
                  <c:v>40926.561111111107</c:v>
                </c:pt>
                <c:pt idx="2502">
                  <c:v>40926.568055555559</c:v>
                </c:pt>
                <c:pt idx="2503">
                  <c:v>40926.575000000004</c:v>
                </c:pt>
                <c:pt idx="2504">
                  <c:v>40926.581944444442</c:v>
                </c:pt>
                <c:pt idx="2505">
                  <c:v>40926.588888888895</c:v>
                </c:pt>
                <c:pt idx="2506">
                  <c:v>40926.595833333326</c:v>
                </c:pt>
                <c:pt idx="2507">
                  <c:v>40926.602777777778</c:v>
                </c:pt>
                <c:pt idx="2508">
                  <c:v>40926.609722222216</c:v>
                </c:pt>
                <c:pt idx="2509">
                  <c:v>40926.616666666661</c:v>
                </c:pt>
                <c:pt idx="2510">
                  <c:v>40926.623611111107</c:v>
                </c:pt>
                <c:pt idx="2511">
                  <c:v>40926.630555555559</c:v>
                </c:pt>
                <c:pt idx="2512">
                  <c:v>40926.637499999997</c:v>
                </c:pt>
                <c:pt idx="2513">
                  <c:v>40926.644444444442</c:v>
                </c:pt>
                <c:pt idx="2514">
                  <c:v>40926.651388888888</c:v>
                </c:pt>
                <c:pt idx="2515">
                  <c:v>40926.658333333333</c:v>
                </c:pt>
                <c:pt idx="2516">
                  <c:v>40926.665277777778</c:v>
                </c:pt>
                <c:pt idx="2517">
                  <c:v>40926.672222222223</c:v>
                </c:pt>
                <c:pt idx="2518">
                  <c:v>40926.679166666654</c:v>
                </c:pt>
                <c:pt idx="2519">
                  <c:v>40926.686111111114</c:v>
                </c:pt>
                <c:pt idx="2520">
                  <c:v>40926.693055555552</c:v>
                </c:pt>
                <c:pt idx="2521">
                  <c:v>40926.699999999997</c:v>
                </c:pt>
                <c:pt idx="2522">
                  <c:v>40926.706944444442</c:v>
                </c:pt>
                <c:pt idx="2523">
                  <c:v>40926.713888888888</c:v>
                </c:pt>
                <c:pt idx="2524">
                  <c:v>40926.720833333326</c:v>
                </c:pt>
                <c:pt idx="2525">
                  <c:v>40926.727777777771</c:v>
                </c:pt>
                <c:pt idx="2526">
                  <c:v>40926.734722222216</c:v>
                </c:pt>
                <c:pt idx="2527">
                  <c:v>40926.741666666654</c:v>
                </c:pt>
                <c:pt idx="2528">
                  <c:v>40926.748611111114</c:v>
                </c:pt>
                <c:pt idx="2529">
                  <c:v>40926.755555555559</c:v>
                </c:pt>
                <c:pt idx="2530">
                  <c:v>40926.762499999997</c:v>
                </c:pt>
                <c:pt idx="2531">
                  <c:v>40926.769444444435</c:v>
                </c:pt>
                <c:pt idx="2532">
                  <c:v>40926.776388888888</c:v>
                </c:pt>
                <c:pt idx="2533">
                  <c:v>40926.783333333326</c:v>
                </c:pt>
                <c:pt idx="2534">
                  <c:v>40926.790277777778</c:v>
                </c:pt>
                <c:pt idx="2535">
                  <c:v>40926.797222222216</c:v>
                </c:pt>
                <c:pt idx="2536">
                  <c:v>40926.804166666661</c:v>
                </c:pt>
                <c:pt idx="2537">
                  <c:v>40926.811111111114</c:v>
                </c:pt>
                <c:pt idx="2538">
                  <c:v>40926.818750000006</c:v>
                </c:pt>
                <c:pt idx="2539">
                  <c:v>40926.825000000004</c:v>
                </c:pt>
                <c:pt idx="2540">
                  <c:v>40926.831944444442</c:v>
                </c:pt>
                <c:pt idx="2541">
                  <c:v>40926.838888888895</c:v>
                </c:pt>
                <c:pt idx="2542">
                  <c:v>40926.845833333333</c:v>
                </c:pt>
                <c:pt idx="2543">
                  <c:v>40926.852777777785</c:v>
                </c:pt>
                <c:pt idx="2544">
                  <c:v>40926.859722222223</c:v>
                </c:pt>
                <c:pt idx="2545">
                  <c:v>40926.866666666661</c:v>
                </c:pt>
                <c:pt idx="2546">
                  <c:v>40926.873611111114</c:v>
                </c:pt>
                <c:pt idx="2547">
                  <c:v>40926.880555555566</c:v>
                </c:pt>
                <c:pt idx="2548">
                  <c:v>40926.887500000004</c:v>
                </c:pt>
                <c:pt idx="2549">
                  <c:v>40926.894444444442</c:v>
                </c:pt>
                <c:pt idx="2550">
                  <c:v>40926.901388888888</c:v>
                </c:pt>
                <c:pt idx="2551">
                  <c:v>40926.908333333333</c:v>
                </c:pt>
                <c:pt idx="2552">
                  <c:v>40926.915277777785</c:v>
                </c:pt>
                <c:pt idx="2553">
                  <c:v>40926.922222222223</c:v>
                </c:pt>
                <c:pt idx="2554">
                  <c:v>40926.929166666654</c:v>
                </c:pt>
                <c:pt idx="2555">
                  <c:v>40926.936111111114</c:v>
                </c:pt>
                <c:pt idx="2556">
                  <c:v>40926.943055555559</c:v>
                </c:pt>
                <c:pt idx="2557">
                  <c:v>40926.950000000004</c:v>
                </c:pt>
                <c:pt idx="2558">
                  <c:v>40926.95694444445</c:v>
                </c:pt>
                <c:pt idx="2559">
                  <c:v>40926.964583333334</c:v>
                </c:pt>
                <c:pt idx="2560">
                  <c:v>40926.970833333333</c:v>
                </c:pt>
                <c:pt idx="2561">
                  <c:v>40926.977777777778</c:v>
                </c:pt>
                <c:pt idx="2562">
                  <c:v>40926.984722222223</c:v>
                </c:pt>
                <c:pt idx="2563">
                  <c:v>40926.998611111114</c:v>
                </c:pt>
                <c:pt idx="2564">
                  <c:v>40927.005555555559</c:v>
                </c:pt>
                <c:pt idx="2565">
                  <c:v>40927.012500000004</c:v>
                </c:pt>
                <c:pt idx="2566">
                  <c:v>40927.026388888888</c:v>
                </c:pt>
                <c:pt idx="2567">
                  <c:v>40927.033333333326</c:v>
                </c:pt>
                <c:pt idx="2568">
                  <c:v>40927.040277777785</c:v>
                </c:pt>
                <c:pt idx="2569">
                  <c:v>40927.047222222223</c:v>
                </c:pt>
                <c:pt idx="2570">
                  <c:v>40927.054166666661</c:v>
                </c:pt>
                <c:pt idx="2571">
                  <c:v>40927.061111111107</c:v>
                </c:pt>
                <c:pt idx="2572">
                  <c:v>40927.068055555559</c:v>
                </c:pt>
                <c:pt idx="2573">
                  <c:v>40927.075000000004</c:v>
                </c:pt>
                <c:pt idx="2574">
                  <c:v>40927.081944444442</c:v>
                </c:pt>
                <c:pt idx="2575">
                  <c:v>40927.088888888895</c:v>
                </c:pt>
                <c:pt idx="2576">
                  <c:v>40927.095833333326</c:v>
                </c:pt>
                <c:pt idx="2577">
                  <c:v>40927.102777777778</c:v>
                </c:pt>
                <c:pt idx="2578">
                  <c:v>40927.109722222216</c:v>
                </c:pt>
                <c:pt idx="2579">
                  <c:v>40927.116666666661</c:v>
                </c:pt>
                <c:pt idx="2580">
                  <c:v>40927.123611111107</c:v>
                </c:pt>
                <c:pt idx="2581">
                  <c:v>40927.130555555559</c:v>
                </c:pt>
                <c:pt idx="2582">
                  <c:v>40927.137499999997</c:v>
                </c:pt>
                <c:pt idx="2583">
                  <c:v>40927.144444444442</c:v>
                </c:pt>
                <c:pt idx="2584">
                  <c:v>40927.151388888888</c:v>
                </c:pt>
                <c:pt idx="2585">
                  <c:v>40927.158333333333</c:v>
                </c:pt>
                <c:pt idx="2586">
                  <c:v>40927.165277777778</c:v>
                </c:pt>
                <c:pt idx="2587">
                  <c:v>40927.17291666667</c:v>
                </c:pt>
                <c:pt idx="2588">
                  <c:v>40927.179861111101</c:v>
                </c:pt>
                <c:pt idx="2589">
                  <c:v>40927.186805555553</c:v>
                </c:pt>
                <c:pt idx="2590">
                  <c:v>40927.193749999991</c:v>
                </c:pt>
                <c:pt idx="2591">
                  <c:v>40927.199999999997</c:v>
                </c:pt>
                <c:pt idx="2592">
                  <c:v>40927.206944444442</c:v>
                </c:pt>
                <c:pt idx="2593">
                  <c:v>40927.213888888888</c:v>
                </c:pt>
                <c:pt idx="2594">
                  <c:v>40927.221527777772</c:v>
                </c:pt>
                <c:pt idx="2595">
                  <c:v>40927.228472222225</c:v>
                </c:pt>
                <c:pt idx="2596">
                  <c:v>40927.234722222216</c:v>
                </c:pt>
                <c:pt idx="2597">
                  <c:v>40927.242361111101</c:v>
                </c:pt>
                <c:pt idx="2598">
                  <c:v>40927.248611111114</c:v>
                </c:pt>
                <c:pt idx="2599">
                  <c:v>40927.256250000006</c:v>
                </c:pt>
                <c:pt idx="2600">
                  <c:v>40927.262499999997</c:v>
                </c:pt>
                <c:pt idx="2601">
                  <c:v>40927.270138888889</c:v>
                </c:pt>
                <c:pt idx="2602">
                  <c:v>40927.283333333326</c:v>
                </c:pt>
                <c:pt idx="2603">
                  <c:v>40927.290277777778</c:v>
                </c:pt>
                <c:pt idx="2604">
                  <c:v>40927.297916666663</c:v>
                </c:pt>
                <c:pt idx="2605">
                  <c:v>40927.304166666661</c:v>
                </c:pt>
                <c:pt idx="2606">
                  <c:v>40927.311805555553</c:v>
                </c:pt>
                <c:pt idx="2607">
                  <c:v>40927.325000000004</c:v>
                </c:pt>
                <c:pt idx="2608">
                  <c:v>40927.331944444442</c:v>
                </c:pt>
                <c:pt idx="2609">
                  <c:v>40927.338888888895</c:v>
                </c:pt>
                <c:pt idx="2610">
                  <c:v>40927.346527777787</c:v>
                </c:pt>
                <c:pt idx="2611">
                  <c:v>40927.352777777785</c:v>
                </c:pt>
                <c:pt idx="2612">
                  <c:v>40927.36041666667</c:v>
                </c:pt>
                <c:pt idx="2613">
                  <c:v>40927.366666666661</c:v>
                </c:pt>
                <c:pt idx="2614">
                  <c:v>40927.374305555553</c:v>
                </c:pt>
                <c:pt idx="2615">
                  <c:v>40927.381250000006</c:v>
                </c:pt>
                <c:pt idx="2616">
                  <c:v>40927.388194444458</c:v>
                </c:pt>
                <c:pt idx="2617">
                  <c:v>40927.394444444442</c:v>
                </c:pt>
                <c:pt idx="2618">
                  <c:v>40927.402083333334</c:v>
                </c:pt>
                <c:pt idx="2619">
                  <c:v>40927.408333333333</c:v>
                </c:pt>
                <c:pt idx="2620">
                  <c:v>40927.415972222232</c:v>
                </c:pt>
                <c:pt idx="2621">
                  <c:v>40927.42291666667</c:v>
                </c:pt>
                <c:pt idx="2622">
                  <c:v>40927.429166666654</c:v>
                </c:pt>
                <c:pt idx="2623">
                  <c:v>40927.436111111114</c:v>
                </c:pt>
                <c:pt idx="2624">
                  <c:v>40927.443749999999</c:v>
                </c:pt>
                <c:pt idx="2625">
                  <c:v>40927.450000000004</c:v>
                </c:pt>
                <c:pt idx="2626">
                  <c:v>40927.457638888896</c:v>
                </c:pt>
                <c:pt idx="2627">
                  <c:v>40927.463888888888</c:v>
                </c:pt>
                <c:pt idx="2628">
                  <c:v>40927.470833333333</c:v>
                </c:pt>
                <c:pt idx="2629">
                  <c:v>40927.478472222232</c:v>
                </c:pt>
                <c:pt idx="2630">
                  <c:v>40927.484722222223</c:v>
                </c:pt>
                <c:pt idx="2631">
                  <c:v>40927.491666666654</c:v>
                </c:pt>
                <c:pt idx="2632">
                  <c:v>40927.499305555546</c:v>
                </c:pt>
                <c:pt idx="2633">
                  <c:v>40927.505555555559</c:v>
                </c:pt>
                <c:pt idx="2634">
                  <c:v>40927.512500000004</c:v>
                </c:pt>
                <c:pt idx="2635">
                  <c:v>40927.520138888889</c:v>
                </c:pt>
                <c:pt idx="2636">
                  <c:v>40927.527083333327</c:v>
                </c:pt>
                <c:pt idx="2637">
                  <c:v>40927.533333333326</c:v>
                </c:pt>
                <c:pt idx="2638">
                  <c:v>40927.540972222232</c:v>
                </c:pt>
                <c:pt idx="2639">
                  <c:v>40927.54791666667</c:v>
                </c:pt>
                <c:pt idx="2640">
                  <c:v>40927.554861111108</c:v>
                </c:pt>
                <c:pt idx="2641">
                  <c:v>40927.561805555546</c:v>
                </c:pt>
                <c:pt idx="2642">
                  <c:v>40927.568749999999</c:v>
                </c:pt>
                <c:pt idx="2643">
                  <c:v>40927.575694444451</c:v>
                </c:pt>
                <c:pt idx="2644">
                  <c:v>40927.581944444442</c:v>
                </c:pt>
                <c:pt idx="2645">
                  <c:v>40927.588888888895</c:v>
                </c:pt>
                <c:pt idx="2646">
                  <c:v>40927.59652777778</c:v>
                </c:pt>
                <c:pt idx="2647">
                  <c:v>40927.603472222225</c:v>
                </c:pt>
                <c:pt idx="2648">
                  <c:v>40927.61041666667</c:v>
                </c:pt>
                <c:pt idx="2649">
                  <c:v>40927.617361111101</c:v>
                </c:pt>
                <c:pt idx="2650">
                  <c:v>40927.623611111107</c:v>
                </c:pt>
                <c:pt idx="2651">
                  <c:v>40927.631249999999</c:v>
                </c:pt>
                <c:pt idx="2652">
                  <c:v>40927.637499999997</c:v>
                </c:pt>
                <c:pt idx="2653">
                  <c:v>40927.644444444442</c:v>
                </c:pt>
                <c:pt idx="2654">
                  <c:v>40927.651388888888</c:v>
                </c:pt>
                <c:pt idx="2655">
                  <c:v>40927.658333333333</c:v>
                </c:pt>
                <c:pt idx="2656">
                  <c:v>40927.665972222225</c:v>
                </c:pt>
                <c:pt idx="2657">
                  <c:v>40927.67291666667</c:v>
                </c:pt>
                <c:pt idx="2658">
                  <c:v>40927.679861111101</c:v>
                </c:pt>
                <c:pt idx="2659">
                  <c:v>40927.686111111114</c:v>
                </c:pt>
                <c:pt idx="2660">
                  <c:v>40927.693055555552</c:v>
                </c:pt>
                <c:pt idx="2661">
                  <c:v>40927.699999999997</c:v>
                </c:pt>
                <c:pt idx="2662">
                  <c:v>40927.707638888889</c:v>
                </c:pt>
                <c:pt idx="2663">
                  <c:v>40927.713888888888</c:v>
                </c:pt>
                <c:pt idx="2664">
                  <c:v>40927.720833333326</c:v>
                </c:pt>
                <c:pt idx="2665">
                  <c:v>40927.727777777771</c:v>
                </c:pt>
                <c:pt idx="2666">
                  <c:v>40927.734722222216</c:v>
                </c:pt>
                <c:pt idx="2667">
                  <c:v>40927.742361111101</c:v>
                </c:pt>
                <c:pt idx="2668">
                  <c:v>40927.749305555546</c:v>
                </c:pt>
                <c:pt idx="2669">
                  <c:v>40927.756250000006</c:v>
                </c:pt>
                <c:pt idx="2670">
                  <c:v>40927.763194444444</c:v>
                </c:pt>
                <c:pt idx="2671">
                  <c:v>40927.770138888889</c:v>
                </c:pt>
                <c:pt idx="2672">
                  <c:v>40927.777083333327</c:v>
                </c:pt>
                <c:pt idx="2673">
                  <c:v>40927.783333333326</c:v>
                </c:pt>
                <c:pt idx="2674">
                  <c:v>40927.790277777778</c:v>
                </c:pt>
                <c:pt idx="2675">
                  <c:v>40927.797222222216</c:v>
                </c:pt>
                <c:pt idx="2676">
                  <c:v>40927.804861111108</c:v>
                </c:pt>
                <c:pt idx="2677">
                  <c:v>40927.811805555553</c:v>
                </c:pt>
                <c:pt idx="2678">
                  <c:v>40927.818750000006</c:v>
                </c:pt>
                <c:pt idx="2679">
                  <c:v>40927.825694444451</c:v>
                </c:pt>
                <c:pt idx="2680">
                  <c:v>40927.832638888896</c:v>
                </c:pt>
                <c:pt idx="2681">
                  <c:v>40927.846527777787</c:v>
                </c:pt>
                <c:pt idx="2682">
                  <c:v>40927.853472222232</c:v>
                </c:pt>
                <c:pt idx="2683">
                  <c:v>40927.86041666667</c:v>
                </c:pt>
                <c:pt idx="2684">
                  <c:v>40927.866666666661</c:v>
                </c:pt>
                <c:pt idx="2685">
                  <c:v>40927.873611111114</c:v>
                </c:pt>
                <c:pt idx="2686">
                  <c:v>40927.881250000006</c:v>
                </c:pt>
                <c:pt idx="2687">
                  <c:v>40927.888194444458</c:v>
                </c:pt>
                <c:pt idx="2688">
                  <c:v>40927.895138888889</c:v>
                </c:pt>
                <c:pt idx="2689">
                  <c:v>40927.901388888888</c:v>
                </c:pt>
                <c:pt idx="2690">
                  <c:v>40927.90902777778</c:v>
                </c:pt>
                <c:pt idx="2691">
                  <c:v>40927.915972222232</c:v>
                </c:pt>
                <c:pt idx="2692">
                  <c:v>40927.92291666667</c:v>
                </c:pt>
                <c:pt idx="2693">
                  <c:v>40927.929861111101</c:v>
                </c:pt>
                <c:pt idx="2694">
                  <c:v>40927.936805555553</c:v>
                </c:pt>
                <c:pt idx="2695">
                  <c:v>40927.943749999999</c:v>
                </c:pt>
                <c:pt idx="2696">
                  <c:v>40927.950694444458</c:v>
                </c:pt>
                <c:pt idx="2697">
                  <c:v>40927.957638888896</c:v>
                </c:pt>
                <c:pt idx="2698">
                  <c:v>40927.964583333334</c:v>
                </c:pt>
                <c:pt idx="2699">
                  <c:v>40927.970833333333</c:v>
                </c:pt>
                <c:pt idx="2700">
                  <c:v>40927.977777777778</c:v>
                </c:pt>
                <c:pt idx="2701">
                  <c:v>40927.98541666667</c:v>
                </c:pt>
                <c:pt idx="2702">
                  <c:v>40927.992361111101</c:v>
                </c:pt>
                <c:pt idx="2703">
                  <c:v>40927.998611111114</c:v>
                </c:pt>
                <c:pt idx="2704">
                  <c:v>40928.005555555559</c:v>
                </c:pt>
                <c:pt idx="2705">
                  <c:v>40928.013194444451</c:v>
                </c:pt>
                <c:pt idx="2706">
                  <c:v>40928.020138888889</c:v>
                </c:pt>
                <c:pt idx="2707">
                  <c:v>40928.026388888888</c:v>
                </c:pt>
                <c:pt idx="2708">
                  <c:v>40928.03402777778</c:v>
                </c:pt>
                <c:pt idx="2709">
                  <c:v>40928.040277777785</c:v>
                </c:pt>
                <c:pt idx="2710">
                  <c:v>40928.047222222223</c:v>
                </c:pt>
                <c:pt idx="2711">
                  <c:v>40928.054166666661</c:v>
                </c:pt>
                <c:pt idx="2712">
                  <c:v>40928.061111111107</c:v>
                </c:pt>
                <c:pt idx="2713">
                  <c:v>40928.068055555559</c:v>
                </c:pt>
                <c:pt idx="2714">
                  <c:v>40928.075694444451</c:v>
                </c:pt>
                <c:pt idx="2715">
                  <c:v>40928.081944444442</c:v>
                </c:pt>
                <c:pt idx="2716">
                  <c:v>40928.088888888895</c:v>
                </c:pt>
                <c:pt idx="2717">
                  <c:v>40928.095833333326</c:v>
                </c:pt>
                <c:pt idx="2718">
                  <c:v>40928.102777777778</c:v>
                </c:pt>
                <c:pt idx="2719">
                  <c:v>40928.109722222216</c:v>
                </c:pt>
                <c:pt idx="2720">
                  <c:v>40928.116666666661</c:v>
                </c:pt>
                <c:pt idx="2721">
                  <c:v>40928.123611111107</c:v>
                </c:pt>
                <c:pt idx="2722">
                  <c:v>40928.131249999999</c:v>
                </c:pt>
                <c:pt idx="2723">
                  <c:v>40928.138194444451</c:v>
                </c:pt>
                <c:pt idx="2724">
                  <c:v>40928.144444444442</c:v>
                </c:pt>
                <c:pt idx="2725">
                  <c:v>40928.152083333334</c:v>
                </c:pt>
                <c:pt idx="2726">
                  <c:v>40928.158333333333</c:v>
                </c:pt>
                <c:pt idx="2727">
                  <c:v>40928.165277777778</c:v>
                </c:pt>
                <c:pt idx="2728">
                  <c:v>40928.17291666667</c:v>
                </c:pt>
                <c:pt idx="2729">
                  <c:v>40928.179861111101</c:v>
                </c:pt>
                <c:pt idx="2730">
                  <c:v>40928.186111111114</c:v>
                </c:pt>
                <c:pt idx="2731">
                  <c:v>40928.193055555552</c:v>
                </c:pt>
                <c:pt idx="2732">
                  <c:v>40928.199999999997</c:v>
                </c:pt>
                <c:pt idx="2733">
                  <c:v>40928.206944444442</c:v>
                </c:pt>
                <c:pt idx="2734">
                  <c:v>40928.213888888888</c:v>
                </c:pt>
                <c:pt idx="2735">
                  <c:v>40928.220833333326</c:v>
                </c:pt>
                <c:pt idx="2736">
                  <c:v>40928.227777777771</c:v>
                </c:pt>
                <c:pt idx="2737">
                  <c:v>40928.234722222216</c:v>
                </c:pt>
                <c:pt idx="2738">
                  <c:v>40928.241666666654</c:v>
                </c:pt>
                <c:pt idx="2739">
                  <c:v>40928.248611111114</c:v>
                </c:pt>
                <c:pt idx="2740">
                  <c:v>40928.255555555559</c:v>
                </c:pt>
                <c:pt idx="2741">
                  <c:v>40928.262499999997</c:v>
                </c:pt>
                <c:pt idx="2742">
                  <c:v>40928.269444444435</c:v>
                </c:pt>
                <c:pt idx="2743">
                  <c:v>40928.276388888888</c:v>
                </c:pt>
                <c:pt idx="2744">
                  <c:v>40928.283333333326</c:v>
                </c:pt>
                <c:pt idx="2745">
                  <c:v>40928.290277777778</c:v>
                </c:pt>
                <c:pt idx="2746">
                  <c:v>40928.297222222216</c:v>
                </c:pt>
                <c:pt idx="2747">
                  <c:v>40928.304861111108</c:v>
                </c:pt>
                <c:pt idx="2748">
                  <c:v>40928.311111111114</c:v>
                </c:pt>
                <c:pt idx="2749">
                  <c:v>40928.318055555566</c:v>
                </c:pt>
                <c:pt idx="2750">
                  <c:v>40928.325000000004</c:v>
                </c:pt>
                <c:pt idx="2751">
                  <c:v>40928.331944444442</c:v>
                </c:pt>
                <c:pt idx="2752">
                  <c:v>40928.338888888895</c:v>
                </c:pt>
                <c:pt idx="2753">
                  <c:v>40928.346527777787</c:v>
                </c:pt>
                <c:pt idx="2754">
                  <c:v>40928.352777777785</c:v>
                </c:pt>
                <c:pt idx="2755">
                  <c:v>40928.359722222223</c:v>
                </c:pt>
                <c:pt idx="2756">
                  <c:v>40928.366666666661</c:v>
                </c:pt>
                <c:pt idx="2757">
                  <c:v>40928.373611111114</c:v>
                </c:pt>
                <c:pt idx="2758">
                  <c:v>40928.380555555566</c:v>
                </c:pt>
                <c:pt idx="2759">
                  <c:v>40928.387500000004</c:v>
                </c:pt>
                <c:pt idx="2760">
                  <c:v>40928.394444444442</c:v>
                </c:pt>
                <c:pt idx="2761">
                  <c:v>40928.401388888888</c:v>
                </c:pt>
                <c:pt idx="2762">
                  <c:v>40928.408333333333</c:v>
                </c:pt>
                <c:pt idx="2763">
                  <c:v>40928.415277777785</c:v>
                </c:pt>
                <c:pt idx="2764">
                  <c:v>40928.422222222223</c:v>
                </c:pt>
                <c:pt idx="2765">
                  <c:v>40928.429166666654</c:v>
                </c:pt>
                <c:pt idx="2766">
                  <c:v>40928.436111111114</c:v>
                </c:pt>
                <c:pt idx="2767">
                  <c:v>40928.443055555559</c:v>
                </c:pt>
                <c:pt idx="2768">
                  <c:v>40928.450000000004</c:v>
                </c:pt>
                <c:pt idx="2769">
                  <c:v>40928.45694444445</c:v>
                </c:pt>
                <c:pt idx="2770">
                  <c:v>40928.463888888888</c:v>
                </c:pt>
                <c:pt idx="2771">
                  <c:v>40928.470833333333</c:v>
                </c:pt>
                <c:pt idx="2772">
                  <c:v>40928.477777777778</c:v>
                </c:pt>
                <c:pt idx="2773">
                  <c:v>40928.484722222223</c:v>
                </c:pt>
                <c:pt idx="2774">
                  <c:v>40928.491666666654</c:v>
                </c:pt>
                <c:pt idx="2775">
                  <c:v>40928.498611111114</c:v>
                </c:pt>
                <c:pt idx="2776">
                  <c:v>40928.506250000006</c:v>
                </c:pt>
                <c:pt idx="2777">
                  <c:v>40928.512500000004</c:v>
                </c:pt>
                <c:pt idx="2778">
                  <c:v>40928.519444444442</c:v>
                </c:pt>
                <c:pt idx="2779">
                  <c:v>40928.526388888888</c:v>
                </c:pt>
                <c:pt idx="2780">
                  <c:v>40928.533333333326</c:v>
                </c:pt>
                <c:pt idx="2781">
                  <c:v>40928.540277777785</c:v>
                </c:pt>
                <c:pt idx="2782">
                  <c:v>40928.547222222223</c:v>
                </c:pt>
                <c:pt idx="2783">
                  <c:v>40928.554166666661</c:v>
                </c:pt>
                <c:pt idx="2784">
                  <c:v>40928.561111111107</c:v>
                </c:pt>
                <c:pt idx="2785">
                  <c:v>40928.568055555559</c:v>
                </c:pt>
                <c:pt idx="2786">
                  <c:v>40928.575000000004</c:v>
                </c:pt>
                <c:pt idx="2787">
                  <c:v>40928.581944444442</c:v>
                </c:pt>
                <c:pt idx="2788">
                  <c:v>40928.588888888895</c:v>
                </c:pt>
                <c:pt idx="2789">
                  <c:v>40928.595833333326</c:v>
                </c:pt>
                <c:pt idx="2790">
                  <c:v>40928.602777777778</c:v>
                </c:pt>
                <c:pt idx="2791">
                  <c:v>40928.609722222216</c:v>
                </c:pt>
                <c:pt idx="2792">
                  <c:v>40928.616666666661</c:v>
                </c:pt>
                <c:pt idx="2793">
                  <c:v>40928.624305555546</c:v>
                </c:pt>
                <c:pt idx="2794">
                  <c:v>40928.630555555559</c:v>
                </c:pt>
                <c:pt idx="2795">
                  <c:v>40928.637499999997</c:v>
                </c:pt>
                <c:pt idx="2796">
                  <c:v>40928.644444444442</c:v>
                </c:pt>
                <c:pt idx="2797">
                  <c:v>40928.651388888888</c:v>
                </c:pt>
                <c:pt idx="2798">
                  <c:v>40928.658333333333</c:v>
                </c:pt>
                <c:pt idx="2799">
                  <c:v>40928.665277777778</c:v>
                </c:pt>
                <c:pt idx="2800">
                  <c:v>40928.67291666667</c:v>
                </c:pt>
                <c:pt idx="2801">
                  <c:v>40928.679166666654</c:v>
                </c:pt>
                <c:pt idx="2802">
                  <c:v>40928.686111111114</c:v>
                </c:pt>
                <c:pt idx="2803">
                  <c:v>40928.693055555552</c:v>
                </c:pt>
                <c:pt idx="2804">
                  <c:v>40928.699999999997</c:v>
                </c:pt>
                <c:pt idx="2805">
                  <c:v>40928.706944444442</c:v>
                </c:pt>
                <c:pt idx="2806">
                  <c:v>40928.713888888888</c:v>
                </c:pt>
                <c:pt idx="2807">
                  <c:v>40928.720833333326</c:v>
                </c:pt>
                <c:pt idx="2808">
                  <c:v>40928.727777777771</c:v>
                </c:pt>
                <c:pt idx="2809">
                  <c:v>40928.734722222216</c:v>
                </c:pt>
                <c:pt idx="2810">
                  <c:v>40928.741666666654</c:v>
                </c:pt>
                <c:pt idx="2811">
                  <c:v>40928.748611111114</c:v>
                </c:pt>
                <c:pt idx="2812">
                  <c:v>40928.755555555559</c:v>
                </c:pt>
                <c:pt idx="2813">
                  <c:v>40928.762499999997</c:v>
                </c:pt>
                <c:pt idx="2814">
                  <c:v>40928.769444444435</c:v>
                </c:pt>
                <c:pt idx="2815">
                  <c:v>40928.776388888888</c:v>
                </c:pt>
                <c:pt idx="2816">
                  <c:v>40928.783333333326</c:v>
                </c:pt>
                <c:pt idx="2817">
                  <c:v>40928.790972222225</c:v>
                </c:pt>
                <c:pt idx="2818">
                  <c:v>40928.797916666663</c:v>
                </c:pt>
                <c:pt idx="2819">
                  <c:v>40928.804861111108</c:v>
                </c:pt>
                <c:pt idx="2820">
                  <c:v>40928.811111111114</c:v>
                </c:pt>
                <c:pt idx="2821">
                  <c:v>40928.818055555566</c:v>
                </c:pt>
                <c:pt idx="2822">
                  <c:v>40928.825000000004</c:v>
                </c:pt>
                <c:pt idx="2823">
                  <c:v>40928.831944444442</c:v>
                </c:pt>
                <c:pt idx="2824">
                  <c:v>40928.838888888895</c:v>
                </c:pt>
                <c:pt idx="2825">
                  <c:v>40928.845833333333</c:v>
                </c:pt>
                <c:pt idx="2826">
                  <c:v>40928.852777777785</c:v>
                </c:pt>
                <c:pt idx="2827">
                  <c:v>40928.859722222223</c:v>
                </c:pt>
                <c:pt idx="2828">
                  <c:v>40928.873611111114</c:v>
                </c:pt>
                <c:pt idx="2829">
                  <c:v>40928.880555555566</c:v>
                </c:pt>
                <c:pt idx="2830">
                  <c:v>40928.888194444458</c:v>
                </c:pt>
                <c:pt idx="2831">
                  <c:v>40928.901388888888</c:v>
                </c:pt>
                <c:pt idx="2832">
                  <c:v>40928.908333333333</c:v>
                </c:pt>
                <c:pt idx="2833">
                  <c:v>40928.915277777785</c:v>
                </c:pt>
                <c:pt idx="2834">
                  <c:v>40928.922222222223</c:v>
                </c:pt>
                <c:pt idx="2835">
                  <c:v>40928.929166666654</c:v>
                </c:pt>
                <c:pt idx="2836">
                  <c:v>40928.936111111114</c:v>
                </c:pt>
                <c:pt idx="2837">
                  <c:v>40928.943055555559</c:v>
                </c:pt>
                <c:pt idx="2838">
                  <c:v>40928.950694444458</c:v>
                </c:pt>
                <c:pt idx="2839">
                  <c:v>40928.95694444445</c:v>
                </c:pt>
                <c:pt idx="2840">
                  <c:v>40928.970833333333</c:v>
                </c:pt>
                <c:pt idx="2841">
                  <c:v>40928.978472222232</c:v>
                </c:pt>
                <c:pt idx="2842">
                  <c:v>40928.98541666667</c:v>
                </c:pt>
                <c:pt idx="2843">
                  <c:v>40928.991666666654</c:v>
                </c:pt>
                <c:pt idx="2844">
                  <c:v>40928.999305555546</c:v>
                </c:pt>
                <c:pt idx="2845">
                  <c:v>40929.006250000006</c:v>
                </c:pt>
                <c:pt idx="2846">
                  <c:v>40929.013194444451</c:v>
                </c:pt>
                <c:pt idx="2847">
                  <c:v>40929.020138888889</c:v>
                </c:pt>
                <c:pt idx="2848">
                  <c:v>40929.026388888888</c:v>
                </c:pt>
                <c:pt idx="2849">
                  <c:v>40929.033333333326</c:v>
                </c:pt>
                <c:pt idx="2850">
                  <c:v>40929.040277777785</c:v>
                </c:pt>
                <c:pt idx="2851">
                  <c:v>40929.04791666667</c:v>
                </c:pt>
                <c:pt idx="2852">
                  <c:v>40929.054166666661</c:v>
                </c:pt>
                <c:pt idx="2853">
                  <c:v>40929.061805555546</c:v>
                </c:pt>
                <c:pt idx="2854">
                  <c:v>40929.068749999999</c:v>
                </c:pt>
                <c:pt idx="2855">
                  <c:v>40929.297916666663</c:v>
                </c:pt>
                <c:pt idx="2856">
                  <c:v>40929.304166666661</c:v>
                </c:pt>
                <c:pt idx="2857">
                  <c:v>40929.311805555553</c:v>
                </c:pt>
                <c:pt idx="2858">
                  <c:v>40929.318055555566</c:v>
                </c:pt>
                <c:pt idx="2859">
                  <c:v>40929.325000000004</c:v>
                </c:pt>
                <c:pt idx="2860">
                  <c:v>40929.332638888896</c:v>
                </c:pt>
                <c:pt idx="2861">
                  <c:v>40929.339583333334</c:v>
                </c:pt>
                <c:pt idx="2862">
                  <c:v>40929.345833333333</c:v>
                </c:pt>
                <c:pt idx="2863">
                  <c:v>40929.352777777785</c:v>
                </c:pt>
                <c:pt idx="2864">
                  <c:v>40929.359722222223</c:v>
                </c:pt>
                <c:pt idx="2865">
                  <c:v>40929.367361111101</c:v>
                </c:pt>
                <c:pt idx="2866">
                  <c:v>40929.374305555553</c:v>
                </c:pt>
                <c:pt idx="2867">
                  <c:v>40929.380555555566</c:v>
                </c:pt>
                <c:pt idx="2868">
                  <c:v>40929.388194444458</c:v>
                </c:pt>
                <c:pt idx="2869">
                  <c:v>40929.395138888889</c:v>
                </c:pt>
                <c:pt idx="2870">
                  <c:v>40929.402083333334</c:v>
                </c:pt>
                <c:pt idx="2871">
                  <c:v>40929.40902777778</c:v>
                </c:pt>
                <c:pt idx="2872">
                  <c:v>40929.415972222232</c:v>
                </c:pt>
                <c:pt idx="2873">
                  <c:v>40929.422222222223</c:v>
                </c:pt>
                <c:pt idx="2874">
                  <c:v>40929.429861111101</c:v>
                </c:pt>
                <c:pt idx="2875">
                  <c:v>40929.436111111114</c:v>
                </c:pt>
                <c:pt idx="2876">
                  <c:v>40929.443055555559</c:v>
                </c:pt>
                <c:pt idx="2877">
                  <c:v>40929.450000000004</c:v>
                </c:pt>
                <c:pt idx="2878">
                  <c:v>40929.457638888896</c:v>
                </c:pt>
                <c:pt idx="2879">
                  <c:v>40929.464583333334</c:v>
                </c:pt>
                <c:pt idx="2880">
                  <c:v>40929.470833333333</c:v>
                </c:pt>
                <c:pt idx="2881">
                  <c:v>40929.478472222232</c:v>
                </c:pt>
                <c:pt idx="2882">
                  <c:v>40929.48541666667</c:v>
                </c:pt>
                <c:pt idx="2883">
                  <c:v>40929.492361111101</c:v>
                </c:pt>
                <c:pt idx="2884">
                  <c:v>40929.499305555546</c:v>
                </c:pt>
                <c:pt idx="2885">
                  <c:v>40929.506250000006</c:v>
                </c:pt>
                <c:pt idx="2886">
                  <c:v>40929.512500000004</c:v>
                </c:pt>
                <c:pt idx="2887">
                  <c:v>40929.520138888889</c:v>
                </c:pt>
                <c:pt idx="2888">
                  <c:v>40929.527083333327</c:v>
                </c:pt>
                <c:pt idx="2889">
                  <c:v>40929.53402777778</c:v>
                </c:pt>
                <c:pt idx="2890">
                  <c:v>40929.540972222232</c:v>
                </c:pt>
                <c:pt idx="2891">
                  <c:v>40929.54791666667</c:v>
                </c:pt>
                <c:pt idx="2892">
                  <c:v>40929.554861111108</c:v>
                </c:pt>
                <c:pt idx="2893">
                  <c:v>40929.561805555546</c:v>
                </c:pt>
                <c:pt idx="2894">
                  <c:v>40929.568749999999</c:v>
                </c:pt>
                <c:pt idx="2895">
                  <c:v>40929.575694444451</c:v>
                </c:pt>
                <c:pt idx="2896">
                  <c:v>40929.582638888896</c:v>
                </c:pt>
                <c:pt idx="2897">
                  <c:v>40929.589583333334</c:v>
                </c:pt>
                <c:pt idx="2898">
                  <c:v>40929.59652777778</c:v>
                </c:pt>
                <c:pt idx="2899">
                  <c:v>40929.603472222225</c:v>
                </c:pt>
                <c:pt idx="2900">
                  <c:v>40929.609722222216</c:v>
                </c:pt>
                <c:pt idx="2901">
                  <c:v>40929.616666666661</c:v>
                </c:pt>
                <c:pt idx="2902">
                  <c:v>40929.623611111107</c:v>
                </c:pt>
                <c:pt idx="2903">
                  <c:v>40929.630555555559</c:v>
                </c:pt>
                <c:pt idx="2904">
                  <c:v>40929.637499999997</c:v>
                </c:pt>
                <c:pt idx="2905">
                  <c:v>40929.645138888889</c:v>
                </c:pt>
                <c:pt idx="2906">
                  <c:v>40929.658333333333</c:v>
                </c:pt>
                <c:pt idx="2907">
                  <c:v>40929.665972222225</c:v>
                </c:pt>
                <c:pt idx="2908">
                  <c:v>40929.67291666667</c:v>
                </c:pt>
                <c:pt idx="2909">
                  <c:v>40929.679861111101</c:v>
                </c:pt>
                <c:pt idx="2910">
                  <c:v>40929.686805555553</c:v>
                </c:pt>
                <c:pt idx="2911">
                  <c:v>40929.693749999991</c:v>
                </c:pt>
                <c:pt idx="2912">
                  <c:v>40929.699999999997</c:v>
                </c:pt>
                <c:pt idx="2913">
                  <c:v>40929.707638888889</c:v>
                </c:pt>
                <c:pt idx="2914">
                  <c:v>40929.714583333334</c:v>
                </c:pt>
                <c:pt idx="2915">
                  <c:v>40929.721527777772</c:v>
                </c:pt>
                <c:pt idx="2916">
                  <c:v>40929.727777777771</c:v>
                </c:pt>
                <c:pt idx="2917">
                  <c:v>40929.735416666663</c:v>
                </c:pt>
                <c:pt idx="2918">
                  <c:v>40929.742361111101</c:v>
                </c:pt>
                <c:pt idx="2919">
                  <c:v>40929.749305555546</c:v>
                </c:pt>
                <c:pt idx="2920">
                  <c:v>40929.756250000006</c:v>
                </c:pt>
                <c:pt idx="2921">
                  <c:v>40929.763194444444</c:v>
                </c:pt>
                <c:pt idx="2922">
                  <c:v>40929.770138888889</c:v>
                </c:pt>
                <c:pt idx="2923">
                  <c:v>40929.776388888888</c:v>
                </c:pt>
                <c:pt idx="2924">
                  <c:v>40929.78402777778</c:v>
                </c:pt>
                <c:pt idx="2925">
                  <c:v>40929.790972222225</c:v>
                </c:pt>
                <c:pt idx="2926">
                  <c:v>40929.797916666663</c:v>
                </c:pt>
                <c:pt idx="2927">
                  <c:v>40929.804166666661</c:v>
                </c:pt>
                <c:pt idx="2928">
                  <c:v>40929.811805555553</c:v>
                </c:pt>
                <c:pt idx="2929">
                  <c:v>40929.818750000006</c:v>
                </c:pt>
                <c:pt idx="2930">
                  <c:v>40929.825000000004</c:v>
                </c:pt>
                <c:pt idx="2931">
                  <c:v>40929.832638888896</c:v>
                </c:pt>
                <c:pt idx="2932">
                  <c:v>40929.838888888895</c:v>
                </c:pt>
                <c:pt idx="2933">
                  <c:v>40929.846527777787</c:v>
                </c:pt>
                <c:pt idx="2934">
                  <c:v>40929.853472222232</c:v>
                </c:pt>
                <c:pt idx="2935">
                  <c:v>40929.859722222223</c:v>
                </c:pt>
                <c:pt idx="2936">
                  <c:v>40929.866666666661</c:v>
                </c:pt>
                <c:pt idx="2937">
                  <c:v>40929.874305555553</c:v>
                </c:pt>
                <c:pt idx="2938">
                  <c:v>40929.881250000006</c:v>
                </c:pt>
                <c:pt idx="2939">
                  <c:v>40929.888194444458</c:v>
                </c:pt>
                <c:pt idx="2940">
                  <c:v>40929.895138888889</c:v>
                </c:pt>
                <c:pt idx="2941">
                  <c:v>40929.902083333334</c:v>
                </c:pt>
                <c:pt idx="2942">
                  <c:v>40929.90902777778</c:v>
                </c:pt>
                <c:pt idx="2943">
                  <c:v>40929.915972222232</c:v>
                </c:pt>
                <c:pt idx="2944">
                  <c:v>40929.92291666667</c:v>
                </c:pt>
                <c:pt idx="2945">
                  <c:v>40929.929861111101</c:v>
                </c:pt>
                <c:pt idx="2946">
                  <c:v>40929.936805555553</c:v>
                </c:pt>
                <c:pt idx="2947">
                  <c:v>40929.943749999999</c:v>
                </c:pt>
                <c:pt idx="2948">
                  <c:v>40929.950694444458</c:v>
                </c:pt>
                <c:pt idx="2949">
                  <c:v>40929.95694444445</c:v>
                </c:pt>
                <c:pt idx="2950">
                  <c:v>40929.964583333334</c:v>
                </c:pt>
                <c:pt idx="2951">
                  <c:v>40929.97152777778</c:v>
                </c:pt>
                <c:pt idx="2952">
                  <c:v>40929.978472222232</c:v>
                </c:pt>
                <c:pt idx="2953">
                  <c:v>40929.984722222223</c:v>
                </c:pt>
                <c:pt idx="2954">
                  <c:v>40929.991666666654</c:v>
                </c:pt>
                <c:pt idx="2955">
                  <c:v>40929.999305555546</c:v>
                </c:pt>
                <c:pt idx="2956">
                  <c:v>40930.006250000006</c:v>
                </c:pt>
                <c:pt idx="2957">
                  <c:v>40930.012500000004</c:v>
                </c:pt>
                <c:pt idx="2958">
                  <c:v>40930.020138888889</c:v>
                </c:pt>
                <c:pt idx="2959">
                  <c:v>40930.026388888888</c:v>
                </c:pt>
                <c:pt idx="2960">
                  <c:v>40930.03402777778</c:v>
                </c:pt>
                <c:pt idx="2961">
                  <c:v>40930.040277777785</c:v>
                </c:pt>
                <c:pt idx="2962">
                  <c:v>40930.04791666667</c:v>
                </c:pt>
                <c:pt idx="2963">
                  <c:v>40930.054861111108</c:v>
                </c:pt>
                <c:pt idx="2964">
                  <c:v>40930.061805555546</c:v>
                </c:pt>
                <c:pt idx="2965">
                  <c:v>40930.068055555559</c:v>
                </c:pt>
                <c:pt idx="2966">
                  <c:v>40930.075694444451</c:v>
                </c:pt>
                <c:pt idx="2967">
                  <c:v>40930.081944444442</c:v>
                </c:pt>
                <c:pt idx="2968">
                  <c:v>40930.089583333334</c:v>
                </c:pt>
                <c:pt idx="2969">
                  <c:v>40930.102777777778</c:v>
                </c:pt>
                <c:pt idx="2970">
                  <c:v>40930.109722222216</c:v>
                </c:pt>
                <c:pt idx="2971">
                  <c:v>40930.117361111101</c:v>
                </c:pt>
                <c:pt idx="2972">
                  <c:v>40930.123611111107</c:v>
                </c:pt>
                <c:pt idx="2973">
                  <c:v>40930.131249999999</c:v>
                </c:pt>
                <c:pt idx="2974">
                  <c:v>40930.138194444451</c:v>
                </c:pt>
                <c:pt idx="2975">
                  <c:v>40930.145138888889</c:v>
                </c:pt>
                <c:pt idx="2976">
                  <c:v>40930.151388888888</c:v>
                </c:pt>
                <c:pt idx="2977">
                  <c:v>40930.15902777778</c:v>
                </c:pt>
                <c:pt idx="2978">
                  <c:v>40930.165972222225</c:v>
                </c:pt>
                <c:pt idx="2979">
                  <c:v>40930.17291666667</c:v>
                </c:pt>
                <c:pt idx="2980">
                  <c:v>40930.179166666654</c:v>
                </c:pt>
                <c:pt idx="2981">
                  <c:v>40930.186805555553</c:v>
                </c:pt>
                <c:pt idx="2982">
                  <c:v>40930.193055555552</c:v>
                </c:pt>
                <c:pt idx="2983">
                  <c:v>40930.200694444451</c:v>
                </c:pt>
                <c:pt idx="2984">
                  <c:v>40930.206944444442</c:v>
                </c:pt>
                <c:pt idx="2985">
                  <c:v>40930.213888888888</c:v>
                </c:pt>
                <c:pt idx="2986">
                  <c:v>40930.220833333326</c:v>
                </c:pt>
                <c:pt idx="2987">
                  <c:v>40930.227777777771</c:v>
                </c:pt>
                <c:pt idx="2988">
                  <c:v>40930.234722222216</c:v>
                </c:pt>
                <c:pt idx="2989">
                  <c:v>40930.241666666654</c:v>
                </c:pt>
                <c:pt idx="2990">
                  <c:v>40930.249305555546</c:v>
                </c:pt>
                <c:pt idx="2991">
                  <c:v>40930.256250000006</c:v>
                </c:pt>
                <c:pt idx="2992">
                  <c:v>40930.262499999997</c:v>
                </c:pt>
                <c:pt idx="2993">
                  <c:v>40930.269444444435</c:v>
                </c:pt>
                <c:pt idx="2994">
                  <c:v>40930.276388888888</c:v>
                </c:pt>
                <c:pt idx="2995">
                  <c:v>40930.283333333326</c:v>
                </c:pt>
                <c:pt idx="2996">
                  <c:v>40930.290277777778</c:v>
                </c:pt>
                <c:pt idx="2997">
                  <c:v>40930.304166666661</c:v>
                </c:pt>
                <c:pt idx="2998">
                  <c:v>40930.311805555553</c:v>
                </c:pt>
                <c:pt idx="2999">
                  <c:v>40930.318055555566</c:v>
                </c:pt>
                <c:pt idx="3000">
                  <c:v>40930.325000000004</c:v>
                </c:pt>
                <c:pt idx="3001">
                  <c:v>40930.331944444442</c:v>
                </c:pt>
                <c:pt idx="3002">
                  <c:v>40930.338888888895</c:v>
                </c:pt>
                <c:pt idx="3003">
                  <c:v>40930.345833333333</c:v>
                </c:pt>
                <c:pt idx="3004">
                  <c:v>40930.352777777785</c:v>
                </c:pt>
                <c:pt idx="3005">
                  <c:v>40930.36041666667</c:v>
                </c:pt>
                <c:pt idx="3006">
                  <c:v>40930.366666666661</c:v>
                </c:pt>
                <c:pt idx="3007">
                  <c:v>40930.374305555553</c:v>
                </c:pt>
                <c:pt idx="3008">
                  <c:v>40930.381250000006</c:v>
                </c:pt>
                <c:pt idx="3009">
                  <c:v>40930.388194444458</c:v>
                </c:pt>
                <c:pt idx="3010">
                  <c:v>40930.394444444442</c:v>
                </c:pt>
                <c:pt idx="3011">
                  <c:v>40930.401388888888</c:v>
                </c:pt>
                <c:pt idx="3012">
                  <c:v>40930.40902777778</c:v>
                </c:pt>
                <c:pt idx="3013">
                  <c:v>40930.415277777785</c:v>
                </c:pt>
                <c:pt idx="3014">
                  <c:v>40930.422222222223</c:v>
                </c:pt>
                <c:pt idx="3015">
                  <c:v>40930.429861111101</c:v>
                </c:pt>
                <c:pt idx="3016">
                  <c:v>40930.436111111114</c:v>
                </c:pt>
                <c:pt idx="3017">
                  <c:v>40930.443055555559</c:v>
                </c:pt>
                <c:pt idx="3018">
                  <c:v>40930.450000000004</c:v>
                </c:pt>
                <c:pt idx="3019">
                  <c:v>40930.45694444445</c:v>
                </c:pt>
                <c:pt idx="3020">
                  <c:v>40930.463888888888</c:v>
                </c:pt>
                <c:pt idx="3021">
                  <c:v>40930.47152777778</c:v>
                </c:pt>
                <c:pt idx="3022">
                  <c:v>40930.477777777778</c:v>
                </c:pt>
                <c:pt idx="3023">
                  <c:v>40930.48541666667</c:v>
                </c:pt>
                <c:pt idx="3024">
                  <c:v>40930.492361111101</c:v>
                </c:pt>
                <c:pt idx="3025">
                  <c:v>40930.498611111114</c:v>
                </c:pt>
                <c:pt idx="3026">
                  <c:v>40930.506250000006</c:v>
                </c:pt>
                <c:pt idx="3027">
                  <c:v>40930.513194444451</c:v>
                </c:pt>
                <c:pt idx="3028">
                  <c:v>40930.519444444442</c:v>
                </c:pt>
                <c:pt idx="3029">
                  <c:v>40930.526388888888</c:v>
                </c:pt>
                <c:pt idx="3030">
                  <c:v>40930.533333333326</c:v>
                </c:pt>
                <c:pt idx="3031">
                  <c:v>40930.540277777785</c:v>
                </c:pt>
                <c:pt idx="3032">
                  <c:v>40930.547222222223</c:v>
                </c:pt>
                <c:pt idx="3033">
                  <c:v>40930.554861111108</c:v>
                </c:pt>
                <c:pt idx="3034">
                  <c:v>40930.561111111107</c:v>
                </c:pt>
                <c:pt idx="3035">
                  <c:v>40930.568749999999</c:v>
                </c:pt>
                <c:pt idx="3036">
                  <c:v>40930.575694444451</c:v>
                </c:pt>
                <c:pt idx="3037">
                  <c:v>40930.582638888896</c:v>
                </c:pt>
                <c:pt idx="3038">
                  <c:v>40930.589583333334</c:v>
                </c:pt>
                <c:pt idx="3039">
                  <c:v>40930.59652777778</c:v>
                </c:pt>
                <c:pt idx="3040">
                  <c:v>40930.602777777778</c:v>
                </c:pt>
                <c:pt idx="3041">
                  <c:v>40930.61041666667</c:v>
                </c:pt>
                <c:pt idx="3042">
                  <c:v>40930.617361111101</c:v>
                </c:pt>
                <c:pt idx="3043">
                  <c:v>40930.624305555546</c:v>
                </c:pt>
                <c:pt idx="3044">
                  <c:v>40930.631249999999</c:v>
                </c:pt>
                <c:pt idx="3045">
                  <c:v>40930.637499999997</c:v>
                </c:pt>
                <c:pt idx="3046">
                  <c:v>40930.644444444442</c:v>
                </c:pt>
                <c:pt idx="3047">
                  <c:v>40930.651388888888</c:v>
                </c:pt>
                <c:pt idx="3048">
                  <c:v>40930.658333333333</c:v>
                </c:pt>
                <c:pt idx="3049">
                  <c:v>40930.665972222225</c:v>
                </c:pt>
                <c:pt idx="3050">
                  <c:v>40930.672222222223</c:v>
                </c:pt>
                <c:pt idx="3051">
                  <c:v>40930.679166666654</c:v>
                </c:pt>
                <c:pt idx="3052">
                  <c:v>40930.686111111114</c:v>
                </c:pt>
                <c:pt idx="3053">
                  <c:v>40930.693055555552</c:v>
                </c:pt>
                <c:pt idx="3054">
                  <c:v>40930.699999999997</c:v>
                </c:pt>
                <c:pt idx="3055">
                  <c:v>40930.706944444442</c:v>
                </c:pt>
                <c:pt idx="3056">
                  <c:v>40930.713888888888</c:v>
                </c:pt>
                <c:pt idx="3057">
                  <c:v>40930.720833333326</c:v>
                </c:pt>
                <c:pt idx="3058">
                  <c:v>40930.727777777771</c:v>
                </c:pt>
                <c:pt idx="3059">
                  <c:v>40930.734722222216</c:v>
                </c:pt>
                <c:pt idx="3060">
                  <c:v>40930.741666666654</c:v>
                </c:pt>
                <c:pt idx="3061">
                  <c:v>40930.748611111114</c:v>
                </c:pt>
                <c:pt idx="3062">
                  <c:v>40930.756250000006</c:v>
                </c:pt>
                <c:pt idx="3063">
                  <c:v>40930.762499999997</c:v>
                </c:pt>
                <c:pt idx="3064">
                  <c:v>40930.770138888889</c:v>
                </c:pt>
                <c:pt idx="3065">
                  <c:v>40930.776388888888</c:v>
                </c:pt>
                <c:pt idx="3066">
                  <c:v>40930.783333333326</c:v>
                </c:pt>
                <c:pt idx="3067">
                  <c:v>40930.790277777778</c:v>
                </c:pt>
                <c:pt idx="3068">
                  <c:v>40930.797916666663</c:v>
                </c:pt>
                <c:pt idx="3069">
                  <c:v>40930.804166666661</c:v>
                </c:pt>
                <c:pt idx="3070">
                  <c:v>40930.811805555553</c:v>
                </c:pt>
                <c:pt idx="3071">
                  <c:v>40930.818055555566</c:v>
                </c:pt>
                <c:pt idx="3072">
                  <c:v>40930.825000000004</c:v>
                </c:pt>
                <c:pt idx="3073">
                  <c:v>40930.831944444442</c:v>
                </c:pt>
                <c:pt idx="3074">
                  <c:v>40930.838888888895</c:v>
                </c:pt>
                <c:pt idx="3075">
                  <c:v>40930.845833333333</c:v>
                </c:pt>
                <c:pt idx="3076">
                  <c:v>40930.852777777785</c:v>
                </c:pt>
                <c:pt idx="3077">
                  <c:v>40930.86041666667</c:v>
                </c:pt>
                <c:pt idx="3078">
                  <c:v>40930.866666666661</c:v>
                </c:pt>
                <c:pt idx="3079">
                  <c:v>40930.874305555553</c:v>
                </c:pt>
                <c:pt idx="3080">
                  <c:v>40930.880555555566</c:v>
                </c:pt>
                <c:pt idx="3081">
                  <c:v>40930.888194444458</c:v>
                </c:pt>
                <c:pt idx="3082">
                  <c:v>40930.894444444442</c:v>
                </c:pt>
                <c:pt idx="3083">
                  <c:v>40930.901388888888</c:v>
                </c:pt>
                <c:pt idx="3084">
                  <c:v>40930.908333333333</c:v>
                </c:pt>
                <c:pt idx="3085">
                  <c:v>40930.915277777785</c:v>
                </c:pt>
                <c:pt idx="3086">
                  <c:v>40930.922222222223</c:v>
                </c:pt>
                <c:pt idx="3087">
                  <c:v>40930.929861111101</c:v>
                </c:pt>
                <c:pt idx="3088">
                  <c:v>40930.936111111114</c:v>
                </c:pt>
                <c:pt idx="3089">
                  <c:v>40930.943055555559</c:v>
                </c:pt>
                <c:pt idx="3090">
                  <c:v>40930.950000000004</c:v>
                </c:pt>
                <c:pt idx="3091">
                  <c:v>40930.95694444445</c:v>
                </c:pt>
                <c:pt idx="3092">
                  <c:v>40930.963888888888</c:v>
                </c:pt>
                <c:pt idx="3093">
                  <c:v>40930.97152777778</c:v>
                </c:pt>
                <c:pt idx="3094">
                  <c:v>40930.978472222232</c:v>
                </c:pt>
                <c:pt idx="3095">
                  <c:v>40930.984722222223</c:v>
                </c:pt>
                <c:pt idx="3096">
                  <c:v>40930.991666666654</c:v>
                </c:pt>
                <c:pt idx="3097">
                  <c:v>40930.998611111114</c:v>
                </c:pt>
                <c:pt idx="3098">
                  <c:v>40931.006250000006</c:v>
                </c:pt>
                <c:pt idx="3099">
                  <c:v>40931.013194444451</c:v>
                </c:pt>
                <c:pt idx="3100">
                  <c:v>40931.019444444442</c:v>
                </c:pt>
                <c:pt idx="3101">
                  <c:v>40931.026388888888</c:v>
                </c:pt>
                <c:pt idx="3102">
                  <c:v>40931.033333333326</c:v>
                </c:pt>
                <c:pt idx="3103">
                  <c:v>40931.040972222232</c:v>
                </c:pt>
                <c:pt idx="3104">
                  <c:v>40931.04791666667</c:v>
                </c:pt>
                <c:pt idx="3105">
                  <c:v>40931.054166666661</c:v>
                </c:pt>
                <c:pt idx="3106">
                  <c:v>40931.061111111107</c:v>
                </c:pt>
                <c:pt idx="3107">
                  <c:v>40931.068055555559</c:v>
                </c:pt>
                <c:pt idx="3108">
                  <c:v>40931.075694444451</c:v>
                </c:pt>
                <c:pt idx="3109">
                  <c:v>40931.082638888896</c:v>
                </c:pt>
                <c:pt idx="3110">
                  <c:v>40931.088888888895</c:v>
                </c:pt>
                <c:pt idx="3111">
                  <c:v>40931.095833333326</c:v>
                </c:pt>
                <c:pt idx="3112">
                  <c:v>40931.102777777778</c:v>
                </c:pt>
                <c:pt idx="3113">
                  <c:v>40931.11041666667</c:v>
                </c:pt>
                <c:pt idx="3114">
                  <c:v>40931.116666666661</c:v>
                </c:pt>
                <c:pt idx="3115">
                  <c:v>40931.123611111107</c:v>
                </c:pt>
                <c:pt idx="3116">
                  <c:v>40931.130555555559</c:v>
                </c:pt>
                <c:pt idx="3117">
                  <c:v>40931.137499999997</c:v>
                </c:pt>
                <c:pt idx="3118">
                  <c:v>40931.145138888889</c:v>
                </c:pt>
                <c:pt idx="3119">
                  <c:v>40931.152083333334</c:v>
                </c:pt>
                <c:pt idx="3120">
                  <c:v>40931.158333333333</c:v>
                </c:pt>
                <c:pt idx="3121">
                  <c:v>40931.165277777778</c:v>
                </c:pt>
                <c:pt idx="3122">
                  <c:v>40931.17291666667</c:v>
                </c:pt>
                <c:pt idx="3123">
                  <c:v>40931.179861111101</c:v>
                </c:pt>
                <c:pt idx="3124">
                  <c:v>40931.186111111114</c:v>
                </c:pt>
                <c:pt idx="3125">
                  <c:v>40931.193749999991</c:v>
                </c:pt>
                <c:pt idx="3126">
                  <c:v>40931.199999999997</c:v>
                </c:pt>
                <c:pt idx="3127">
                  <c:v>40931.206944444442</c:v>
                </c:pt>
                <c:pt idx="3128">
                  <c:v>40931.213888888888</c:v>
                </c:pt>
                <c:pt idx="3129">
                  <c:v>40931.221527777772</c:v>
                </c:pt>
                <c:pt idx="3130">
                  <c:v>40931.227777777771</c:v>
                </c:pt>
                <c:pt idx="3131">
                  <c:v>40931.235416666663</c:v>
                </c:pt>
                <c:pt idx="3132">
                  <c:v>40931.241666666654</c:v>
                </c:pt>
                <c:pt idx="3133">
                  <c:v>40931.248611111114</c:v>
                </c:pt>
                <c:pt idx="3134">
                  <c:v>40931.256250000006</c:v>
                </c:pt>
                <c:pt idx="3135">
                  <c:v>40931.262499999997</c:v>
                </c:pt>
                <c:pt idx="3136">
                  <c:v>40931.276388888888</c:v>
                </c:pt>
                <c:pt idx="3137">
                  <c:v>40931.283333333326</c:v>
                </c:pt>
                <c:pt idx="3138">
                  <c:v>40931.290277777778</c:v>
                </c:pt>
                <c:pt idx="3139">
                  <c:v>40931.297222222216</c:v>
                </c:pt>
                <c:pt idx="3140">
                  <c:v>40931.304861111108</c:v>
                </c:pt>
                <c:pt idx="3141">
                  <c:v>40931.311805555553</c:v>
                </c:pt>
                <c:pt idx="3142">
                  <c:v>40931.318055555566</c:v>
                </c:pt>
                <c:pt idx="3143">
                  <c:v>40931.325000000004</c:v>
                </c:pt>
                <c:pt idx="3144">
                  <c:v>40931.332638888896</c:v>
                </c:pt>
                <c:pt idx="3145">
                  <c:v>40931.339583333334</c:v>
                </c:pt>
                <c:pt idx="3146">
                  <c:v>40931.346527777787</c:v>
                </c:pt>
                <c:pt idx="3147">
                  <c:v>40931.353472222232</c:v>
                </c:pt>
                <c:pt idx="3148">
                  <c:v>40931.36041666667</c:v>
                </c:pt>
                <c:pt idx="3149">
                  <c:v>40931.367361111101</c:v>
                </c:pt>
                <c:pt idx="3150">
                  <c:v>40931.374305555553</c:v>
                </c:pt>
                <c:pt idx="3151">
                  <c:v>40931.381250000006</c:v>
                </c:pt>
                <c:pt idx="3152">
                  <c:v>40931.388194444458</c:v>
                </c:pt>
                <c:pt idx="3153">
                  <c:v>40931.395138888889</c:v>
                </c:pt>
                <c:pt idx="3154">
                  <c:v>40931.402083333334</c:v>
                </c:pt>
                <c:pt idx="3155">
                  <c:v>40931.408333333333</c:v>
                </c:pt>
                <c:pt idx="3156">
                  <c:v>40931.415277777785</c:v>
                </c:pt>
                <c:pt idx="3157">
                  <c:v>40931.42291666667</c:v>
                </c:pt>
                <c:pt idx="3158">
                  <c:v>40931.429861111101</c:v>
                </c:pt>
                <c:pt idx="3159">
                  <c:v>40931.436805555553</c:v>
                </c:pt>
                <c:pt idx="3160">
                  <c:v>40931.450000000004</c:v>
                </c:pt>
                <c:pt idx="3161">
                  <c:v>40931.457638888896</c:v>
                </c:pt>
                <c:pt idx="3162">
                  <c:v>40931.464583333334</c:v>
                </c:pt>
                <c:pt idx="3163">
                  <c:v>40931.470833333333</c:v>
                </c:pt>
                <c:pt idx="3164">
                  <c:v>40931.477777777778</c:v>
                </c:pt>
                <c:pt idx="3165">
                  <c:v>40931.484722222223</c:v>
                </c:pt>
                <c:pt idx="3166">
                  <c:v>40931.492361111101</c:v>
                </c:pt>
                <c:pt idx="3167">
                  <c:v>40931.498611111114</c:v>
                </c:pt>
                <c:pt idx="3168">
                  <c:v>40931.526388888888</c:v>
                </c:pt>
                <c:pt idx="3169">
                  <c:v>40931.533333333326</c:v>
                </c:pt>
                <c:pt idx="3170">
                  <c:v>40931.540972222232</c:v>
                </c:pt>
                <c:pt idx="3171">
                  <c:v>40931.54791666667</c:v>
                </c:pt>
                <c:pt idx="3172">
                  <c:v>40931.554861111108</c:v>
                </c:pt>
                <c:pt idx="3173">
                  <c:v>40931.561111111107</c:v>
                </c:pt>
                <c:pt idx="3174">
                  <c:v>40931.568749999999</c:v>
                </c:pt>
                <c:pt idx="3175">
                  <c:v>40931.575694444451</c:v>
                </c:pt>
                <c:pt idx="3176">
                  <c:v>40931.582638888896</c:v>
                </c:pt>
                <c:pt idx="3177">
                  <c:v>40931.588888888895</c:v>
                </c:pt>
                <c:pt idx="3178">
                  <c:v>40931.595833333326</c:v>
                </c:pt>
                <c:pt idx="3179">
                  <c:v>40931.603472222225</c:v>
                </c:pt>
                <c:pt idx="3180">
                  <c:v>40931.609722222216</c:v>
                </c:pt>
                <c:pt idx="3181">
                  <c:v>40931.617361111101</c:v>
                </c:pt>
                <c:pt idx="3182">
                  <c:v>40931.624305555546</c:v>
                </c:pt>
                <c:pt idx="3183">
                  <c:v>40931.630555555559</c:v>
                </c:pt>
                <c:pt idx="3184">
                  <c:v>40931.638194444451</c:v>
                </c:pt>
                <c:pt idx="3185">
                  <c:v>40931.645138888889</c:v>
                </c:pt>
                <c:pt idx="3186">
                  <c:v>40931.651388888888</c:v>
                </c:pt>
                <c:pt idx="3187">
                  <c:v>40931.658333333333</c:v>
                </c:pt>
                <c:pt idx="3188">
                  <c:v>40931.672222222223</c:v>
                </c:pt>
                <c:pt idx="3189">
                  <c:v>40931.679861111101</c:v>
                </c:pt>
                <c:pt idx="3190">
                  <c:v>40931.686111111114</c:v>
                </c:pt>
                <c:pt idx="3191">
                  <c:v>40931.693749999991</c:v>
                </c:pt>
                <c:pt idx="3192">
                  <c:v>40931.699999999997</c:v>
                </c:pt>
                <c:pt idx="3193">
                  <c:v>40931.706944444442</c:v>
                </c:pt>
                <c:pt idx="3194">
                  <c:v>40931.713888888888</c:v>
                </c:pt>
                <c:pt idx="3195">
                  <c:v>40931.720833333326</c:v>
                </c:pt>
                <c:pt idx="3196">
                  <c:v>40931.728472222225</c:v>
                </c:pt>
                <c:pt idx="3197">
                  <c:v>40931.735416666663</c:v>
                </c:pt>
                <c:pt idx="3198">
                  <c:v>40931.741666666654</c:v>
                </c:pt>
                <c:pt idx="3199">
                  <c:v>40931.749305555546</c:v>
                </c:pt>
                <c:pt idx="3200">
                  <c:v>40931.755555555559</c:v>
                </c:pt>
                <c:pt idx="3201">
                  <c:v>40931.763194444444</c:v>
                </c:pt>
                <c:pt idx="3202">
                  <c:v>40931.770138888889</c:v>
                </c:pt>
                <c:pt idx="3203">
                  <c:v>40931.776388888888</c:v>
                </c:pt>
                <c:pt idx="3204">
                  <c:v>40931.783333333326</c:v>
                </c:pt>
                <c:pt idx="3205">
                  <c:v>40931.790277777778</c:v>
                </c:pt>
                <c:pt idx="3206">
                  <c:v>40931.797222222216</c:v>
                </c:pt>
                <c:pt idx="3207">
                  <c:v>40931.804861111108</c:v>
                </c:pt>
                <c:pt idx="3208">
                  <c:v>40931.811805555553</c:v>
                </c:pt>
                <c:pt idx="3209">
                  <c:v>40931.818055555566</c:v>
                </c:pt>
                <c:pt idx="3210">
                  <c:v>40931.825694444451</c:v>
                </c:pt>
                <c:pt idx="3211">
                  <c:v>40931.831944444442</c:v>
                </c:pt>
                <c:pt idx="3212">
                  <c:v>40931.839583333334</c:v>
                </c:pt>
                <c:pt idx="3213">
                  <c:v>40931.846527777787</c:v>
                </c:pt>
                <c:pt idx="3214">
                  <c:v>40931.852777777785</c:v>
                </c:pt>
                <c:pt idx="3215">
                  <c:v>40931.86041666667</c:v>
                </c:pt>
                <c:pt idx="3216">
                  <c:v>40931.867361111101</c:v>
                </c:pt>
                <c:pt idx="3217">
                  <c:v>40931.873611111114</c:v>
                </c:pt>
                <c:pt idx="3218">
                  <c:v>40931.881250000006</c:v>
                </c:pt>
                <c:pt idx="3219">
                  <c:v>40931.887500000004</c:v>
                </c:pt>
                <c:pt idx="3220">
                  <c:v>40931.895138888889</c:v>
                </c:pt>
                <c:pt idx="3221">
                  <c:v>40931.902083333334</c:v>
                </c:pt>
                <c:pt idx="3222">
                  <c:v>40931.908333333333</c:v>
                </c:pt>
                <c:pt idx="3223">
                  <c:v>40931.915972222232</c:v>
                </c:pt>
                <c:pt idx="3224">
                  <c:v>40931.922222222223</c:v>
                </c:pt>
                <c:pt idx="3225">
                  <c:v>40931.929166666654</c:v>
                </c:pt>
                <c:pt idx="3226">
                  <c:v>40931.936805555553</c:v>
                </c:pt>
                <c:pt idx="3227">
                  <c:v>40931.943055555559</c:v>
                </c:pt>
                <c:pt idx="3228">
                  <c:v>40931.950000000004</c:v>
                </c:pt>
                <c:pt idx="3229">
                  <c:v>40931.95694444445</c:v>
                </c:pt>
                <c:pt idx="3230">
                  <c:v>40931.964583333334</c:v>
                </c:pt>
                <c:pt idx="3231">
                  <c:v>40931.97152777778</c:v>
                </c:pt>
                <c:pt idx="3232">
                  <c:v>40931.977777777778</c:v>
                </c:pt>
                <c:pt idx="3233">
                  <c:v>40931.98541666667</c:v>
                </c:pt>
                <c:pt idx="3234">
                  <c:v>40931.991666666654</c:v>
                </c:pt>
                <c:pt idx="3235">
                  <c:v>40931.998611111114</c:v>
                </c:pt>
                <c:pt idx="3236">
                  <c:v>40932.006250000006</c:v>
                </c:pt>
                <c:pt idx="3237">
                  <c:v>40932.019444444442</c:v>
                </c:pt>
                <c:pt idx="3238">
                  <c:v>40932.026388888888</c:v>
                </c:pt>
                <c:pt idx="3239">
                  <c:v>40932.03402777778</c:v>
                </c:pt>
                <c:pt idx="3240">
                  <c:v>40932.040972222232</c:v>
                </c:pt>
                <c:pt idx="3241">
                  <c:v>40932.04791666667</c:v>
                </c:pt>
                <c:pt idx="3242">
                  <c:v>40932.054861111108</c:v>
                </c:pt>
                <c:pt idx="3243">
                  <c:v>40932.061805555546</c:v>
                </c:pt>
                <c:pt idx="3244">
                  <c:v>40932.068055555559</c:v>
                </c:pt>
                <c:pt idx="3245">
                  <c:v>40932.075000000004</c:v>
                </c:pt>
                <c:pt idx="3246">
                  <c:v>40932.082638888896</c:v>
                </c:pt>
                <c:pt idx="3247">
                  <c:v>40932.089583333334</c:v>
                </c:pt>
                <c:pt idx="3248">
                  <c:v>40932.09652777778</c:v>
                </c:pt>
                <c:pt idx="3249">
                  <c:v>40932.103472222225</c:v>
                </c:pt>
                <c:pt idx="3250">
                  <c:v>40932.109722222216</c:v>
                </c:pt>
                <c:pt idx="3251">
                  <c:v>40932.116666666661</c:v>
                </c:pt>
                <c:pt idx="3252">
                  <c:v>40932.124305555546</c:v>
                </c:pt>
                <c:pt idx="3253">
                  <c:v>40932.130555555559</c:v>
                </c:pt>
                <c:pt idx="3254">
                  <c:v>40932.138194444451</c:v>
                </c:pt>
                <c:pt idx="3255">
                  <c:v>40932.145138888889</c:v>
                </c:pt>
                <c:pt idx="3256">
                  <c:v>40932.151388888888</c:v>
                </c:pt>
                <c:pt idx="3257">
                  <c:v>40932.15902777778</c:v>
                </c:pt>
                <c:pt idx="3258">
                  <c:v>40932.165277777778</c:v>
                </c:pt>
                <c:pt idx="3259">
                  <c:v>40932.17291666667</c:v>
                </c:pt>
                <c:pt idx="3260">
                  <c:v>40932.179166666654</c:v>
                </c:pt>
                <c:pt idx="3261">
                  <c:v>40932.193055555552</c:v>
                </c:pt>
                <c:pt idx="3262">
                  <c:v>40932.200694444451</c:v>
                </c:pt>
                <c:pt idx="3263">
                  <c:v>40932.206944444442</c:v>
                </c:pt>
                <c:pt idx="3264">
                  <c:v>40932.213888888888</c:v>
                </c:pt>
                <c:pt idx="3265">
                  <c:v>40932.220833333326</c:v>
                </c:pt>
                <c:pt idx="3266">
                  <c:v>40932.227777777771</c:v>
                </c:pt>
                <c:pt idx="3267">
                  <c:v>40932.234722222216</c:v>
                </c:pt>
                <c:pt idx="3268">
                  <c:v>40932.241666666654</c:v>
                </c:pt>
                <c:pt idx="3269">
                  <c:v>40932.248611111114</c:v>
                </c:pt>
                <c:pt idx="3270">
                  <c:v>40932.255555555559</c:v>
                </c:pt>
                <c:pt idx="3271">
                  <c:v>40932.263194444444</c:v>
                </c:pt>
                <c:pt idx="3272">
                  <c:v>40932.269444444435</c:v>
                </c:pt>
                <c:pt idx="3273">
                  <c:v>40932.276388888888</c:v>
                </c:pt>
                <c:pt idx="3274">
                  <c:v>40932.28402777778</c:v>
                </c:pt>
                <c:pt idx="3275">
                  <c:v>40932.290277777778</c:v>
                </c:pt>
                <c:pt idx="3276">
                  <c:v>40932.297222222216</c:v>
                </c:pt>
                <c:pt idx="3277">
                  <c:v>40932.304861111108</c:v>
                </c:pt>
                <c:pt idx="3278">
                  <c:v>40932.311805555553</c:v>
                </c:pt>
                <c:pt idx="3279">
                  <c:v>40932.318750000006</c:v>
                </c:pt>
                <c:pt idx="3280">
                  <c:v>40932.325694444451</c:v>
                </c:pt>
                <c:pt idx="3281">
                  <c:v>40932.331944444442</c:v>
                </c:pt>
                <c:pt idx="3282">
                  <c:v>40932.338888888895</c:v>
                </c:pt>
                <c:pt idx="3283">
                  <c:v>40932.345833333333</c:v>
                </c:pt>
                <c:pt idx="3284">
                  <c:v>40932.352777777785</c:v>
                </c:pt>
                <c:pt idx="3285">
                  <c:v>40932.366666666661</c:v>
                </c:pt>
                <c:pt idx="3286">
                  <c:v>40932.373611111114</c:v>
                </c:pt>
                <c:pt idx="3287">
                  <c:v>40932.380555555566</c:v>
                </c:pt>
                <c:pt idx="3288">
                  <c:v>40932.387500000004</c:v>
                </c:pt>
                <c:pt idx="3289">
                  <c:v>40932.395138888889</c:v>
                </c:pt>
                <c:pt idx="3290">
                  <c:v>40932.401388888888</c:v>
                </c:pt>
                <c:pt idx="3291">
                  <c:v>40932.40902777778</c:v>
                </c:pt>
                <c:pt idx="3292">
                  <c:v>40932.415277777785</c:v>
                </c:pt>
                <c:pt idx="3293">
                  <c:v>40932.422222222223</c:v>
                </c:pt>
                <c:pt idx="3294">
                  <c:v>40932.429166666654</c:v>
                </c:pt>
                <c:pt idx="3295">
                  <c:v>40932.436111111114</c:v>
                </c:pt>
                <c:pt idx="3296">
                  <c:v>40932.443055555559</c:v>
                </c:pt>
                <c:pt idx="3297">
                  <c:v>40932.450000000004</c:v>
                </c:pt>
                <c:pt idx="3298">
                  <c:v>40932.45694444445</c:v>
                </c:pt>
                <c:pt idx="3299">
                  <c:v>40932.463888888888</c:v>
                </c:pt>
                <c:pt idx="3300">
                  <c:v>40932.470833333333</c:v>
                </c:pt>
                <c:pt idx="3301">
                  <c:v>40932.477777777778</c:v>
                </c:pt>
                <c:pt idx="3302">
                  <c:v>40932.484722222223</c:v>
                </c:pt>
                <c:pt idx="3303">
                  <c:v>40932.491666666654</c:v>
                </c:pt>
                <c:pt idx="3304">
                  <c:v>40932.498611111114</c:v>
                </c:pt>
                <c:pt idx="3305">
                  <c:v>40932.506250000006</c:v>
                </c:pt>
                <c:pt idx="3306">
                  <c:v>40932.513194444451</c:v>
                </c:pt>
                <c:pt idx="3307">
                  <c:v>40932.519444444442</c:v>
                </c:pt>
                <c:pt idx="3308">
                  <c:v>40932.526388888888</c:v>
                </c:pt>
                <c:pt idx="3309">
                  <c:v>40932.533333333326</c:v>
                </c:pt>
                <c:pt idx="3310">
                  <c:v>40932.540277777785</c:v>
                </c:pt>
                <c:pt idx="3311">
                  <c:v>40932.547222222223</c:v>
                </c:pt>
                <c:pt idx="3312">
                  <c:v>40932.554166666661</c:v>
                </c:pt>
                <c:pt idx="3313">
                  <c:v>40932.561111111107</c:v>
                </c:pt>
                <c:pt idx="3314">
                  <c:v>40932.568055555559</c:v>
                </c:pt>
                <c:pt idx="3315">
                  <c:v>40932.575000000004</c:v>
                </c:pt>
                <c:pt idx="3316">
                  <c:v>40932.581944444442</c:v>
                </c:pt>
                <c:pt idx="3317">
                  <c:v>40932.588888888895</c:v>
                </c:pt>
                <c:pt idx="3318">
                  <c:v>40932.59652777778</c:v>
                </c:pt>
                <c:pt idx="3319">
                  <c:v>40932.602777777778</c:v>
                </c:pt>
                <c:pt idx="3320">
                  <c:v>40932.609722222216</c:v>
                </c:pt>
                <c:pt idx="3321">
                  <c:v>40932.617361111101</c:v>
                </c:pt>
                <c:pt idx="3322">
                  <c:v>40932.623611111107</c:v>
                </c:pt>
                <c:pt idx="3323">
                  <c:v>40932.631249999999</c:v>
                </c:pt>
                <c:pt idx="3324">
                  <c:v>40932.637499999997</c:v>
                </c:pt>
                <c:pt idx="3325">
                  <c:v>40932.645138888889</c:v>
                </c:pt>
                <c:pt idx="3326">
                  <c:v>40932.651388888888</c:v>
                </c:pt>
                <c:pt idx="3327">
                  <c:v>40932.658333333333</c:v>
                </c:pt>
                <c:pt idx="3328">
                  <c:v>40932.665277777778</c:v>
                </c:pt>
                <c:pt idx="3329">
                  <c:v>40932.672222222223</c:v>
                </c:pt>
                <c:pt idx="3330">
                  <c:v>40932.679166666654</c:v>
                </c:pt>
                <c:pt idx="3331">
                  <c:v>40932.686111111114</c:v>
                </c:pt>
                <c:pt idx="3332">
                  <c:v>40932.693055555552</c:v>
                </c:pt>
                <c:pt idx="3333">
                  <c:v>40932.700694444451</c:v>
                </c:pt>
                <c:pt idx="3334">
                  <c:v>40932.706944444442</c:v>
                </c:pt>
                <c:pt idx="3335">
                  <c:v>40932.713888888888</c:v>
                </c:pt>
                <c:pt idx="3336">
                  <c:v>40932.756250000006</c:v>
                </c:pt>
                <c:pt idx="3337">
                  <c:v>40932.763194444444</c:v>
                </c:pt>
                <c:pt idx="3338">
                  <c:v>40932.769444444435</c:v>
                </c:pt>
                <c:pt idx="3339">
                  <c:v>40932.776388888888</c:v>
                </c:pt>
                <c:pt idx="3340">
                  <c:v>40932.783333333326</c:v>
                </c:pt>
                <c:pt idx="3341">
                  <c:v>40932.790277777778</c:v>
                </c:pt>
                <c:pt idx="3342">
                  <c:v>40932.797222222216</c:v>
                </c:pt>
                <c:pt idx="3343">
                  <c:v>40932.804166666661</c:v>
                </c:pt>
                <c:pt idx="3344">
                  <c:v>40932.811111111114</c:v>
                </c:pt>
                <c:pt idx="3345">
                  <c:v>40932.818055555566</c:v>
                </c:pt>
                <c:pt idx="3346">
                  <c:v>40932.825000000004</c:v>
                </c:pt>
                <c:pt idx="3347">
                  <c:v>40932.831944444442</c:v>
                </c:pt>
                <c:pt idx="3348">
                  <c:v>40932.838888888895</c:v>
                </c:pt>
                <c:pt idx="3349">
                  <c:v>40932.846527777787</c:v>
                </c:pt>
                <c:pt idx="3350">
                  <c:v>40932.852777777785</c:v>
                </c:pt>
                <c:pt idx="3351">
                  <c:v>40932.859722222223</c:v>
                </c:pt>
                <c:pt idx="3352">
                  <c:v>40932.866666666661</c:v>
                </c:pt>
                <c:pt idx="3353">
                  <c:v>40932.873611111114</c:v>
                </c:pt>
                <c:pt idx="3354">
                  <c:v>40932.881250000006</c:v>
                </c:pt>
                <c:pt idx="3355">
                  <c:v>40932.887500000004</c:v>
                </c:pt>
                <c:pt idx="3356">
                  <c:v>40932.895138888889</c:v>
                </c:pt>
                <c:pt idx="3357">
                  <c:v>40932.901388888888</c:v>
                </c:pt>
                <c:pt idx="3358">
                  <c:v>40932.908333333333</c:v>
                </c:pt>
                <c:pt idx="3359">
                  <c:v>40932.915277777785</c:v>
                </c:pt>
                <c:pt idx="3360">
                  <c:v>40932.922222222223</c:v>
                </c:pt>
                <c:pt idx="3361">
                  <c:v>40932.929166666654</c:v>
                </c:pt>
                <c:pt idx="3362">
                  <c:v>40932.936111111114</c:v>
                </c:pt>
                <c:pt idx="3363">
                  <c:v>40932.943055555559</c:v>
                </c:pt>
                <c:pt idx="3364">
                  <c:v>40932.950000000004</c:v>
                </c:pt>
                <c:pt idx="3365">
                  <c:v>40932.95694444445</c:v>
                </c:pt>
                <c:pt idx="3366">
                  <c:v>40932.963888888888</c:v>
                </c:pt>
                <c:pt idx="3367">
                  <c:v>40932.970833333333</c:v>
                </c:pt>
                <c:pt idx="3368">
                  <c:v>40932.977777777778</c:v>
                </c:pt>
                <c:pt idx="3369">
                  <c:v>40932.98541666667</c:v>
                </c:pt>
                <c:pt idx="3370">
                  <c:v>40932.991666666654</c:v>
                </c:pt>
                <c:pt idx="3371">
                  <c:v>40932.998611111114</c:v>
                </c:pt>
                <c:pt idx="3372">
                  <c:v>40933.005555555559</c:v>
                </c:pt>
                <c:pt idx="3373">
                  <c:v>40933.012500000004</c:v>
                </c:pt>
                <c:pt idx="3374">
                  <c:v>40933.019444444442</c:v>
                </c:pt>
                <c:pt idx="3375">
                  <c:v>40933.026388888888</c:v>
                </c:pt>
                <c:pt idx="3376">
                  <c:v>40933.033333333326</c:v>
                </c:pt>
                <c:pt idx="3377">
                  <c:v>40933.040277777785</c:v>
                </c:pt>
                <c:pt idx="3378">
                  <c:v>40933.047222222223</c:v>
                </c:pt>
                <c:pt idx="3379">
                  <c:v>40933.054861111108</c:v>
                </c:pt>
                <c:pt idx="3380">
                  <c:v>40933.061111111107</c:v>
                </c:pt>
                <c:pt idx="3381">
                  <c:v>40933.068055555559</c:v>
                </c:pt>
                <c:pt idx="3382">
                  <c:v>40933.075000000004</c:v>
                </c:pt>
                <c:pt idx="3383">
                  <c:v>40933.081944444442</c:v>
                </c:pt>
                <c:pt idx="3384">
                  <c:v>40933.088888888895</c:v>
                </c:pt>
                <c:pt idx="3385">
                  <c:v>40933.09652777778</c:v>
                </c:pt>
                <c:pt idx="3386">
                  <c:v>40933.102777777778</c:v>
                </c:pt>
                <c:pt idx="3387">
                  <c:v>40933.109722222216</c:v>
                </c:pt>
                <c:pt idx="3388">
                  <c:v>40933.117361111101</c:v>
                </c:pt>
                <c:pt idx="3389">
                  <c:v>40933.123611111107</c:v>
                </c:pt>
                <c:pt idx="3390">
                  <c:v>40933.131249999999</c:v>
                </c:pt>
                <c:pt idx="3391">
                  <c:v>40933.137499999997</c:v>
                </c:pt>
                <c:pt idx="3392">
                  <c:v>40933.144444444442</c:v>
                </c:pt>
                <c:pt idx="3393">
                  <c:v>40933.151388888888</c:v>
                </c:pt>
                <c:pt idx="3394">
                  <c:v>40933.158333333333</c:v>
                </c:pt>
                <c:pt idx="3395">
                  <c:v>40933.165277777778</c:v>
                </c:pt>
                <c:pt idx="3396">
                  <c:v>40933.17291666667</c:v>
                </c:pt>
                <c:pt idx="3397">
                  <c:v>40933.179166666654</c:v>
                </c:pt>
                <c:pt idx="3398">
                  <c:v>40933.186111111114</c:v>
                </c:pt>
                <c:pt idx="3399">
                  <c:v>40933.193055555552</c:v>
                </c:pt>
                <c:pt idx="3400">
                  <c:v>40933.199999999997</c:v>
                </c:pt>
                <c:pt idx="3401">
                  <c:v>40933.206944444442</c:v>
                </c:pt>
                <c:pt idx="3402">
                  <c:v>40933.213888888888</c:v>
                </c:pt>
                <c:pt idx="3403">
                  <c:v>40933.220833333326</c:v>
                </c:pt>
                <c:pt idx="3404">
                  <c:v>40933.227777777771</c:v>
                </c:pt>
                <c:pt idx="3405">
                  <c:v>40933.234722222216</c:v>
                </c:pt>
                <c:pt idx="3406">
                  <c:v>40933.241666666654</c:v>
                </c:pt>
                <c:pt idx="3407">
                  <c:v>40933.248611111114</c:v>
                </c:pt>
                <c:pt idx="3408">
                  <c:v>40933.255555555559</c:v>
                </c:pt>
                <c:pt idx="3409">
                  <c:v>40933.262499999997</c:v>
                </c:pt>
                <c:pt idx="3410">
                  <c:v>40933.269444444435</c:v>
                </c:pt>
                <c:pt idx="3411">
                  <c:v>40933.276388888888</c:v>
                </c:pt>
                <c:pt idx="3412">
                  <c:v>40933.283333333326</c:v>
                </c:pt>
                <c:pt idx="3413">
                  <c:v>40933.290277777778</c:v>
                </c:pt>
                <c:pt idx="3414">
                  <c:v>40933.297222222216</c:v>
                </c:pt>
                <c:pt idx="3415">
                  <c:v>40933.304861111108</c:v>
                </c:pt>
                <c:pt idx="3416">
                  <c:v>40933.311111111114</c:v>
                </c:pt>
                <c:pt idx="3417">
                  <c:v>40933.318055555566</c:v>
                </c:pt>
                <c:pt idx="3418">
                  <c:v>40933.325000000004</c:v>
                </c:pt>
                <c:pt idx="3419">
                  <c:v>40933.331944444442</c:v>
                </c:pt>
                <c:pt idx="3420">
                  <c:v>40933.339583333334</c:v>
                </c:pt>
                <c:pt idx="3421">
                  <c:v>40933.345833333333</c:v>
                </c:pt>
                <c:pt idx="3422">
                  <c:v>40933.352777777785</c:v>
                </c:pt>
                <c:pt idx="3423">
                  <c:v>40933.359722222223</c:v>
                </c:pt>
                <c:pt idx="3424">
                  <c:v>40933.367361111101</c:v>
                </c:pt>
                <c:pt idx="3425">
                  <c:v>40933.373611111114</c:v>
                </c:pt>
                <c:pt idx="3426">
                  <c:v>40933.380555555566</c:v>
                </c:pt>
                <c:pt idx="3427">
                  <c:v>40933.388194444458</c:v>
                </c:pt>
                <c:pt idx="3428">
                  <c:v>40933.394444444442</c:v>
                </c:pt>
                <c:pt idx="3429">
                  <c:v>40933.401388888888</c:v>
                </c:pt>
                <c:pt idx="3430">
                  <c:v>40933.408333333333</c:v>
                </c:pt>
                <c:pt idx="3431">
                  <c:v>40933.415277777785</c:v>
                </c:pt>
                <c:pt idx="3432">
                  <c:v>40933.422222222223</c:v>
                </c:pt>
                <c:pt idx="3433">
                  <c:v>40933.429861111101</c:v>
                </c:pt>
                <c:pt idx="3434">
                  <c:v>40933.436111111114</c:v>
                </c:pt>
                <c:pt idx="3435">
                  <c:v>40933.443055555559</c:v>
                </c:pt>
                <c:pt idx="3436">
                  <c:v>40933.450000000004</c:v>
                </c:pt>
                <c:pt idx="3437">
                  <c:v>40933.45694444445</c:v>
                </c:pt>
                <c:pt idx="3438">
                  <c:v>40933.464583333334</c:v>
                </c:pt>
                <c:pt idx="3439">
                  <c:v>40933.470833333333</c:v>
                </c:pt>
                <c:pt idx="3440">
                  <c:v>40933.477777777778</c:v>
                </c:pt>
                <c:pt idx="3441">
                  <c:v>40933.484722222223</c:v>
                </c:pt>
                <c:pt idx="3442">
                  <c:v>40933.492361111101</c:v>
                </c:pt>
                <c:pt idx="3443">
                  <c:v>40933.498611111114</c:v>
                </c:pt>
                <c:pt idx="3444">
                  <c:v>40933.505555555559</c:v>
                </c:pt>
                <c:pt idx="3445">
                  <c:v>40933.512500000004</c:v>
                </c:pt>
                <c:pt idx="3446">
                  <c:v>40933.519444444442</c:v>
                </c:pt>
                <c:pt idx="3447">
                  <c:v>40933.526388888888</c:v>
                </c:pt>
                <c:pt idx="3448">
                  <c:v>40933.533333333326</c:v>
                </c:pt>
                <c:pt idx="3449">
                  <c:v>40933.540277777785</c:v>
                </c:pt>
                <c:pt idx="3450">
                  <c:v>40933.54791666667</c:v>
                </c:pt>
                <c:pt idx="3451">
                  <c:v>40933.554166666661</c:v>
                </c:pt>
                <c:pt idx="3452">
                  <c:v>40933.561111111107</c:v>
                </c:pt>
                <c:pt idx="3453">
                  <c:v>40933.568055555559</c:v>
                </c:pt>
                <c:pt idx="3454">
                  <c:v>40933.581944444442</c:v>
                </c:pt>
                <c:pt idx="3455">
                  <c:v>40933.589583333334</c:v>
                </c:pt>
                <c:pt idx="3456">
                  <c:v>40933.59652777778</c:v>
                </c:pt>
                <c:pt idx="3457">
                  <c:v>40933.603472222225</c:v>
                </c:pt>
                <c:pt idx="3458">
                  <c:v>40933.61041666667</c:v>
                </c:pt>
                <c:pt idx="3459">
                  <c:v>40933.617361111101</c:v>
                </c:pt>
                <c:pt idx="3460">
                  <c:v>40933.623611111107</c:v>
                </c:pt>
                <c:pt idx="3461">
                  <c:v>40933.631249999999</c:v>
                </c:pt>
                <c:pt idx="3462">
                  <c:v>40933.637499999997</c:v>
                </c:pt>
                <c:pt idx="3463">
                  <c:v>40933.645138888889</c:v>
                </c:pt>
                <c:pt idx="3464">
                  <c:v>40933.652083333334</c:v>
                </c:pt>
                <c:pt idx="3465">
                  <c:v>40933.658333333333</c:v>
                </c:pt>
                <c:pt idx="3466">
                  <c:v>40933.665277777778</c:v>
                </c:pt>
                <c:pt idx="3467">
                  <c:v>40933.672222222223</c:v>
                </c:pt>
                <c:pt idx="3468">
                  <c:v>40933.679166666654</c:v>
                </c:pt>
                <c:pt idx="3469">
                  <c:v>40933.686111111114</c:v>
                </c:pt>
                <c:pt idx="3470">
                  <c:v>40933.693055555552</c:v>
                </c:pt>
                <c:pt idx="3471">
                  <c:v>40933.699999999997</c:v>
                </c:pt>
                <c:pt idx="3472">
                  <c:v>40933.706944444442</c:v>
                </c:pt>
                <c:pt idx="3473">
                  <c:v>40933.713888888888</c:v>
                </c:pt>
                <c:pt idx="3474">
                  <c:v>40933.721527777772</c:v>
                </c:pt>
                <c:pt idx="3475">
                  <c:v>40933.727777777771</c:v>
                </c:pt>
                <c:pt idx="3476">
                  <c:v>40933.735416666663</c:v>
                </c:pt>
                <c:pt idx="3477">
                  <c:v>40933.741666666654</c:v>
                </c:pt>
                <c:pt idx="3478">
                  <c:v>40933.749305555546</c:v>
                </c:pt>
                <c:pt idx="3479">
                  <c:v>40933.756250000006</c:v>
                </c:pt>
                <c:pt idx="3480">
                  <c:v>40933.762499999997</c:v>
                </c:pt>
                <c:pt idx="3481">
                  <c:v>40933.769444444435</c:v>
                </c:pt>
                <c:pt idx="3482">
                  <c:v>40933.776388888888</c:v>
                </c:pt>
                <c:pt idx="3483">
                  <c:v>40933.783333333326</c:v>
                </c:pt>
                <c:pt idx="3484">
                  <c:v>40933.790277777778</c:v>
                </c:pt>
                <c:pt idx="3485">
                  <c:v>40933.797222222216</c:v>
                </c:pt>
                <c:pt idx="3486">
                  <c:v>40933.804166666661</c:v>
                </c:pt>
                <c:pt idx="3487">
                  <c:v>40933.811111111114</c:v>
                </c:pt>
                <c:pt idx="3488">
                  <c:v>40933.818055555566</c:v>
                </c:pt>
                <c:pt idx="3489">
                  <c:v>40933.825000000004</c:v>
                </c:pt>
                <c:pt idx="3490">
                  <c:v>40933.831944444442</c:v>
                </c:pt>
                <c:pt idx="3491">
                  <c:v>40933.838888888895</c:v>
                </c:pt>
                <c:pt idx="3492">
                  <c:v>40933.845833333333</c:v>
                </c:pt>
                <c:pt idx="3493">
                  <c:v>40933.852777777785</c:v>
                </c:pt>
                <c:pt idx="3494">
                  <c:v>40933.859722222223</c:v>
                </c:pt>
                <c:pt idx="3495">
                  <c:v>40933.866666666661</c:v>
                </c:pt>
                <c:pt idx="3496">
                  <c:v>40933.873611111114</c:v>
                </c:pt>
                <c:pt idx="3497">
                  <c:v>40933.880555555566</c:v>
                </c:pt>
                <c:pt idx="3498">
                  <c:v>40933.887500000004</c:v>
                </c:pt>
                <c:pt idx="3499">
                  <c:v>40933.894444444442</c:v>
                </c:pt>
                <c:pt idx="3500">
                  <c:v>40933.901388888888</c:v>
                </c:pt>
                <c:pt idx="3501">
                  <c:v>40933.908333333333</c:v>
                </c:pt>
                <c:pt idx="3502">
                  <c:v>40933.915277777785</c:v>
                </c:pt>
                <c:pt idx="3503">
                  <c:v>40933.922222222223</c:v>
                </c:pt>
                <c:pt idx="3504">
                  <c:v>40933.929166666654</c:v>
                </c:pt>
                <c:pt idx="3505">
                  <c:v>40933.936111111114</c:v>
                </c:pt>
                <c:pt idx="3506">
                  <c:v>40933.943055555559</c:v>
                </c:pt>
                <c:pt idx="3507">
                  <c:v>40933.950694444458</c:v>
                </c:pt>
                <c:pt idx="3508">
                  <c:v>40933.95694444445</c:v>
                </c:pt>
                <c:pt idx="3509">
                  <c:v>40933.964583333334</c:v>
                </c:pt>
                <c:pt idx="3510">
                  <c:v>40933.970833333333</c:v>
                </c:pt>
                <c:pt idx="3511">
                  <c:v>40933.977777777778</c:v>
                </c:pt>
                <c:pt idx="3512">
                  <c:v>40933.984722222223</c:v>
                </c:pt>
                <c:pt idx="3513">
                  <c:v>40933.991666666654</c:v>
                </c:pt>
                <c:pt idx="3514">
                  <c:v>40933.999305555546</c:v>
                </c:pt>
                <c:pt idx="3515">
                  <c:v>40934.005555555559</c:v>
                </c:pt>
                <c:pt idx="3516">
                  <c:v>40934.012500000004</c:v>
                </c:pt>
                <c:pt idx="3517">
                  <c:v>40934.019444444442</c:v>
                </c:pt>
                <c:pt idx="3518">
                  <c:v>40934.026388888888</c:v>
                </c:pt>
                <c:pt idx="3519">
                  <c:v>40934.033333333326</c:v>
                </c:pt>
                <c:pt idx="3520">
                  <c:v>40934.040277777785</c:v>
                </c:pt>
                <c:pt idx="3521">
                  <c:v>40934.04791666667</c:v>
                </c:pt>
                <c:pt idx="3522">
                  <c:v>40934.054166666661</c:v>
                </c:pt>
                <c:pt idx="3523">
                  <c:v>40934.061805555546</c:v>
                </c:pt>
                <c:pt idx="3524">
                  <c:v>40934.068055555559</c:v>
                </c:pt>
                <c:pt idx="3525">
                  <c:v>40934.075000000004</c:v>
                </c:pt>
                <c:pt idx="3526">
                  <c:v>40934.081944444442</c:v>
                </c:pt>
                <c:pt idx="3527">
                  <c:v>40934.088888888895</c:v>
                </c:pt>
                <c:pt idx="3528">
                  <c:v>40934.095833333326</c:v>
                </c:pt>
                <c:pt idx="3529">
                  <c:v>40934.102777777778</c:v>
                </c:pt>
                <c:pt idx="3530">
                  <c:v>40934.109722222216</c:v>
                </c:pt>
                <c:pt idx="3531">
                  <c:v>40934.116666666661</c:v>
                </c:pt>
                <c:pt idx="3532">
                  <c:v>40934.123611111107</c:v>
                </c:pt>
                <c:pt idx="3533">
                  <c:v>40934.130555555559</c:v>
                </c:pt>
                <c:pt idx="3534">
                  <c:v>40934.137499999997</c:v>
                </c:pt>
                <c:pt idx="3535">
                  <c:v>40934.144444444442</c:v>
                </c:pt>
                <c:pt idx="3536">
                  <c:v>40934.151388888888</c:v>
                </c:pt>
                <c:pt idx="3537">
                  <c:v>40934.158333333333</c:v>
                </c:pt>
                <c:pt idx="3538">
                  <c:v>40934.165277777778</c:v>
                </c:pt>
                <c:pt idx="3539">
                  <c:v>40934.17291666667</c:v>
                </c:pt>
                <c:pt idx="3540">
                  <c:v>40934.179166666654</c:v>
                </c:pt>
                <c:pt idx="3541">
                  <c:v>40934.186111111114</c:v>
                </c:pt>
                <c:pt idx="3542">
                  <c:v>40934.193055555552</c:v>
                </c:pt>
                <c:pt idx="3543">
                  <c:v>40934.199999999997</c:v>
                </c:pt>
                <c:pt idx="3544">
                  <c:v>40934.206944444442</c:v>
                </c:pt>
                <c:pt idx="3545">
                  <c:v>40934.213888888888</c:v>
                </c:pt>
                <c:pt idx="3546">
                  <c:v>40934.220833333326</c:v>
                </c:pt>
                <c:pt idx="3547">
                  <c:v>40934.227777777771</c:v>
                </c:pt>
                <c:pt idx="3548">
                  <c:v>40934.234722222216</c:v>
                </c:pt>
                <c:pt idx="3549">
                  <c:v>40934.241666666654</c:v>
                </c:pt>
                <c:pt idx="3550">
                  <c:v>40934.248611111114</c:v>
                </c:pt>
                <c:pt idx="3551">
                  <c:v>40934.255555555559</c:v>
                </c:pt>
                <c:pt idx="3552">
                  <c:v>40934.262499999997</c:v>
                </c:pt>
                <c:pt idx="3553">
                  <c:v>40934.270138888889</c:v>
                </c:pt>
                <c:pt idx="3554">
                  <c:v>40934.277083333327</c:v>
                </c:pt>
                <c:pt idx="3555">
                  <c:v>40934.290277777778</c:v>
                </c:pt>
                <c:pt idx="3556">
                  <c:v>40934.297222222216</c:v>
                </c:pt>
                <c:pt idx="3557">
                  <c:v>40934.304861111108</c:v>
                </c:pt>
                <c:pt idx="3558">
                  <c:v>40934.311805555553</c:v>
                </c:pt>
                <c:pt idx="3559">
                  <c:v>40934.318750000006</c:v>
                </c:pt>
                <c:pt idx="3560">
                  <c:v>40934.325694444451</c:v>
                </c:pt>
                <c:pt idx="3561">
                  <c:v>40934.331944444442</c:v>
                </c:pt>
                <c:pt idx="3562">
                  <c:v>40934.339583333334</c:v>
                </c:pt>
                <c:pt idx="3563">
                  <c:v>40934.345833333333</c:v>
                </c:pt>
                <c:pt idx="3564">
                  <c:v>40934.352777777785</c:v>
                </c:pt>
                <c:pt idx="3565">
                  <c:v>40934.359722222223</c:v>
                </c:pt>
                <c:pt idx="3566">
                  <c:v>40934.367361111101</c:v>
                </c:pt>
                <c:pt idx="3567">
                  <c:v>40934.373611111114</c:v>
                </c:pt>
                <c:pt idx="3568">
                  <c:v>40934.380555555566</c:v>
                </c:pt>
                <c:pt idx="3569">
                  <c:v>40934.388194444458</c:v>
                </c:pt>
                <c:pt idx="3570">
                  <c:v>40934.395138888889</c:v>
                </c:pt>
                <c:pt idx="3571">
                  <c:v>40934.401388888888</c:v>
                </c:pt>
                <c:pt idx="3572">
                  <c:v>40934.40902777778</c:v>
                </c:pt>
                <c:pt idx="3573">
                  <c:v>40934.415972222232</c:v>
                </c:pt>
                <c:pt idx="3574">
                  <c:v>40934.42291666667</c:v>
                </c:pt>
                <c:pt idx="3575">
                  <c:v>40934.429166666654</c:v>
                </c:pt>
                <c:pt idx="3576">
                  <c:v>40934.436805555553</c:v>
                </c:pt>
                <c:pt idx="3577">
                  <c:v>40934.443749999999</c:v>
                </c:pt>
                <c:pt idx="3578">
                  <c:v>40934.450000000004</c:v>
                </c:pt>
                <c:pt idx="3579">
                  <c:v>40934.457638888896</c:v>
                </c:pt>
                <c:pt idx="3580">
                  <c:v>40934.464583333334</c:v>
                </c:pt>
                <c:pt idx="3581">
                  <c:v>40934.47152777778</c:v>
                </c:pt>
                <c:pt idx="3582">
                  <c:v>40934.478472222232</c:v>
                </c:pt>
                <c:pt idx="3583">
                  <c:v>40934.48541666667</c:v>
                </c:pt>
                <c:pt idx="3584">
                  <c:v>40934.491666666654</c:v>
                </c:pt>
                <c:pt idx="3585">
                  <c:v>40934.498611111114</c:v>
                </c:pt>
                <c:pt idx="3586">
                  <c:v>40934.505555555559</c:v>
                </c:pt>
                <c:pt idx="3587">
                  <c:v>40934.513194444451</c:v>
                </c:pt>
                <c:pt idx="3588">
                  <c:v>40934.519444444442</c:v>
                </c:pt>
                <c:pt idx="3589">
                  <c:v>40934.526388888888</c:v>
                </c:pt>
                <c:pt idx="3590">
                  <c:v>40934.533333333326</c:v>
                </c:pt>
                <c:pt idx="3591">
                  <c:v>40934.540277777785</c:v>
                </c:pt>
                <c:pt idx="3592">
                  <c:v>40934.54791666667</c:v>
                </c:pt>
                <c:pt idx="3593">
                  <c:v>40934.554861111108</c:v>
                </c:pt>
                <c:pt idx="3594">
                  <c:v>40934.561111111107</c:v>
                </c:pt>
                <c:pt idx="3595">
                  <c:v>40934.568055555559</c:v>
                </c:pt>
                <c:pt idx="3596">
                  <c:v>40934.575000000004</c:v>
                </c:pt>
                <c:pt idx="3597">
                  <c:v>40934.581944444442</c:v>
                </c:pt>
                <c:pt idx="3598">
                  <c:v>40934.589583333334</c:v>
                </c:pt>
                <c:pt idx="3599">
                  <c:v>40934.595833333326</c:v>
                </c:pt>
                <c:pt idx="3600">
                  <c:v>40934.603472222225</c:v>
                </c:pt>
                <c:pt idx="3601">
                  <c:v>40934.609722222216</c:v>
                </c:pt>
                <c:pt idx="3602">
                  <c:v>40934.616666666661</c:v>
                </c:pt>
                <c:pt idx="3603">
                  <c:v>40934.624305555546</c:v>
                </c:pt>
                <c:pt idx="3604">
                  <c:v>40934.630555555559</c:v>
                </c:pt>
                <c:pt idx="3605">
                  <c:v>40934.638194444451</c:v>
                </c:pt>
                <c:pt idx="3606">
                  <c:v>40934.644444444442</c:v>
                </c:pt>
                <c:pt idx="3607">
                  <c:v>40934.652083333334</c:v>
                </c:pt>
                <c:pt idx="3608">
                  <c:v>40934.658333333333</c:v>
                </c:pt>
                <c:pt idx="3609">
                  <c:v>40934.665972222225</c:v>
                </c:pt>
                <c:pt idx="3610">
                  <c:v>40934.67291666667</c:v>
                </c:pt>
                <c:pt idx="3611">
                  <c:v>40934.679166666654</c:v>
                </c:pt>
                <c:pt idx="3612">
                  <c:v>40934.686111111114</c:v>
                </c:pt>
                <c:pt idx="3613">
                  <c:v>40934.693055555552</c:v>
                </c:pt>
                <c:pt idx="3614">
                  <c:v>40934.699999999997</c:v>
                </c:pt>
                <c:pt idx="3615">
                  <c:v>40934.707638888889</c:v>
                </c:pt>
                <c:pt idx="3616">
                  <c:v>40934.713888888888</c:v>
                </c:pt>
                <c:pt idx="3617">
                  <c:v>40934.720833333326</c:v>
                </c:pt>
                <c:pt idx="3618">
                  <c:v>40934.728472222225</c:v>
                </c:pt>
                <c:pt idx="3619">
                  <c:v>40934.735416666663</c:v>
                </c:pt>
                <c:pt idx="3620">
                  <c:v>40934.741666666654</c:v>
                </c:pt>
                <c:pt idx="3621">
                  <c:v>40934.748611111114</c:v>
                </c:pt>
                <c:pt idx="3622">
                  <c:v>40934.755555555559</c:v>
                </c:pt>
                <c:pt idx="3623">
                  <c:v>40934.762499999997</c:v>
                </c:pt>
                <c:pt idx="3624">
                  <c:v>40934.770138888889</c:v>
                </c:pt>
                <c:pt idx="3625">
                  <c:v>40934.776388888888</c:v>
                </c:pt>
                <c:pt idx="3626">
                  <c:v>40934.78402777778</c:v>
                </c:pt>
                <c:pt idx="3627">
                  <c:v>40934.790277777778</c:v>
                </c:pt>
                <c:pt idx="3628">
                  <c:v>40934.797916666663</c:v>
                </c:pt>
                <c:pt idx="3629">
                  <c:v>40934.804166666661</c:v>
                </c:pt>
                <c:pt idx="3630">
                  <c:v>40934.811111111114</c:v>
                </c:pt>
                <c:pt idx="3631">
                  <c:v>40934.818750000006</c:v>
                </c:pt>
                <c:pt idx="3632">
                  <c:v>40934.825000000004</c:v>
                </c:pt>
                <c:pt idx="3633">
                  <c:v>40934.832638888896</c:v>
                </c:pt>
                <c:pt idx="3634">
                  <c:v>40934.839583333334</c:v>
                </c:pt>
                <c:pt idx="3635">
                  <c:v>40934.845833333333</c:v>
                </c:pt>
                <c:pt idx="3636">
                  <c:v>40934.853472222232</c:v>
                </c:pt>
                <c:pt idx="3637">
                  <c:v>40934.859722222223</c:v>
                </c:pt>
                <c:pt idx="3638">
                  <c:v>40934.866666666661</c:v>
                </c:pt>
                <c:pt idx="3639">
                  <c:v>40934.874305555553</c:v>
                </c:pt>
                <c:pt idx="3640">
                  <c:v>40934.880555555566</c:v>
                </c:pt>
                <c:pt idx="3641">
                  <c:v>40934.887500000004</c:v>
                </c:pt>
                <c:pt idx="3642">
                  <c:v>40934.895138888889</c:v>
                </c:pt>
                <c:pt idx="3643">
                  <c:v>40934.902083333334</c:v>
                </c:pt>
                <c:pt idx="3644">
                  <c:v>40934.908333333333</c:v>
                </c:pt>
                <c:pt idx="3645">
                  <c:v>40934.915972222232</c:v>
                </c:pt>
                <c:pt idx="3646">
                  <c:v>40934.92291666667</c:v>
                </c:pt>
                <c:pt idx="3647">
                  <c:v>40934.929861111101</c:v>
                </c:pt>
                <c:pt idx="3648">
                  <c:v>40934.936111111114</c:v>
                </c:pt>
                <c:pt idx="3649">
                  <c:v>40934.943055555559</c:v>
                </c:pt>
                <c:pt idx="3650">
                  <c:v>40934.950000000004</c:v>
                </c:pt>
                <c:pt idx="3651">
                  <c:v>40934.95694444445</c:v>
                </c:pt>
                <c:pt idx="3652">
                  <c:v>40934.963888888888</c:v>
                </c:pt>
                <c:pt idx="3653">
                  <c:v>40934.970833333333</c:v>
                </c:pt>
                <c:pt idx="3654">
                  <c:v>40934.978472222232</c:v>
                </c:pt>
                <c:pt idx="3655">
                  <c:v>40934.98541666667</c:v>
                </c:pt>
                <c:pt idx="3656">
                  <c:v>40934.991666666654</c:v>
                </c:pt>
                <c:pt idx="3657">
                  <c:v>40934.999305555546</c:v>
                </c:pt>
                <c:pt idx="3658">
                  <c:v>40935.005555555559</c:v>
                </c:pt>
                <c:pt idx="3659">
                  <c:v>40935.012500000004</c:v>
                </c:pt>
                <c:pt idx="3660">
                  <c:v>40935.019444444442</c:v>
                </c:pt>
                <c:pt idx="3661">
                  <c:v>40935.026388888888</c:v>
                </c:pt>
                <c:pt idx="3662">
                  <c:v>40935.033333333326</c:v>
                </c:pt>
                <c:pt idx="3663">
                  <c:v>40935.040277777785</c:v>
                </c:pt>
                <c:pt idx="3664">
                  <c:v>40935.04791666667</c:v>
                </c:pt>
                <c:pt idx="3665">
                  <c:v>40935.054166666661</c:v>
                </c:pt>
                <c:pt idx="3666">
                  <c:v>40935.061111111107</c:v>
                </c:pt>
                <c:pt idx="3667">
                  <c:v>40935.068055555559</c:v>
                </c:pt>
                <c:pt idx="3668">
                  <c:v>40935.075694444451</c:v>
                </c:pt>
                <c:pt idx="3669">
                  <c:v>40935.081944444442</c:v>
                </c:pt>
                <c:pt idx="3670">
                  <c:v>40935.088888888895</c:v>
                </c:pt>
                <c:pt idx="3671">
                  <c:v>40935.09652777778</c:v>
                </c:pt>
                <c:pt idx="3672">
                  <c:v>40935.103472222225</c:v>
                </c:pt>
                <c:pt idx="3673">
                  <c:v>40935.109722222216</c:v>
                </c:pt>
                <c:pt idx="3674">
                  <c:v>40935.117361111101</c:v>
                </c:pt>
                <c:pt idx="3675">
                  <c:v>40935.124305555546</c:v>
                </c:pt>
                <c:pt idx="3676">
                  <c:v>40935.131249999999</c:v>
                </c:pt>
                <c:pt idx="3677">
                  <c:v>40935.138194444451</c:v>
                </c:pt>
                <c:pt idx="3678">
                  <c:v>40935.145138888889</c:v>
                </c:pt>
                <c:pt idx="3679">
                  <c:v>40935.151388888888</c:v>
                </c:pt>
                <c:pt idx="3680">
                  <c:v>40935.158333333333</c:v>
                </c:pt>
                <c:pt idx="3681">
                  <c:v>40935.165277777778</c:v>
                </c:pt>
                <c:pt idx="3682">
                  <c:v>40935.17291666667</c:v>
                </c:pt>
                <c:pt idx="3683">
                  <c:v>40935.179861111101</c:v>
                </c:pt>
                <c:pt idx="3684">
                  <c:v>40935.186111111114</c:v>
                </c:pt>
                <c:pt idx="3685">
                  <c:v>40935.193055555552</c:v>
                </c:pt>
                <c:pt idx="3686">
                  <c:v>40935.199999999997</c:v>
                </c:pt>
                <c:pt idx="3687">
                  <c:v>40935.206944444442</c:v>
                </c:pt>
                <c:pt idx="3688">
                  <c:v>40935.213888888888</c:v>
                </c:pt>
                <c:pt idx="3689">
                  <c:v>40935.220833333326</c:v>
                </c:pt>
                <c:pt idx="3690">
                  <c:v>40935.227777777771</c:v>
                </c:pt>
                <c:pt idx="3691">
                  <c:v>40935.235416666663</c:v>
                </c:pt>
                <c:pt idx="3692">
                  <c:v>40935.241666666654</c:v>
                </c:pt>
                <c:pt idx="3693">
                  <c:v>40935.249305555546</c:v>
                </c:pt>
                <c:pt idx="3694">
                  <c:v>40935.255555555559</c:v>
                </c:pt>
                <c:pt idx="3695">
                  <c:v>40935.262499999997</c:v>
                </c:pt>
                <c:pt idx="3696">
                  <c:v>40935.270138888889</c:v>
                </c:pt>
                <c:pt idx="3697">
                  <c:v>40935.276388888888</c:v>
                </c:pt>
                <c:pt idx="3698">
                  <c:v>40935.28402777778</c:v>
                </c:pt>
                <c:pt idx="3699">
                  <c:v>40935.290972222225</c:v>
                </c:pt>
                <c:pt idx="3700">
                  <c:v>40935.297916666663</c:v>
                </c:pt>
                <c:pt idx="3701">
                  <c:v>40935.304166666661</c:v>
                </c:pt>
                <c:pt idx="3702">
                  <c:v>40935.311111111114</c:v>
                </c:pt>
                <c:pt idx="3703">
                  <c:v>40935.318750000006</c:v>
                </c:pt>
                <c:pt idx="3704">
                  <c:v>40935.325000000004</c:v>
                </c:pt>
                <c:pt idx="3705">
                  <c:v>40935.331944444442</c:v>
                </c:pt>
                <c:pt idx="3706">
                  <c:v>40935.339583333334</c:v>
                </c:pt>
                <c:pt idx="3707">
                  <c:v>40935.346527777787</c:v>
                </c:pt>
                <c:pt idx="3708">
                  <c:v>40935.353472222232</c:v>
                </c:pt>
                <c:pt idx="3709">
                  <c:v>40935.36041666667</c:v>
                </c:pt>
                <c:pt idx="3710">
                  <c:v>40935.367361111101</c:v>
                </c:pt>
                <c:pt idx="3711">
                  <c:v>40935.374305555553</c:v>
                </c:pt>
                <c:pt idx="3712">
                  <c:v>40935.380555555566</c:v>
                </c:pt>
                <c:pt idx="3713">
                  <c:v>40935.388194444458</c:v>
                </c:pt>
                <c:pt idx="3714">
                  <c:v>40935.394444444442</c:v>
                </c:pt>
                <c:pt idx="3715">
                  <c:v>40935.401388888888</c:v>
                </c:pt>
                <c:pt idx="3716">
                  <c:v>40935.40902777778</c:v>
                </c:pt>
                <c:pt idx="3717">
                  <c:v>40935.415277777785</c:v>
                </c:pt>
                <c:pt idx="3718">
                  <c:v>40935.422222222223</c:v>
                </c:pt>
                <c:pt idx="3719">
                  <c:v>40935.429166666654</c:v>
                </c:pt>
                <c:pt idx="3720">
                  <c:v>40935.436111111114</c:v>
                </c:pt>
                <c:pt idx="3721">
                  <c:v>40935.443749999999</c:v>
                </c:pt>
                <c:pt idx="3722">
                  <c:v>40935.450694444458</c:v>
                </c:pt>
                <c:pt idx="3723">
                  <c:v>40935.45694444445</c:v>
                </c:pt>
                <c:pt idx="3724">
                  <c:v>40935.464583333334</c:v>
                </c:pt>
                <c:pt idx="3725">
                  <c:v>40935.47152777778</c:v>
                </c:pt>
                <c:pt idx="3726">
                  <c:v>40935.477777777778</c:v>
                </c:pt>
                <c:pt idx="3727">
                  <c:v>40935.484722222223</c:v>
                </c:pt>
                <c:pt idx="3728">
                  <c:v>40935.491666666654</c:v>
                </c:pt>
                <c:pt idx="3729">
                  <c:v>40935.499305555546</c:v>
                </c:pt>
                <c:pt idx="3730">
                  <c:v>40935.506250000006</c:v>
                </c:pt>
                <c:pt idx="3731">
                  <c:v>40935.513194444451</c:v>
                </c:pt>
                <c:pt idx="3732">
                  <c:v>40935.520138888889</c:v>
                </c:pt>
                <c:pt idx="3733">
                  <c:v>40935.527083333327</c:v>
                </c:pt>
                <c:pt idx="3734">
                  <c:v>40935.533333333326</c:v>
                </c:pt>
                <c:pt idx="3735">
                  <c:v>40935.540277777785</c:v>
                </c:pt>
                <c:pt idx="3736">
                  <c:v>40935.54791666667</c:v>
                </c:pt>
                <c:pt idx="3737">
                  <c:v>40935.554861111108</c:v>
                </c:pt>
                <c:pt idx="3738">
                  <c:v>40935.561111111107</c:v>
                </c:pt>
                <c:pt idx="3739">
                  <c:v>40935.568749999999</c:v>
                </c:pt>
                <c:pt idx="3740">
                  <c:v>40935.575000000004</c:v>
                </c:pt>
                <c:pt idx="3741">
                  <c:v>40935.581944444442</c:v>
                </c:pt>
                <c:pt idx="3742">
                  <c:v>40935.589583333334</c:v>
                </c:pt>
                <c:pt idx="3743">
                  <c:v>40935.59652777778</c:v>
                </c:pt>
                <c:pt idx="3744">
                  <c:v>40935.602777777778</c:v>
                </c:pt>
                <c:pt idx="3745">
                  <c:v>40935.61041666667</c:v>
                </c:pt>
                <c:pt idx="3746">
                  <c:v>40935.616666666661</c:v>
                </c:pt>
                <c:pt idx="3747">
                  <c:v>40935.624305555546</c:v>
                </c:pt>
                <c:pt idx="3748">
                  <c:v>40935.631249999999</c:v>
                </c:pt>
                <c:pt idx="3749">
                  <c:v>40935.638194444451</c:v>
                </c:pt>
                <c:pt idx="3750">
                  <c:v>40935.645138888889</c:v>
                </c:pt>
                <c:pt idx="3751">
                  <c:v>40935.652083333334</c:v>
                </c:pt>
                <c:pt idx="3752">
                  <c:v>40935.658333333333</c:v>
                </c:pt>
                <c:pt idx="3753">
                  <c:v>40935.665972222225</c:v>
                </c:pt>
                <c:pt idx="3754">
                  <c:v>40935.67291666667</c:v>
                </c:pt>
                <c:pt idx="3755">
                  <c:v>40935.679166666654</c:v>
                </c:pt>
                <c:pt idx="3756">
                  <c:v>40935.686805555553</c:v>
                </c:pt>
                <c:pt idx="3757">
                  <c:v>40935.693749999991</c:v>
                </c:pt>
                <c:pt idx="3758">
                  <c:v>40935.699999999997</c:v>
                </c:pt>
                <c:pt idx="3759">
                  <c:v>40935.706944444442</c:v>
                </c:pt>
                <c:pt idx="3760">
                  <c:v>40935.714583333334</c:v>
                </c:pt>
                <c:pt idx="3761">
                  <c:v>40935.721527777772</c:v>
                </c:pt>
                <c:pt idx="3762">
                  <c:v>40935.728472222225</c:v>
                </c:pt>
                <c:pt idx="3763">
                  <c:v>40935.735416666663</c:v>
                </c:pt>
                <c:pt idx="3764">
                  <c:v>40935.742361111101</c:v>
                </c:pt>
                <c:pt idx="3765">
                  <c:v>40935.748611111114</c:v>
                </c:pt>
                <c:pt idx="3766">
                  <c:v>40935.755555555559</c:v>
                </c:pt>
                <c:pt idx="3767">
                  <c:v>40935.763194444444</c:v>
                </c:pt>
                <c:pt idx="3768">
                  <c:v>40935.769444444435</c:v>
                </c:pt>
                <c:pt idx="3769">
                  <c:v>40935.776388888888</c:v>
                </c:pt>
                <c:pt idx="3770">
                  <c:v>40935.783333333326</c:v>
                </c:pt>
                <c:pt idx="3771">
                  <c:v>40935.790972222225</c:v>
                </c:pt>
                <c:pt idx="3772">
                  <c:v>40935.797916666663</c:v>
                </c:pt>
                <c:pt idx="3773">
                  <c:v>40935.804861111108</c:v>
                </c:pt>
                <c:pt idx="3774">
                  <c:v>40935.811805555553</c:v>
                </c:pt>
                <c:pt idx="3775">
                  <c:v>40935.818750000006</c:v>
                </c:pt>
                <c:pt idx="3776">
                  <c:v>40935.825000000004</c:v>
                </c:pt>
                <c:pt idx="3777">
                  <c:v>40935.831944444442</c:v>
                </c:pt>
                <c:pt idx="3778">
                  <c:v>40935.839583333334</c:v>
                </c:pt>
                <c:pt idx="3779">
                  <c:v>40935.845833333333</c:v>
                </c:pt>
                <c:pt idx="3780">
                  <c:v>40935.852777777785</c:v>
                </c:pt>
                <c:pt idx="3781">
                  <c:v>40935.859722222223</c:v>
                </c:pt>
                <c:pt idx="3782">
                  <c:v>40935.866666666661</c:v>
                </c:pt>
                <c:pt idx="3783">
                  <c:v>40935.873611111114</c:v>
                </c:pt>
                <c:pt idx="3784">
                  <c:v>40935.881250000006</c:v>
                </c:pt>
                <c:pt idx="3785">
                  <c:v>40935.888194444458</c:v>
                </c:pt>
                <c:pt idx="3786">
                  <c:v>40935.895138888889</c:v>
                </c:pt>
                <c:pt idx="3787">
                  <c:v>40935.902083333334</c:v>
                </c:pt>
                <c:pt idx="3788">
                  <c:v>40935.908333333333</c:v>
                </c:pt>
                <c:pt idx="3789">
                  <c:v>40935.915972222232</c:v>
                </c:pt>
                <c:pt idx="3790">
                  <c:v>40935.92291666667</c:v>
                </c:pt>
                <c:pt idx="3791">
                  <c:v>40935.929861111101</c:v>
                </c:pt>
                <c:pt idx="3792">
                  <c:v>40935.936805555553</c:v>
                </c:pt>
                <c:pt idx="3793">
                  <c:v>40935.943749999999</c:v>
                </c:pt>
                <c:pt idx="3794">
                  <c:v>40935.950694444458</c:v>
                </c:pt>
                <c:pt idx="3795">
                  <c:v>40935.95694444445</c:v>
                </c:pt>
                <c:pt idx="3796">
                  <c:v>40935.964583333334</c:v>
                </c:pt>
                <c:pt idx="3797">
                  <c:v>40935.97152777778</c:v>
                </c:pt>
                <c:pt idx="3798">
                  <c:v>40935.977777777778</c:v>
                </c:pt>
                <c:pt idx="3799">
                  <c:v>40935.98541666667</c:v>
                </c:pt>
                <c:pt idx="3800">
                  <c:v>40935.998611111114</c:v>
                </c:pt>
                <c:pt idx="3801">
                  <c:v>40936.006250000006</c:v>
                </c:pt>
                <c:pt idx="3802">
                  <c:v>40936.013194444451</c:v>
                </c:pt>
                <c:pt idx="3803">
                  <c:v>40936.020138888889</c:v>
                </c:pt>
                <c:pt idx="3804">
                  <c:v>40936.027083333327</c:v>
                </c:pt>
                <c:pt idx="3805">
                  <c:v>40936.03402777778</c:v>
                </c:pt>
                <c:pt idx="3806">
                  <c:v>40936.040277777785</c:v>
                </c:pt>
                <c:pt idx="3807">
                  <c:v>40936.04791666667</c:v>
                </c:pt>
                <c:pt idx="3808">
                  <c:v>40936.054861111108</c:v>
                </c:pt>
                <c:pt idx="3809">
                  <c:v>40936.061805555546</c:v>
                </c:pt>
                <c:pt idx="3810">
                  <c:v>40936.068055555559</c:v>
                </c:pt>
                <c:pt idx="3811">
                  <c:v>40936.075000000004</c:v>
                </c:pt>
                <c:pt idx="3812">
                  <c:v>40936.082638888896</c:v>
                </c:pt>
                <c:pt idx="3813">
                  <c:v>40936.089583333334</c:v>
                </c:pt>
                <c:pt idx="3814">
                  <c:v>40936.09652777778</c:v>
                </c:pt>
                <c:pt idx="3815">
                  <c:v>40936.102777777778</c:v>
                </c:pt>
                <c:pt idx="3816">
                  <c:v>40936.11041666667</c:v>
                </c:pt>
                <c:pt idx="3817">
                  <c:v>40936.116666666661</c:v>
                </c:pt>
                <c:pt idx="3818">
                  <c:v>40936.123611111107</c:v>
                </c:pt>
                <c:pt idx="3819">
                  <c:v>40936.131249999999</c:v>
                </c:pt>
                <c:pt idx="3820">
                  <c:v>40936.138194444451</c:v>
                </c:pt>
                <c:pt idx="3821">
                  <c:v>40936.145138888889</c:v>
                </c:pt>
                <c:pt idx="3822">
                  <c:v>40936.152083333334</c:v>
                </c:pt>
                <c:pt idx="3823">
                  <c:v>40936.15902777778</c:v>
                </c:pt>
                <c:pt idx="3824">
                  <c:v>40936.165972222225</c:v>
                </c:pt>
                <c:pt idx="3825">
                  <c:v>40936.17291666667</c:v>
                </c:pt>
                <c:pt idx="3826">
                  <c:v>40936.179166666654</c:v>
                </c:pt>
                <c:pt idx="3827">
                  <c:v>40936.186111111114</c:v>
                </c:pt>
                <c:pt idx="3828">
                  <c:v>40936.193055555552</c:v>
                </c:pt>
                <c:pt idx="3829">
                  <c:v>40936.199999999997</c:v>
                </c:pt>
                <c:pt idx="3830">
                  <c:v>40936.206944444442</c:v>
                </c:pt>
                <c:pt idx="3831">
                  <c:v>40936.213888888888</c:v>
                </c:pt>
                <c:pt idx="3832">
                  <c:v>40936.221527777772</c:v>
                </c:pt>
                <c:pt idx="3833">
                  <c:v>40936.227777777771</c:v>
                </c:pt>
                <c:pt idx="3834">
                  <c:v>40936.234722222216</c:v>
                </c:pt>
                <c:pt idx="3835">
                  <c:v>40936.241666666654</c:v>
                </c:pt>
                <c:pt idx="3836">
                  <c:v>40936.248611111114</c:v>
                </c:pt>
                <c:pt idx="3837">
                  <c:v>40936.255555555559</c:v>
                </c:pt>
                <c:pt idx="3838">
                  <c:v>40936.262499999997</c:v>
                </c:pt>
                <c:pt idx="3839">
                  <c:v>40936.269444444435</c:v>
                </c:pt>
                <c:pt idx="3840">
                  <c:v>40936.277083333327</c:v>
                </c:pt>
                <c:pt idx="3841">
                  <c:v>40936.283333333326</c:v>
                </c:pt>
                <c:pt idx="3842">
                  <c:v>40936.290277777778</c:v>
                </c:pt>
                <c:pt idx="3843">
                  <c:v>40936.297916666663</c:v>
                </c:pt>
                <c:pt idx="3844">
                  <c:v>40936.304861111108</c:v>
                </c:pt>
                <c:pt idx="3845">
                  <c:v>40936.311805555553</c:v>
                </c:pt>
                <c:pt idx="3846">
                  <c:v>40936.318055555566</c:v>
                </c:pt>
                <c:pt idx="3847">
                  <c:v>40936.332638888896</c:v>
                </c:pt>
                <c:pt idx="3848">
                  <c:v>40936.339583333334</c:v>
                </c:pt>
                <c:pt idx="3849">
                  <c:v>40936.345833333333</c:v>
                </c:pt>
                <c:pt idx="3850">
                  <c:v>40936.352777777785</c:v>
                </c:pt>
                <c:pt idx="3851">
                  <c:v>40936.359722222223</c:v>
                </c:pt>
                <c:pt idx="3852">
                  <c:v>40936.366666666661</c:v>
                </c:pt>
                <c:pt idx="3853">
                  <c:v>40936.374305555553</c:v>
                </c:pt>
                <c:pt idx="3854">
                  <c:v>40936.380555555566</c:v>
                </c:pt>
                <c:pt idx="3855">
                  <c:v>40936.387500000004</c:v>
                </c:pt>
                <c:pt idx="3856">
                  <c:v>40936.394444444442</c:v>
                </c:pt>
                <c:pt idx="3857">
                  <c:v>40936.402083333334</c:v>
                </c:pt>
                <c:pt idx="3858">
                  <c:v>40936.408333333333</c:v>
                </c:pt>
                <c:pt idx="3859">
                  <c:v>40936.415277777785</c:v>
                </c:pt>
                <c:pt idx="3860">
                  <c:v>40936.422222222223</c:v>
                </c:pt>
                <c:pt idx="3861">
                  <c:v>40936.429861111101</c:v>
                </c:pt>
                <c:pt idx="3862">
                  <c:v>40936.436111111114</c:v>
                </c:pt>
                <c:pt idx="3863">
                  <c:v>40936.443055555559</c:v>
                </c:pt>
                <c:pt idx="3864">
                  <c:v>40936.450694444458</c:v>
                </c:pt>
                <c:pt idx="3865">
                  <c:v>40936.45694444445</c:v>
                </c:pt>
                <c:pt idx="3866">
                  <c:v>40936.464583333334</c:v>
                </c:pt>
                <c:pt idx="3867">
                  <c:v>40936.470833333333</c:v>
                </c:pt>
                <c:pt idx="3868">
                  <c:v>40936.477777777778</c:v>
                </c:pt>
                <c:pt idx="3869">
                  <c:v>40936.484722222223</c:v>
                </c:pt>
                <c:pt idx="3870">
                  <c:v>40936.491666666654</c:v>
                </c:pt>
                <c:pt idx="3871">
                  <c:v>40936.498611111114</c:v>
                </c:pt>
                <c:pt idx="3872">
                  <c:v>40936.505555555559</c:v>
                </c:pt>
                <c:pt idx="3873">
                  <c:v>40936.512500000004</c:v>
                </c:pt>
                <c:pt idx="3874">
                  <c:v>40936.520138888889</c:v>
                </c:pt>
                <c:pt idx="3875">
                  <c:v>40936.526388888888</c:v>
                </c:pt>
                <c:pt idx="3876">
                  <c:v>40936.533333333326</c:v>
                </c:pt>
                <c:pt idx="3877">
                  <c:v>40936.540972222232</c:v>
                </c:pt>
                <c:pt idx="3878">
                  <c:v>40936.547222222223</c:v>
                </c:pt>
                <c:pt idx="3879">
                  <c:v>40936.554166666661</c:v>
                </c:pt>
                <c:pt idx="3880">
                  <c:v>40936.561111111107</c:v>
                </c:pt>
                <c:pt idx="3881">
                  <c:v>40936.568055555559</c:v>
                </c:pt>
                <c:pt idx="3882">
                  <c:v>40936.575000000004</c:v>
                </c:pt>
                <c:pt idx="3883">
                  <c:v>40936.581944444442</c:v>
                </c:pt>
                <c:pt idx="3884">
                  <c:v>40936.589583333334</c:v>
                </c:pt>
                <c:pt idx="3885">
                  <c:v>40936.59652777778</c:v>
                </c:pt>
                <c:pt idx="3886">
                  <c:v>40936.603472222225</c:v>
                </c:pt>
                <c:pt idx="3887">
                  <c:v>40936.617361111101</c:v>
                </c:pt>
                <c:pt idx="3888">
                  <c:v>40936.623611111107</c:v>
                </c:pt>
                <c:pt idx="3889">
                  <c:v>40936.631249999999</c:v>
                </c:pt>
                <c:pt idx="3890">
                  <c:v>40936.638194444451</c:v>
                </c:pt>
                <c:pt idx="3891">
                  <c:v>40936.644444444442</c:v>
                </c:pt>
                <c:pt idx="3892">
                  <c:v>40936.652083333334</c:v>
                </c:pt>
                <c:pt idx="3893">
                  <c:v>40936.658333333333</c:v>
                </c:pt>
                <c:pt idx="3894">
                  <c:v>40936.665972222225</c:v>
                </c:pt>
                <c:pt idx="3895">
                  <c:v>40936.67291666667</c:v>
                </c:pt>
                <c:pt idx="3896">
                  <c:v>40936.679166666654</c:v>
                </c:pt>
                <c:pt idx="3897">
                  <c:v>40936.686805555553</c:v>
                </c:pt>
                <c:pt idx="3898">
                  <c:v>40936.693055555552</c:v>
                </c:pt>
                <c:pt idx="3899">
                  <c:v>40936.699999999997</c:v>
                </c:pt>
                <c:pt idx="3900">
                  <c:v>40936.706944444442</c:v>
                </c:pt>
                <c:pt idx="3901">
                  <c:v>40936.713888888888</c:v>
                </c:pt>
                <c:pt idx="3902">
                  <c:v>40936.720833333326</c:v>
                </c:pt>
                <c:pt idx="3903">
                  <c:v>40936.727777777771</c:v>
                </c:pt>
                <c:pt idx="3904">
                  <c:v>40936.735416666663</c:v>
                </c:pt>
                <c:pt idx="3905">
                  <c:v>40936.741666666654</c:v>
                </c:pt>
                <c:pt idx="3906">
                  <c:v>40936.748611111114</c:v>
                </c:pt>
                <c:pt idx="3907">
                  <c:v>40936.755555555559</c:v>
                </c:pt>
                <c:pt idx="3908">
                  <c:v>40936.762499999997</c:v>
                </c:pt>
                <c:pt idx="3909">
                  <c:v>40936.769444444435</c:v>
                </c:pt>
                <c:pt idx="3910">
                  <c:v>40936.776388888888</c:v>
                </c:pt>
                <c:pt idx="3911">
                  <c:v>40936.783333333326</c:v>
                </c:pt>
                <c:pt idx="3912">
                  <c:v>40936.790972222225</c:v>
                </c:pt>
                <c:pt idx="3913">
                  <c:v>40936.797222222216</c:v>
                </c:pt>
                <c:pt idx="3914">
                  <c:v>40936.804166666661</c:v>
                </c:pt>
                <c:pt idx="3915">
                  <c:v>40936.811111111114</c:v>
                </c:pt>
                <c:pt idx="3916">
                  <c:v>40936.818055555566</c:v>
                </c:pt>
                <c:pt idx="3917">
                  <c:v>40936.825000000004</c:v>
                </c:pt>
                <c:pt idx="3918">
                  <c:v>40936.832638888896</c:v>
                </c:pt>
                <c:pt idx="3919">
                  <c:v>40936.839583333334</c:v>
                </c:pt>
                <c:pt idx="3920">
                  <c:v>40936.845833333333</c:v>
                </c:pt>
                <c:pt idx="3921">
                  <c:v>40936.853472222232</c:v>
                </c:pt>
                <c:pt idx="3922">
                  <c:v>40936.859722222223</c:v>
                </c:pt>
                <c:pt idx="3923">
                  <c:v>40936.866666666661</c:v>
                </c:pt>
                <c:pt idx="3924">
                  <c:v>40936.874305555553</c:v>
                </c:pt>
                <c:pt idx="3925">
                  <c:v>40936.881250000006</c:v>
                </c:pt>
                <c:pt idx="3926">
                  <c:v>40936.888194444458</c:v>
                </c:pt>
                <c:pt idx="3927">
                  <c:v>40936.894444444442</c:v>
                </c:pt>
                <c:pt idx="3928">
                  <c:v>40936.901388888888</c:v>
                </c:pt>
                <c:pt idx="3929">
                  <c:v>40936.908333333333</c:v>
                </c:pt>
                <c:pt idx="3930">
                  <c:v>40936.915972222232</c:v>
                </c:pt>
                <c:pt idx="3931">
                  <c:v>40936.922222222223</c:v>
                </c:pt>
                <c:pt idx="3932">
                  <c:v>40936.929166666654</c:v>
                </c:pt>
                <c:pt idx="3933">
                  <c:v>40936.936111111114</c:v>
                </c:pt>
                <c:pt idx="3934">
                  <c:v>40936.943749999999</c:v>
                </c:pt>
                <c:pt idx="3935">
                  <c:v>40936.950000000004</c:v>
                </c:pt>
                <c:pt idx="3936">
                  <c:v>40936.957638888896</c:v>
                </c:pt>
                <c:pt idx="3937">
                  <c:v>40936.964583333334</c:v>
                </c:pt>
                <c:pt idx="3938">
                  <c:v>40936.970833333333</c:v>
                </c:pt>
                <c:pt idx="3939">
                  <c:v>40936.978472222232</c:v>
                </c:pt>
                <c:pt idx="3940">
                  <c:v>40936.984722222223</c:v>
                </c:pt>
                <c:pt idx="3941">
                  <c:v>40936.991666666654</c:v>
                </c:pt>
                <c:pt idx="3942">
                  <c:v>40936.999305555546</c:v>
                </c:pt>
                <c:pt idx="3943">
                  <c:v>40937.006250000006</c:v>
                </c:pt>
                <c:pt idx="3944">
                  <c:v>40937.012500000004</c:v>
                </c:pt>
                <c:pt idx="3945">
                  <c:v>40937.019444444442</c:v>
                </c:pt>
                <c:pt idx="3946">
                  <c:v>40937.026388888888</c:v>
                </c:pt>
                <c:pt idx="3947">
                  <c:v>40937.033333333326</c:v>
                </c:pt>
                <c:pt idx="3948">
                  <c:v>40937.040277777785</c:v>
                </c:pt>
                <c:pt idx="3949">
                  <c:v>40937.047222222223</c:v>
                </c:pt>
                <c:pt idx="3950">
                  <c:v>40937.054861111108</c:v>
                </c:pt>
                <c:pt idx="3951">
                  <c:v>40937.061111111107</c:v>
                </c:pt>
                <c:pt idx="3952">
                  <c:v>40937.068749999999</c:v>
                </c:pt>
                <c:pt idx="3953">
                  <c:v>40937.075000000004</c:v>
                </c:pt>
                <c:pt idx="3954">
                  <c:v>40937.081944444442</c:v>
                </c:pt>
                <c:pt idx="3955">
                  <c:v>40937.089583333334</c:v>
                </c:pt>
                <c:pt idx="3956">
                  <c:v>40937.09652777778</c:v>
                </c:pt>
                <c:pt idx="3957">
                  <c:v>40937.103472222225</c:v>
                </c:pt>
                <c:pt idx="3958">
                  <c:v>40937.109722222216</c:v>
                </c:pt>
                <c:pt idx="3959">
                  <c:v>40937.116666666661</c:v>
                </c:pt>
                <c:pt idx="3960">
                  <c:v>40937.123611111107</c:v>
                </c:pt>
                <c:pt idx="3961">
                  <c:v>40937.131249999999</c:v>
                </c:pt>
                <c:pt idx="3962">
                  <c:v>40937.138194444451</c:v>
                </c:pt>
                <c:pt idx="3963">
                  <c:v>40937.144444444442</c:v>
                </c:pt>
                <c:pt idx="3964">
                  <c:v>40937.151388888888</c:v>
                </c:pt>
                <c:pt idx="3965">
                  <c:v>40937.15902777778</c:v>
                </c:pt>
                <c:pt idx="3966">
                  <c:v>40937.165277777778</c:v>
                </c:pt>
                <c:pt idx="3967">
                  <c:v>40937.17291666667</c:v>
                </c:pt>
                <c:pt idx="3968">
                  <c:v>40937.179166666654</c:v>
                </c:pt>
                <c:pt idx="3969">
                  <c:v>40937.186111111114</c:v>
                </c:pt>
                <c:pt idx="3970">
                  <c:v>40937.193055555552</c:v>
                </c:pt>
                <c:pt idx="3971">
                  <c:v>40937.199999999997</c:v>
                </c:pt>
                <c:pt idx="3972">
                  <c:v>40937.207638888889</c:v>
                </c:pt>
                <c:pt idx="3973">
                  <c:v>40937.213888888888</c:v>
                </c:pt>
                <c:pt idx="3974">
                  <c:v>40937.220833333326</c:v>
                </c:pt>
                <c:pt idx="3975">
                  <c:v>40937.227777777771</c:v>
                </c:pt>
                <c:pt idx="3976">
                  <c:v>40937.234722222216</c:v>
                </c:pt>
                <c:pt idx="3977">
                  <c:v>40937.241666666654</c:v>
                </c:pt>
                <c:pt idx="3978">
                  <c:v>40937.248611111114</c:v>
                </c:pt>
                <c:pt idx="3979">
                  <c:v>40937.256250000006</c:v>
                </c:pt>
                <c:pt idx="3980">
                  <c:v>40937.262499999997</c:v>
                </c:pt>
                <c:pt idx="3981">
                  <c:v>40937.270138888889</c:v>
                </c:pt>
                <c:pt idx="3982">
                  <c:v>40937.276388888888</c:v>
                </c:pt>
                <c:pt idx="3983">
                  <c:v>40937.283333333326</c:v>
                </c:pt>
                <c:pt idx="3984">
                  <c:v>40937.290277777778</c:v>
                </c:pt>
                <c:pt idx="3985">
                  <c:v>40937.297916666663</c:v>
                </c:pt>
                <c:pt idx="3986">
                  <c:v>40937.304166666661</c:v>
                </c:pt>
                <c:pt idx="3987">
                  <c:v>40937.311111111114</c:v>
                </c:pt>
                <c:pt idx="3988">
                  <c:v>40937.318750000006</c:v>
                </c:pt>
                <c:pt idx="3989">
                  <c:v>40937.325000000004</c:v>
                </c:pt>
                <c:pt idx="3990">
                  <c:v>40937.332638888896</c:v>
                </c:pt>
                <c:pt idx="3991">
                  <c:v>40937.338888888895</c:v>
                </c:pt>
                <c:pt idx="3992">
                  <c:v>40937.346527777787</c:v>
                </c:pt>
                <c:pt idx="3993">
                  <c:v>40937.352777777785</c:v>
                </c:pt>
                <c:pt idx="3994">
                  <c:v>40937.359722222223</c:v>
                </c:pt>
                <c:pt idx="3995">
                  <c:v>40937.367361111101</c:v>
                </c:pt>
                <c:pt idx="3996">
                  <c:v>40937.373611111114</c:v>
                </c:pt>
                <c:pt idx="3997">
                  <c:v>40937.381250000006</c:v>
                </c:pt>
                <c:pt idx="3998">
                  <c:v>40937.387500000004</c:v>
                </c:pt>
                <c:pt idx="3999">
                  <c:v>40937.394444444442</c:v>
                </c:pt>
                <c:pt idx="4000">
                  <c:v>40937.401388888888</c:v>
                </c:pt>
                <c:pt idx="4001">
                  <c:v>40937.408333333333</c:v>
                </c:pt>
                <c:pt idx="4002">
                  <c:v>40937.415972222232</c:v>
                </c:pt>
                <c:pt idx="4003">
                  <c:v>40937.422222222223</c:v>
                </c:pt>
                <c:pt idx="4004">
                  <c:v>40937.429166666654</c:v>
                </c:pt>
                <c:pt idx="4005">
                  <c:v>40937.436111111114</c:v>
                </c:pt>
                <c:pt idx="4006">
                  <c:v>40937.443055555559</c:v>
                </c:pt>
                <c:pt idx="4007">
                  <c:v>40937.450000000004</c:v>
                </c:pt>
                <c:pt idx="4008">
                  <c:v>40937.45694444445</c:v>
                </c:pt>
                <c:pt idx="4009">
                  <c:v>40937.463888888888</c:v>
                </c:pt>
                <c:pt idx="4010">
                  <c:v>40937.470833333333</c:v>
                </c:pt>
                <c:pt idx="4011">
                  <c:v>40937.478472222232</c:v>
                </c:pt>
                <c:pt idx="4012">
                  <c:v>40937.48541666667</c:v>
                </c:pt>
                <c:pt idx="4013">
                  <c:v>40937.491666666654</c:v>
                </c:pt>
                <c:pt idx="4014">
                  <c:v>40937.498611111114</c:v>
                </c:pt>
                <c:pt idx="4015">
                  <c:v>40937.506250000006</c:v>
                </c:pt>
                <c:pt idx="4016">
                  <c:v>40937.512500000004</c:v>
                </c:pt>
                <c:pt idx="4017">
                  <c:v>40937.519444444442</c:v>
                </c:pt>
                <c:pt idx="4018">
                  <c:v>40937.526388888888</c:v>
                </c:pt>
                <c:pt idx="4019">
                  <c:v>40937.533333333326</c:v>
                </c:pt>
                <c:pt idx="4020">
                  <c:v>40937.540277777785</c:v>
                </c:pt>
                <c:pt idx="4021">
                  <c:v>40937.54791666667</c:v>
                </c:pt>
                <c:pt idx="4022">
                  <c:v>40937.554166666661</c:v>
                </c:pt>
                <c:pt idx="4023">
                  <c:v>40937.561111111107</c:v>
                </c:pt>
                <c:pt idx="4024">
                  <c:v>40937.568749999999</c:v>
                </c:pt>
                <c:pt idx="4025">
                  <c:v>40937.575694444451</c:v>
                </c:pt>
                <c:pt idx="4026">
                  <c:v>40937.581944444442</c:v>
                </c:pt>
                <c:pt idx="4027">
                  <c:v>40937.589583333334</c:v>
                </c:pt>
                <c:pt idx="4028">
                  <c:v>40937.59652777778</c:v>
                </c:pt>
                <c:pt idx="4029">
                  <c:v>40937.602777777778</c:v>
                </c:pt>
                <c:pt idx="4030">
                  <c:v>40937.609722222216</c:v>
                </c:pt>
                <c:pt idx="4031">
                  <c:v>40937.616666666661</c:v>
                </c:pt>
                <c:pt idx="4032">
                  <c:v>40937.623611111107</c:v>
                </c:pt>
                <c:pt idx="4033">
                  <c:v>40937.630555555559</c:v>
                </c:pt>
                <c:pt idx="4034">
                  <c:v>40937.637499999997</c:v>
                </c:pt>
                <c:pt idx="4035">
                  <c:v>40937.644444444442</c:v>
                </c:pt>
                <c:pt idx="4036">
                  <c:v>40937.652083333334</c:v>
                </c:pt>
                <c:pt idx="4037">
                  <c:v>40937.658333333333</c:v>
                </c:pt>
                <c:pt idx="4038">
                  <c:v>40937.665277777778</c:v>
                </c:pt>
                <c:pt idx="4039">
                  <c:v>40937.67291666667</c:v>
                </c:pt>
                <c:pt idx="4040">
                  <c:v>40937.679166666654</c:v>
                </c:pt>
                <c:pt idx="4041">
                  <c:v>40937.686111111114</c:v>
                </c:pt>
                <c:pt idx="4042">
                  <c:v>40937.693055555552</c:v>
                </c:pt>
                <c:pt idx="4043">
                  <c:v>40937.699999999997</c:v>
                </c:pt>
                <c:pt idx="4044">
                  <c:v>40937.706944444442</c:v>
                </c:pt>
                <c:pt idx="4045">
                  <c:v>40937.714583333334</c:v>
                </c:pt>
                <c:pt idx="4046">
                  <c:v>40937.720833333326</c:v>
                </c:pt>
                <c:pt idx="4047">
                  <c:v>40937.727777777771</c:v>
                </c:pt>
                <c:pt idx="4048">
                  <c:v>40937.734722222216</c:v>
                </c:pt>
                <c:pt idx="4049">
                  <c:v>40937.741666666654</c:v>
                </c:pt>
                <c:pt idx="4050">
                  <c:v>40937.755555555559</c:v>
                </c:pt>
                <c:pt idx="4051">
                  <c:v>40937.763194444444</c:v>
                </c:pt>
                <c:pt idx="4052">
                  <c:v>40937.769444444435</c:v>
                </c:pt>
                <c:pt idx="4053">
                  <c:v>40937.776388888888</c:v>
                </c:pt>
                <c:pt idx="4054">
                  <c:v>40937.783333333326</c:v>
                </c:pt>
                <c:pt idx="4055">
                  <c:v>40937.790277777778</c:v>
                </c:pt>
                <c:pt idx="4056">
                  <c:v>40937.797916666663</c:v>
                </c:pt>
                <c:pt idx="4057">
                  <c:v>40937.804861111108</c:v>
                </c:pt>
                <c:pt idx="4058">
                  <c:v>40937.811805555553</c:v>
                </c:pt>
                <c:pt idx="4059">
                  <c:v>40937.818055555566</c:v>
                </c:pt>
                <c:pt idx="4060">
                  <c:v>40937.825000000004</c:v>
                </c:pt>
                <c:pt idx="4061">
                  <c:v>40937.832638888896</c:v>
                </c:pt>
                <c:pt idx="4062">
                  <c:v>40937.838888888895</c:v>
                </c:pt>
                <c:pt idx="4063">
                  <c:v>40937.845833333333</c:v>
                </c:pt>
                <c:pt idx="4064">
                  <c:v>40937.852777777785</c:v>
                </c:pt>
                <c:pt idx="4065">
                  <c:v>40937.859722222223</c:v>
                </c:pt>
                <c:pt idx="4066">
                  <c:v>40937.867361111101</c:v>
                </c:pt>
                <c:pt idx="4067">
                  <c:v>40937.874305555553</c:v>
                </c:pt>
                <c:pt idx="4068">
                  <c:v>40937.881250000006</c:v>
                </c:pt>
                <c:pt idx="4069">
                  <c:v>40937.888194444458</c:v>
                </c:pt>
                <c:pt idx="4070">
                  <c:v>40937.895138888889</c:v>
                </c:pt>
                <c:pt idx="4071">
                  <c:v>40937.902083333334</c:v>
                </c:pt>
                <c:pt idx="4072">
                  <c:v>40937.90902777778</c:v>
                </c:pt>
                <c:pt idx="4073">
                  <c:v>40937.915277777785</c:v>
                </c:pt>
                <c:pt idx="4074">
                  <c:v>40937.92291666667</c:v>
                </c:pt>
                <c:pt idx="4075">
                  <c:v>40937.929861111101</c:v>
                </c:pt>
                <c:pt idx="4076">
                  <c:v>40937.936111111114</c:v>
                </c:pt>
                <c:pt idx="4077">
                  <c:v>40937.943749999999</c:v>
                </c:pt>
                <c:pt idx="4078">
                  <c:v>40937.950000000004</c:v>
                </c:pt>
                <c:pt idx="4079">
                  <c:v>40937.95694444445</c:v>
                </c:pt>
                <c:pt idx="4080">
                  <c:v>40937.964583333334</c:v>
                </c:pt>
                <c:pt idx="4081">
                  <c:v>40937.97152777778</c:v>
                </c:pt>
                <c:pt idx="4082">
                  <c:v>40937.977777777778</c:v>
                </c:pt>
                <c:pt idx="4083">
                  <c:v>40937.98541666667</c:v>
                </c:pt>
                <c:pt idx="4084">
                  <c:v>40937.991666666654</c:v>
                </c:pt>
                <c:pt idx="4085">
                  <c:v>40937.999305555546</c:v>
                </c:pt>
                <c:pt idx="4086">
                  <c:v>40938.006250000006</c:v>
                </c:pt>
                <c:pt idx="4087">
                  <c:v>40938.013194444451</c:v>
                </c:pt>
                <c:pt idx="4088">
                  <c:v>40938.020138888889</c:v>
                </c:pt>
                <c:pt idx="4089">
                  <c:v>40938.026388888888</c:v>
                </c:pt>
                <c:pt idx="4090">
                  <c:v>40938.03402777778</c:v>
                </c:pt>
                <c:pt idx="4091">
                  <c:v>40938.040972222232</c:v>
                </c:pt>
                <c:pt idx="4092">
                  <c:v>40938.04791666667</c:v>
                </c:pt>
                <c:pt idx="4093">
                  <c:v>40938.054861111108</c:v>
                </c:pt>
                <c:pt idx="4094">
                  <c:v>40938.061805555546</c:v>
                </c:pt>
                <c:pt idx="4095">
                  <c:v>40938.068749999999</c:v>
                </c:pt>
                <c:pt idx="4096">
                  <c:v>40938.075694444451</c:v>
                </c:pt>
                <c:pt idx="4097">
                  <c:v>40938.081944444442</c:v>
                </c:pt>
                <c:pt idx="4098">
                  <c:v>40938.089583333334</c:v>
                </c:pt>
                <c:pt idx="4099">
                  <c:v>40938.09652777778</c:v>
                </c:pt>
                <c:pt idx="4100">
                  <c:v>40938.103472222225</c:v>
                </c:pt>
                <c:pt idx="4101">
                  <c:v>40938.11041666667</c:v>
                </c:pt>
                <c:pt idx="4102">
                  <c:v>40938.116666666661</c:v>
                </c:pt>
                <c:pt idx="4103">
                  <c:v>40938.124305555546</c:v>
                </c:pt>
                <c:pt idx="4104">
                  <c:v>40938.131249999999</c:v>
                </c:pt>
                <c:pt idx="4105">
                  <c:v>40938.138194444451</c:v>
                </c:pt>
                <c:pt idx="4106">
                  <c:v>40938.145138888889</c:v>
                </c:pt>
                <c:pt idx="4107">
                  <c:v>40938.151388888888</c:v>
                </c:pt>
                <c:pt idx="4108">
                  <c:v>40938.15902777778</c:v>
                </c:pt>
                <c:pt idx="4109">
                  <c:v>40938.165277777778</c:v>
                </c:pt>
                <c:pt idx="4110">
                  <c:v>40938.17291666667</c:v>
                </c:pt>
                <c:pt idx="4111">
                  <c:v>40938.179166666654</c:v>
                </c:pt>
                <c:pt idx="4112">
                  <c:v>40938.193055555552</c:v>
                </c:pt>
                <c:pt idx="4113">
                  <c:v>40938.199999999997</c:v>
                </c:pt>
                <c:pt idx="4114">
                  <c:v>40938.206944444442</c:v>
                </c:pt>
                <c:pt idx="4115">
                  <c:v>40938.213888888888</c:v>
                </c:pt>
                <c:pt idx="4116">
                  <c:v>40938.227777777771</c:v>
                </c:pt>
                <c:pt idx="4117">
                  <c:v>40938.234722222216</c:v>
                </c:pt>
                <c:pt idx="4118">
                  <c:v>40938.241666666654</c:v>
                </c:pt>
                <c:pt idx="4119">
                  <c:v>40938.249305555546</c:v>
                </c:pt>
                <c:pt idx="4120">
                  <c:v>40938.255555555559</c:v>
                </c:pt>
                <c:pt idx="4121">
                  <c:v>40938.262499999997</c:v>
                </c:pt>
                <c:pt idx="4122">
                  <c:v>40938.270138888889</c:v>
                </c:pt>
                <c:pt idx="4123">
                  <c:v>40938.276388888888</c:v>
                </c:pt>
                <c:pt idx="4124">
                  <c:v>40938.283333333326</c:v>
                </c:pt>
                <c:pt idx="4125">
                  <c:v>40938.290277777778</c:v>
                </c:pt>
                <c:pt idx="4126">
                  <c:v>40938.297222222216</c:v>
                </c:pt>
                <c:pt idx="4127">
                  <c:v>40938.304861111108</c:v>
                </c:pt>
                <c:pt idx="4128">
                  <c:v>40938.311111111114</c:v>
                </c:pt>
                <c:pt idx="4129">
                  <c:v>40938.318750000006</c:v>
                </c:pt>
                <c:pt idx="4130">
                  <c:v>40938.325000000004</c:v>
                </c:pt>
                <c:pt idx="4131">
                  <c:v>40938.332638888896</c:v>
                </c:pt>
                <c:pt idx="4132">
                  <c:v>40938.339583333334</c:v>
                </c:pt>
                <c:pt idx="4133">
                  <c:v>40938.345833333333</c:v>
                </c:pt>
                <c:pt idx="4134">
                  <c:v>40938.352777777785</c:v>
                </c:pt>
                <c:pt idx="4135">
                  <c:v>40938.359722222223</c:v>
                </c:pt>
                <c:pt idx="4136">
                  <c:v>40938.366666666661</c:v>
                </c:pt>
                <c:pt idx="4137">
                  <c:v>40938.373611111114</c:v>
                </c:pt>
                <c:pt idx="4138">
                  <c:v>40938.381250000006</c:v>
                </c:pt>
                <c:pt idx="4139">
                  <c:v>40938.387500000004</c:v>
                </c:pt>
                <c:pt idx="4140">
                  <c:v>40938.395138888889</c:v>
                </c:pt>
                <c:pt idx="4141">
                  <c:v>40938.402083333334</c:v>
                </c:pt>
                <c:pt idx="4142">
                  <c:v>40938.40902777778</c:v>
                </c:pt>
                <c:pt idx="4143">
                  <c:v>40938.415277777785</c:v>
                </c:pt>
                <c:pt idx="4144">
                  <c:v>40938.422222222223</c:v>
                </c:pt>
                <c:pt idx="4145">
                  <c:v>40938.429166666654</c:v>
                </c:pt>
                <c:pt idx="4146">
                  <c:v>40938.436805555553</c:v>
                </c:pt>
                <c:pt idx="4147">
                  <c:v>40938.443749999999</c:v>
                </c:pt>
                <c:pt idx="4148">
                  <c:v>40938.450000000004</c:v>
                </c:pt>
                <c:pt idx="4149">
                  <c:v>40938.457638888896</c:v>
                </c:pt>
                <c:pt idx="4150">
                  <c:v>40938.463888888888</c:v>
                </c:pt>
                <c:pt idx="4151">
                  <c:v>40938.47152777778</c:v>
                </c:pt>
                <c:pt idx="4152">
                  <c:v>40938.477777777778</c:v>
                </c:pt>
                <c:pt idx="4153">
                  <c:v>40938.48541666667</c:v>
                </c:pt>
                <c:pt idx="4154">
                  <c:v>40938.498611111114</c:v>
                </c:pt>
                <c:pt idx="4155">
                  <c:v>40938.505555555559</c:v>
                </c:pt>
                <c:pt idx="4156">
                  <c:v>40938.512500000004</c:v>
                </c:pt>
                <c:pt idx="4157">
                  <c:v>40938.527083333327</c:v>
                </c:pt>
                <c:pt idx="4158">
                  <c:v>40938.53402777778</c:v>
                </c:pt>
                <c:pt idx="4159">
                  <c:v>40938.540277777785</c:v>
                </c:pt>
                <c:pt idx="4160">
                  <c:v>40938.547222222223</c:v>
                </c:pt>
                <c:pt idx="4161">
                  <c:v>40938.554166666661</c:v>
                </c:pt>
                <c:pt idx="4162">
                  <c:v>40938.561805555546</c:v>
                </c:pt>
                <c:pt idx="4163">
                  <c:v>40938.568055555559</c:v>
                </c:pt>
                <c:pt idx="4164">
                  <c:v>40938.575000000004</c:v>
                </c:pt>
                <c:pt idx="4165">
                  <c:v>40938.581944444442</c:v>
                </c:pt>
                <c:pt idx="4166">
                  <c:v>40938.589583333334</c:v>
                </c:pt>
                <c:pt idx="4167">
                  <c:v>40938.595833333326</c:v>
                </c:pt>
                <c:pt idx="4168">
                  <c:v>40938.603472222225</c:v>
                </c:pt>
                <c:pt idx="4169">
                  <c:v>40938.609722222216</c:v>
                </c:pt>
                <c:pt idx="4170">
                  <c:v>40938.617361111101</c:v>
                </c:pt>
                <c:pt idx="4171">
                  <c:v>40938.623611111107</c:v>
                </c:pt>
                <c:pt idx="4172">
                  <c:v>40938.630555555559</c:v>
                </c:pt>
                <c:pt idx="4173">
                  <c:v>40938.645138888889</c:v>
                </c:pt>
                <c:pt idx="4174">
                  <c:v>40938.652083333334</c:v>
                </c:pt>
                <c:pt idx="4175">
                  <c:v>40938.65902777778</c:v>
                </c:pt>
                <c:pt idx="4176">
                  <c:v>40938.665277777778</c:v>
                </c:pt>
                <c:pt idx="4177">
                  <c:v>40938.679166666654</c:v>
                </c:pt>
                <c:pt idx="4178">
                  <c:v>40938.686111111114</c:v>
                </c:pt>
                <c:pt idx="4179">
                  <c:v>40938.693055555552</c:v>
                </c:pt>
                <c:pt idx="4180">
                  <c:v>40938.699999999997</c:v>
                </c:pt>
                <c:pt idx="4181">
                  <c:v>40938.706944444442</c:v>
                </c:pt>
                <c:pt idx="4182">
                  <c:v>40938.713888888888</c:v>
                </c:pt>
                <c:pt idx="4183">
                  <c:v>40938.720833333326</c:v>
                </c:pt>
                <c:pt idx="4184">
                  <c:v>40938.727777777771</c:v>
                </c:pt>
                <c:pt idx="4185">
                  <c:v>40938.734722222216</c:v>
                </c:pt>
                <c:pt idx="4186">
                  <c:v>40938.742361111101</c:v>
                </c:pt>
                <c:pt idx="4187">
                  <c:v>40938.748611111114</c:v>
                </c:pt>
                <c:pt idx="4188">
                  <c:v>40938.755555555559</c:v>
                </c:pt>
                <c:pt idx="4189">
                  <c:v>40938.762499999997</c:v>
                </c:pt>
                <c:pt idx="4190">
                  <c:v>40938.769444444435</c:v>
                </c:pt>
                <c:pt idx="4191">
                  <c:v>40938.776388888888</c:v>
                </c:pt>
                <c:pt idx="4192">
                  <c:v>40938.783333333326</c:v>
                </c:pt>
                <c:pt idx="4193">
                  <c:v>40938.790277777778</c:v>
                </c:pt>
                <c:pt idx="4194">
                  <c:v>40938.797222222216</c:v>
                </c:pt>
                <c:pt idx="4195">
                  <c:v>40938.804166666661</c:v>
                </c:pt>
                <c:pt idx="4196">
                  <c:v>40938.811805555553</c:v>
                </c:pt>
                <c:pt idx="4197">
                  <c:v>40938.818055555566</c:v>
                </c:pt>
                <c:pt idx="4198">
                  <c:v>40938.825000000004</c:v>
                </c:pt>
                <c:pt idx="4199">
                  <c:v>40938.831944444442</c:v>
                </c:pt>
                <c:pt idx="4200">
                  <c:v>40938.838888888895</c:v>
                </c:pt>
                <c:pt idx="4201">
                  <c:v>40938.845833333333</c:v>
                </c:pt>
                <c:pt idx="4202">
                  <c:v>40938.852777777785</c:v>
                </c:pt>
                <c:pt idx="4203">
                  <c:v>40938.859722222223</c:v>
                </c:pt>
                <c:pt idx="4204">
                  <c:v>40938.866666666661</c:v>
                </c:pt>
                <c:pt idx="4205">
                  <c:v>40938.873611111114</c:v>
                </c:pt>
                <c:pt idx="4206">
                  <c:v>40938.880555555566</c:v>
                </c:pt>
                <c:pt idx="4207">
                  <c:v>40938.887500000004</c:v>
                </c:pt>
                <c:pt idx="4208">
                  <c:v>40938.894444444442</c:v>
                </c:pt>
                <c:pt idx="4209">
                  <c:v>40938.901388888888</c:v>
                </c:pt>
                <c:pt idx="4210">
                  <c:v>40938.908333333333</c:v>
                </c:pt>
                <c:pt idx="4211">
                  <c:v>40938.915277777785</c:v>
                </c:pt>
                <c:pt idx="4212">
                  <c:v>40938.922222222223</c:v>
                </c:pt>
                <c:pt idx="4213">
                  <c:v>40938.929861111101</c:v>
                </c:pt>
                <c:pt idx="4214">
                  <c:v>40938.936111111114</c:v>
                </c:pt>
                <c:pt idx="4215">
                  <c:v>40938.943055555559</c:v>
                </c:pt>
                <c:pt idx="4216">
                  <c:v>40938.950694444458</c:v>
                </c:pt>
                <c:pt idx="4217">
                  <c:v>40938.95694444445</c:v>
                </c:pt>
                <c:pt idx="4218">
                  <c:v>40938.963888888888</c:v>
                </c:pt>
                <c:pt idx="4219">
                  <c:v>40938.97152777778</c:v>
                </c:pt>
                <c:pt idx="4220">
                  <c:v>40938.977777777778</c:v>
                </c:pt>
                <c:pt idx="4221">
                  <c:v>40938.984722222223</c:v>
                </c:pt>
                <c:pt idx="4222">
                  <c:v>40938.991666666654</c:v>
                </c:pt>
                <c:pt idx="4223">
                  <c:v>40938.998611111114</c:v>
                </c:pt>
                <c:pt idx="4224">
                  <c:v>40939.005555555559</c:v>
                </c:pt>
                <c:pt idx="4225">
                  <c:v>40939.012500000004</c:v>
                </c:pt>
                <c:pt idx="4226">
                  <c:v>40939.026388888888</c:v>
                </c:pt>
                <c:pt idx="4227">
                  <c:v>40939.033333333326</c:v>
                </c:pt>
                <c:pt idx="4228">
                  <c:v>40939.040277777785</c:v>
                </c:pt>
                <c:pt idx="4229">
                  <c:v>40939.047222222223</c:v>
                </c:pt>
                <c:pt idx="4230">
                  <c:v>40939.054861111108</c:v>
                </c:pt>
                <c:pt idx="4231">
                  <c:v>40939.061111111107</c:v>
                </c:pt>
                <c:pt idx="4232">
                  <c:v>40939.068055555559</c:v>
                </c:pt>
                <c:pt idx="4233">
                  <c:v>40939.075000000004</c:v>
                </c:pt>
                <c:pt idx="4234">
                  <c:v>40939.081944444442</c:v>
                </c:pt>
                <c:pt idx="4235">
                  <c:v>40939.088888888895</c:v>
                </c:pt>
                <c:pt idx="4236">
                  <c:v>40939.095833333326</c:v>
                </c:pt>
                <c:pt idx="4237">
                  <c:v>40939.102777777778</c:v>
                </c:pt>
                <c:pt idx="4238">
                  <c:v>40939.11041666667</c:v>
                </c:pt>
                <c:pt idx="4239">
                  <c:v>40939.116666666661</c:v>
                </c:pt>
                <c:pt idx="4240">
                  <c:v>40939.123611111107</c:v>
                </c:pt>
                <c:pt idx="4241">
                  <c:v>40939.130555555559</c:v>
                </c:pt>
                <c:pt idx="4242">
                  <c:v>40939.137499999997</c:v>
                </c:pt>
                <c:pt idx="4243">
                  <c:v>40939.144444444442</c:v>
                </c:pt>
                <c:pt idx="4244">
                  <c:v>40939.151388888888</c:v>
                </c:pt>
                <c:pt idx="4245">
                  <c:v>40939.158333333333</c:v>
                </c:pt>
                <c:pt idx="4246">
                  <c:v>40939.165277777778</c:v>
                </c:pt>
                <c:pt idx="4247">
                  <c:v>40939.17291666667</c:v>
                </c:pt>
                <c:pt idx="4248">
                  <c:v>40939.179166666654</c:v>
                </c:pt>
                <c:pt idx="4249">
                  <c:v>40939.186111111114</c:v>
                </c:pt>
                <c:pt idx="4250">
                  <c:v>40939.193749999991</c:v>
                </c:pt>
                <c:pt idx="4251">
                  <c:v>40939.199999999997</c:v>
                </c:pt>
                <c:pt idx="4252">
                  <c:v>40939.206944444442</c:v>
                </c:pt>
                <c:pt idx="4253">
                  <c:v>40939.213888888888</c:v>
                </c:pt>
                <c:pt idx="4254">
                  <c:v>40939.221527777772</c:v>
                </c:pt>
                <c:pt idx="4255">
                  <c:v>40939.227777777771</c:v>
                </c:pt>
                <c:pt idx="4256">
                  <c:v>40939.234722222216</c:v>
                </c:pt>
                <c:pt idx="4257">
                  <c:v>40939.241666666654</c:v>
                </c:pt>
                <c:pt idx="4258">
                  <c:v>40939.248611111114</c:v>
                </c:pt>
                <c:pt idx="4259">
                  <c:v>40939.256250000006</c:v>
                </c:pt>
                <c:pt idx="4260">
                  <c:v>40939.263194444444</c:v>
                </c:pt>
                <c:pt idx="4261">
                  <c:v>40939.269444444435</c:v>
                </c:pt>
                <c:pt idx="4262">
                  <c:v>40939.276388888888</c:v>
                </c:pt>
                <c:pt idx="4263">
                  <c:v>40939.283333333326</c:v>
                </c:pt>
                <c:pt idx="4264">
                  <c:v>40939.290972222225</c:v>
                </c:pt>
                <c:pt idx="4265">
                  <c:v>40939.297222222216</c:v>
                </c:pt>
                <c:pt idx="4266">
                  <c:v>40939.304861111108</c:v>
                </c:pt>
                <c:pt idx="4267">
                  <c:v>40939.311805555553</c:v>
                </c:pt>
                <c:pt idx="4268">
                  <c:v>40939.318750000006</c:v>
                </c:pt>
                <c:pt idx="4269">
                  <c:v>40939.325694444451</c:v>
                </c:pt>
                <c:pt idx="4270">
                  <c:v>40939.331944444442</c:v>
                </c:pt>
                <c:pt idx="4271">
                  <c:v>40939.339583333334</c:v>
                </c:pt>
                <c:pt idx="4272">
                  <c:v>40939.345833333333</c:v>
                </c:pt>
                <c:pt idx="4273">
                  <c:v>40939.353472222232</c:v>
                </c:pt>
                <c:pt idx="4274">
                  <c:v>40939.359722222223</c:v>
                </c:pt>
                <c:pt idx="4275">
                  <c:v>40939.367361111101</c:v>
                </c:pt>
                <c:pt idx="4276">
                  <c:v>40939.374305555553</c:v>
                </c:pt>
                <c:pt idx="4277">
                  <c:v>40939.380555555566</c:v>
                </c:pt>
                <c:pt idx="4278">
                  <c:v>40939.387500000004</c:v>
                </c:pt>
                <c:pt idx="4279">
                  <c:v>40939.395138888889</c:v>
                </c:pt>
                <c:pt idx="4280">
                  <c:v>40939.402083333334</c:v>
                </c:pt>
                <c:pt idx="4281">
                  <c:v>40939.40902777778</c:v>
                </c:pt>
                <c:pt idx="4282">
                  <c:v>40939.422222222223</c:v>
                </c:pt>
                <c:pt idx="4283">
                  <c:v>40939.429861111101</c:v>
                </c:pt>
                <c:pt idx="4284">
                  <c:v>40939.436805555553</c:v>
                </c:pt>
                <c:pt idx="4285">
                  <c:v>40939.443749999999</c:v>
                </c:pt>
                <c:pt idx="4286">
                  <c:v>40939.450694444458</c:v>
                </c:pt>
                <c:pt idx="4287">
                  <c:v>40939.45694444445</c:v>
                </c:pt>
                <c:pt idx="4288">
                  <c:v>40939.463888888888</c:v>
                </c:pt>
                <c:pt idx="4289">
                  <c:v>40939.470833333333</c:v>
                </c:pt>
                <c:pt idx="4290">
                  <c:v>40939.477777777778</c:v>
                </c:pt>
                <c:pt idx="4291">
                  <c:v>40939.48541666667</c:v>
                </c:pt>
                <c:pt idx="4292">
                  <c:v>40939.491666666654</c:v>
                </c:pt>
                <c:pt idx="4293">
                  <c:v>40939.498611111114</c:v>
                </c:pt>
                <c:pt idx="4294">
                  <c:v>40939.506250000006</c:v>
                </c:pt>
                <c:pt idx="4295">
                  <c:v>40939.512500000004</c:v>
                </c:pt>
                <c:pt idx="4296">
                  <c:v>40939.520138888889</c:v>
                </c:pt>
                <c:pt idx="4297">
                  <c:v>40939.527083333327</c:v>
                </c:pt>
                <c:pt idx="4298">
                  <c:v>40939.53402777778</c:v>
                </c:pt>
                <c:pt idx="4299">
                  <c:v>40939.540277777785</c:v>
                </c:pt>
                <c:pt idx="4300">
                  <c:v>40939.547222222223</c:v>
                </c:pt>
                <c:pt idx="4301">
                  <c:v>40939.554166666661</c:v>
                </c:pt>
                <c:pt idx="4302">
                  <c:v>40939.561111111107</c:v>
                </c:pt>
                <c:pt idx="4303">
                  <c:v>40939.568055555559</c:v>
                </c:pt>
                <c:pt idx="4304">
                  <c:v>40939.575000000004</c:v>
                </c:pt>
                <c:pt idx="4305">
                  <c:v>40939.582638888896</c:v>
                </c:pt>
                <c:pt idx="4306">
                  <c:v>40939.588888888895</c:v>
                </c:pt>
                <c:pt idx="4307">
                  <c:v>40939.59652777778</c:v>
                </c:pt>
                <c:pt idx="4308">
                  <c:v>40939.602777777778</c:v>
                </c:pt>
                <c:pt idx="4309">
                  <c:v>40939.609722222216</c:v>
                </c:pt>
                <c:pt idx="4310">
                  <c:v>40939.617361111101</c:v>
                </c:pt>
                <c:pt idx="4311">
                  <c:v>40939.624305555546</c:v>
                </c:pt>
                <c:pt idx="4312">
                  <c:v>40939.631249999999</c:v>
                </c:pt>
                <c:pt idx="4313">
                  <c:v>40939.637499999997</c:v>
                </c:pt>
                <c:pt idx="4314">
                  <c:v>40939.644444444442</c:v>
                </c:pt>
                <c:pt idx="4315">
                  <c:v>40939.652083333334</c:v>
                </c:pt>
                <c:pt idx="4316">
                  <c:v>40939.65902777778</c:v>
                </c:pt>
                <c:pt idx="4317">
                  <c:v>40939.665277777778</c:v>
                </c:pt>
                <c:pt idx="4318">
                  <c:v>40939.672222222223</c:v>
                </c:pt>
                <c:pt idx="4319">
                  <c:v>40939.679166666654</c:v>
                </c:pt>
                <c:pt idx="4320">
                  <c:v>40939.686111111114</c:v>
                </c:pt>
                <c:pt idx="4321">
                  <c:v>40939.693055555552</c:v>
                </c:pt>
                <c:pt idx="4322">
                  <c:v>40939.700694444451</c:v>
                </c:pt>
                <c:pt idx="4323">
                  <c:v>40939.707638888889</c:v>
                </c:pt>
                <c:pt idx="4324">
                  <c:v>40939.713888888888</c:v>
                </c:pt>
                <c:pt idx="4325">
                  <c:v>40939.721527777772</c:v>
                </c:pt>
                <c:pt idx="4326">
                  <c:v>40939.728472222225</c:v>
                </c:pt>
                <c:pt idx="4327">
                  <c:v>40939.734722222216</c:v>
                </c:pt>
                <c:pt idx="4328">
                  <c:v>40939.741666666654</c:v>
                </c:pt>
                <c:pt idx="4329">
                  <c:v>40939.748611111114</c:v>
                </c:pt>
                <c:pt idx="4330">
                  <c:v>40939.755555555559</c:v>
                </c:pt>
                <c:pt idx="4331">
                  <c:v>40939.762499999997</c:v>
                </c:pt>
                <c:pt idx="4332">
                  <c:v>40939.769444444435</c:v>
                </c:pt>
                <c:pt idx="4333">
                  <c:v>40939.776388888888</c:v>
                </c:pt>
                <c:pt idx="4334">
                  <c:v>40939.783333333326</c:v>
                </c:pt>
                <c:pt idx="4335">
                  <c:v>40939.790277777778</c:v>
                </c:pt>
                <c:pt idx="4336">
                  <c:v>40939.797222222216</c:v>
                </c:pt>
                <c:pt idx="4337">
                  <c:v>40939.804166666661</c:v>
                </c:pt>
                <c:pt idx="4338">
                  <c:v>40939.811805555553</c:v>
                </c:pt>
                <c:pt idx="4339">
                  <c:v>40939.818055555566</c:v>
                </c:pt>
                <c:pt idx="4340">
                  <c:v>40939.825000000004</c:v>
                </c:pt>
                <c:pt idx="4341">
                  <c:v>40939.831944444442</c:v>
                </c:pt>
                <c:pt idx="4342">
                  <c:v>40939.838888888895</c:v>
                </c:pt>
                <c:pt idx="4343">
                  <c:v>40939.846527777787</c:v>
                </c:pt>
                <c:pt idx="4344">
                  <c:v>40939.853472222232</c:v>
                </c:pt>
                <c:pt idx="4345">
                  <c:v>40939.86041666667</c:v>
                </c:pt>
                <c:pt idx="4346">
                  <c:v>40939.866666666661</c:v>
                </c:pt>
                <c:pt idx="4347">
                  <c:v>40939.874305555553</c:v>
                </c:pt>
                <c:pt idx="4348">
                  <c:v>40939.881250000006</c:v>
                </c:pt>
                <c:pt idx="4349">
                  <c:v>40939.887500000004</c:v>
                </c:pt>
                <c:pt idx="4350">
                  <c:v>40939.895138888889</c:v>
                </c:pt>
                <c:pt idx="4351">
                  <c:v>40939.908333333333</c:v>
                </c:pt>
                <c:pt idx="4352">
                  <c:v>40939.915972222232</c:v>
                </c:pt>
                <c:pt idx="4353">
                  <c:v>40939.92291666667</c:v>
                </c:pt>
                <c:pt idx="4354">
                  <c:v>40939.929166666654</c:v>
                </c:pt>
                <c:pt idx="4355">
                  <c:v>40939.936111111114</c:v>
                </c:pt>
                <c:pt idx="4356">
                  <c:v>40939.943055555559</c:v>
                </c:pt>
                <c:pt idx="4357">
                  <c:v>40939.950000000004</c:v>
                </c:pt>
                <c:pt idx="4358">
                  <c:v>40939.95694444445</c:v>
                </c:pt>
                <c:pt idx="4359">
                  <c:v>40939.963888888888</c:v>
                </c:pt>
                <c:pt idx="4360">
                  <c:v>40939.970833333333</c:v>
                </c:pt>
                <c:pt idx="4361">
                  <c:v>40939.978472222232</c:v>
                </c:pt>
                <c:pt idx="4362">
                  <c:v>40939.98541666667</c:v>
                </c:pt>
                <c:pt idx="4363">
                  <c:v>40939.991666666654</c:v>
                </c:pt>
                <c:pt idx="4364">
                  <c:v>40939.998611111114</c:v>
                </c:pt>
                <c:pt idx="4365">
                  <c:v>40940.006250000006</c:v>
                </c:pt>
                <c:pt idx="4366">
                  <c:v>40940.013194444451</c:v>
                </c:pt>
                <c:pt idx="4367">
                  <c:v>40940.020138888889</c:v>
                </c:pt>
                <c:pt idx="4368">
                  <c:v>40940.026388888888</c:v>
                </c:pt>
                <c:pt idx="4369">
                  <c:v>40940.03402777778</c:v>
                </c:pt>
                <c:pt idx="4370">
                  <c:v>40940.040972222232</c:v>
                </c:pt>
                <c:pt idx="4371">
                  <c:v>40940.04791666667</c:v>
                </c:pt>
                <c:pt idx="4372">
                  <c:v>40940.054166666661</c:v>
                </c:pt>
                <c:pt idx="4373">
                  <c:v>40940.061805555546</c:v>
                </c:pt>
                <c:pt idx="4374">
                  <c:v>40940.068055555559</c:v>
                </c:pt>
                <c:pt idx="4375">
                  <c:v>40940.075694444451</c:v>
                </c:pt>
                <c:pt idx="4376">
                  <c:v>40940.081944444442</c:v>
                </c:pt>
                <c:pt idx="4377">
                  <c:v>40940.089583333334</c:v>
                </c:pt>
                <c:pt idx="4378">
                  <c:v>40940.09652777778</c:v>
                </c:pt>
                <c:pt idx="4379">
                  <c:v>40940.102777777778</c:v>
                </c:pt>
                <c:pt idx="4380">
                  <c:v>40940.109722222216</c:v>
                </c:pt>
                <c:pt idx="4381">
                  <c:v>40940.116666666661</c:v>
                </c:pt>
                <c:pt idx="4382">
                  <c:v>40940.124305555546</c:v>
                </c:pt>
                <c:pt idx="4383">
                  <c:v>40940.130555555559</c:v>
                </c:pt>
                <c:pt idx="4384">
                  <c:v>40940.138194444451</c:v>
                </c:pt>
                <c:pt idx="4385">
                  <c:v>40940.145138888889</c:v>
                </c:pt>
                <c:pt idx="4386">
                  <c:v>40940.151388888888</c:v>
                </c:pt>
                <c:pt idx="4387">
                  <c:v>40940.158333333333</c:v>
                </c:pt>
                <c:pt idx="4388">
                  <c:v>40940.165972222225</c:v>
                </c:pt>
                <c:pt idx="4389">
                  <c:v>40940.17291666667</c:v>
                </c:pt>
                <c:pt idx="4390">
                  <c:v>40940.179166666654</c:v>
                </c:pt>
                <c:pt idx="4391">
                  <c:v>40940.186805555553</c:v>
                </c:pt>
                <c:pt idx="4392">
                  <c:v>40940.193749999991</c:v>
                </c:pt>
                <c:pt idx="4393">
                  <c:v>40940.199999999997</c:v>
                </c:pt>
                <c:pt idx="4394">
                  <c:v>40940.206944444442</c:v>
                </c:pt>
                <c:pt idx="4395">
                  <c:v>40940.213888888888</c:v>
                </c:pt>
                <c:pt idx="4396">
                  <c:v>40940.220833333326</c:v>
                </c:pt>
                <c:pt idx="4397">
                  <c:v>40940.228472222225</c:v>
                </c:pt>
                <c:pt idx="4398">
                  <c:v>40940.234722222216</c:v>
                </c:pt>
                <c:pt idx="4399">
                  <c:v>40940.241666666654</c:v>
                </c:pt>
                <c:pt idx="4400">
                  <c:v>40940.248611111114</c:v>
                </c:pt>
                <c:pt idx="4401">
                  <c:v>40940.256250000006</c:v>
                </c:pt>
                <c:pt idx="4402">
                  <c:v>40940.262499999997</c:v>
                </c:pt>
                <c:pt idx="4403">
                  <c:v>40940.269444444435</c:v>
                </c:pt>
                <c:pt idx="4404">
                  <c:v>40940.277083333327</c:v>
                </c:pt>
                <c:pt idx="4405">
                  <c:v>40940.28402777778</c:v>
                </c:pt>
                <c:pt idx="4406">
                  <c:v>40940.290972222225</c:v>
                </c:pt>
                <c:pt idx="4407">
                  <c:v>40940.297916666663</c:v>
                </c:pt>
                <c:pt idx="4408">
                  <c:v>40940.304166666661</c:v>
                </c:pt>
                <c:pt idx="4409">
                  <c:v>40940.311111111114</c:v>
                </c:pt>
                <c:pt idx="4410">
                  <c:v>40940.318055555566</c:v>
                </c:pt>
                <c:pt idx="4411">
                  <c:v>40940.325694444451</c:v>
                </c:pt>
                <c:pt idx="4412">
                  <c:v>40940.332638888896</c:v>
                </c:pt>
                <c:pt idx="4413">
                  <c:v>40940.338888888895</c:v>
                </c:pt>
                <c:pt idx="4414">
                  <c:v>40940.345833333333</c:v>
                </c:pt>
                <c:pt idx="4415">
                  <c:v>40940.353472222232</c:v>
                </c:pt>
                <c:pt idx="4416">
                  <c:v>40940.36041666667</c:v>
                </c:pt>
                <c:pt idx="4417">
                  <c:v>40940.367361111101</c:v>
                </c:pt>
                <c:pt idx="4418">
                  <c:v>40940.373611111114</c:v>
                </c:pt>
                <c:pt idx="4419">
                  <c:v>40940.380555555566</c:v>
                </c:pt>
                <c:pt idx="4420">
                  <c:v>40940.388194444458</c:v>
                </c:pt>
                <c:pt idx="4421">
                  <c:v>40940.395138888889</c:v>
                </c:pt>
                <c:pt idx="4422">
                  <c:v>40940.401388888888</c:v>
                </c:pt>
                <c:pt idx="4423">
                  <c:v>40940.408333333333</c:v>
                </c:pt>
                <c:pt idx="4424">
                  <c:v>40940.415972222232</c:v>
                </c:pt>
                <c:pt idx="4425">
                  <c:v>40940.42291666667</c:v>
                </c:pt>
                <c:pt idx="4426">
                  <c:v>40940.429166666654</c:v>
                </c:pt>
                <c:pt idx="4427">
                  <c:v>40940.436805555553</c:v>
                </c:pt>
                <c:pt idx="4428">
                  <c:v>40940.443749999999</c:v>
                </c:pt>
                <c:pt idx="4429">
                  <c:v>40940.450694444458</c:v>
                </c:pt>
                <c:pt idx="4430">
                  <c:v>40940.45694444445</c:v>
                </c:pt>
                <c:pt idx="4431">
                  <c:v>40940.464583333334</c:v>
                </c:pt>
                <c:pt idx="4432">
                  <c:v>40940.47152777778</c:v>
                </c:pt>
                <c:pt idx="4433">
                  <c:v>40940.478472222232</c:v>
                </c:pt>
                <c:pt idx="4434">
                  <c:v>40940.48541666667</c:v>
                </c:pt>
                <c:pt idx="4435">
                  <c:v>40940.492361111101</c:v>
                </c:pt>
                <c:pt idx="4436">
                  <c:v>40940.498611111114</c:v>
                </c:pt>
                <c:pt idx="4437">
                  <c:v>40940.506250000006</c:v>
                </c:pt>
                <c:pt idx="4438">
                  <c:v>40940.513194444451</c:v>
                </c:pt>
                <c:pt idx="4439">
                  <c:v>40940.519444444442</c:v>
                </c:pt>
                <c:pt idx="4440">
                  <c:v>40940.526388888888</c:v>
                </c:pt>
                <c:pt idx="4441">
                  <c:v>40940.533333333326</c:v>
                </c:pt>
                <c:pt idx="4442">
                  <c:v>40940.540277777785</c:v>
                </c:pt>
                <c:pt idx="4443">
                  <c:v>40940.54791666667</c:v>
                </c:pt>
                <c:pt idx="4444">
                  <c:v>40940.554166666661</c:v>
                </c:pt>
                <c:pt idx="4445">
                  <c:v>40940.561805555546</c:v>
                </c:pt>
                <c:pt idx="4446">
                  <c:v>40940.568055555559</c:v>
                </c:pt>
                <c:pt idx="4447">
                  <c:v>40940.575000000004</c:v>
                </c:pt>
                <c:pt idx="4448">
                  <c:v>40940.581944444442</c:v>
                </c:pt>
                <c:pt idx="4449">
                  <c:v>40940.589583333334</c:v>
                </c:pt>
                <c:pt idx="4450">
                  <c:v>40940.59652777778</c:v>
                </c:pt>
                <c:pt idx="4451">
                  <c:v>40940.603472222225</c:v>
                </c:pt>
                <c:pt idx="4452">
                  <c:v>40940.61041666667</c:v>
                </c:pt>
                <c:pt idx="4453">
                  <c:v>40940.617361111101</c:v>
                </c:pt>
                <c:pt idx="4454">
                  <c:v>40940.623611111107</c:v>
                </c:pt>
                <c:pt idx="4455">
                  <c:v>40940.630555555559</c:v>
                </c:pt>
                <c:pt idx="4456">
                  <c:v>40940.638194444451</c:v>
                </c:pt>
                <c:pt idx="4457">
                  <c:v>40940.644444444442</c:v>
                </c:pt>
                <c:pt idx="4458">
                  <c:v>40940.652083333334</c:v>
                </c:pt>
                <c:pt idx="4459">
                  <c:v>40940.658333333333</c:v>
                </c:pt>
                <c:pt idx="4460">
                  <c:v>40940.665277777778</c:v>
                </c:pt>
                <c:pt idx="4461">
                  <c:v>40940.67291666667</c:v>
                </c:pt>
                <c:pt idx="4462">
                  <c:v>40940.679166666654</c:v>
                </c:pt>
                <c:pt idx="4463">
                  <c:v>40940.686111111114</c:v>
                </c:pt>
                <c:pt idx="4464">
                  <c:v>40940.693055555552</c:v>
                </c:pt>
                <c:pt idx="4465">
                  <c:v>40940.700694444451</c:v>
                </c:pt>
                <c:pt idx="4466">
                  <c:v>40940.707638888889</c:v>
                </c:pt>
                <c:pt idx="4467">
                  <c:v>40940.714583333334</c:v>
                </c:pt>
                <c:pt idx="4468">
                  <c:v>40940.720833333326</c:v>
                </c:pt>
                <c:pt idx="4469">
                  <c:v>40940.727777777771</c:v>
                </c:pt>
                <c:pt idx="4470">
                  <c:v>40940.735416666663</c:v>
                </c:pt>
                <c:pt idx="4471">
                  <c:v>40940.742361111101</c:v>
                </c:pt>
                <c:pt idx="4472">
                  <c:v>40940.749305555546</c:v>
                </c:pt>
                <c:pt idx="4473">
                  <c:v>40940.755555555559</c:v>
                </c:pt>
                <c:pt idx="4474">
                  <c:v>40940.762499999997</c:v>
                </c:pt>
                <c:pt idx="4475">
                  <c:v>40940.769444444435</c:v>
                </c:pt>
                <c:pt idx="4476">
                  <c:v>40940.776388888888</c:v>
                </c:pt>
                <c:pt idx="4477">
                  <c:v>40940.78402777778</c:v>
                </c:pt>
                <c:pt idx="4478">
                  <c:v>40940.790972222225</c:v>
                </c:pt>
                <c:pt idx="4479">
                  <c:v>40940.797222222216</c:v>
                </c:pt>
                <c:pt idx="4480">
                  <c:v>40940.804166666661</c:v>
                </c:pt>
                <c:pt idx="4481">
                  <c:v>40940.811111111114</c:v>
                </c:pt>
                <c:pt idx="4482">
                  <c:v>40940.818055555566</c:v>
                </c:pt>
                <c:pt idx="4483">
                  <c:v>40940.825000000004</c:v>
                </c:pt>
                <c:pt idx="4484">
                  <c:v>40940.831944444442</c:v>
                </c:pt>
                <c:pt idx="4485">
                  <c:v>40940.838888888895</c:v>
                </c:pt>
                <c:pt idx="4486">
                  <c:v>40940.846527777787</c:v>
                </c:pt>
                <c:pt idx="4487">
                  <c:v>40940.852777777785</c:v>
                </c:pt>
                <c:pt idx="4488">
                  <c:v>40940.86041666667</c:v>
                </c:pt>
                <c:pt idx="4489">
                  <c:v>40940.866666666661</c:v>
                </c:pt>
                <c:pt idx="4490">
                  <c:v>40940.873611111114</c:v>
                </c:pt>
                <c:pt idx="4491">
                  <c:v>40940.881250000006</c:v>
                </c:pt>
                <c:pt idx="4492">
                  <c:v>40940.887500000004</c:v>
                </c:pt>
                <c:pt idx="4493">
                  <c:v>40940.894444444442</c:v>
                </c:pt>
                <c:pt idx="4494">
                  <c:v>40940.901388888888</c:v>
                </c:pt>
                <c:pt idx="4495">
                  <c:v>40940.90902777778</c:v>
                </c:pt>
                <c:pt idx="4496">
                  <c:v>40940.915277777785</c:v>
                </c:pt>
                <c:pt idx="4497">
                  <c:v>40940.922222222223</c:v>
                </c:pt>
                <c:pt idx="4498">
                  <c:v>40940.929166666654</c:v>
                </c:pt>
                <c:pt idx="4499">
                  <c:v>40940.936111111114</c:v>
                </c:pt>
                <c:pt idx="4500">
                  <c:v>40940.943749999999</c:v>
                </c:pt>
                <c:pt idx="4501">
                  <c:v>40940.950000000004</c:v>
                </c:pt>
                <c:pt idx="4502">
                  <c:v>40940.95694444445</c:v>
                </c:pt>
                <c:pt idx="4503">
                  <c:v>40940.964583333334</c:v>
                </c:pt>
                <c:pt idx="4504">
                  <c:v>40940.970833333333</c:v>
                </c:pt>
                <c:pt idx="4505">
                  <c:v>40940.977777777778</c:v>
                </c:pt>
                <c:pt idx="4506">
                  <c:v>40940.984722222223</c:v>
                </c:pt>
                <c:pt idx="4507">
                  <c:v>40940.991666666654</c:v>
                </c:pt>
                <c:pt idx="4508">
                  <c:v>40940.998611111114</c:v>
                </c:pt>
                <c:pt idx="4509">
                  <c:v>40941.006250000006</c:v>
                </c:pt>
                <c:pt idx="4510">
                  <c:v>40941.012500000004</c:v>
                </c:pt>
                <c:pt idx="4511">
                  <c:v>40941.020138888889</c:v>
                </c:pt>
                <c:pt idx="4512">
                  <c:v>40941.026388888888</c:v>
                </c:pt>
                <c:pt idx="4513">
                  <c:v>40941.03402777778</c:v>
                </c:pt>
                <c:pt idx="4514">
                  <c:v>40941.040277777785</c:v>
                </c:pt>
                <c:pt idx="4515">
                  <c:v>40941.047222222223</c:v>
                </c:pt>
                <c:pt idx="4516">
                  <c:v>40941.054166666661</c:v>
                </c:pt>
                <c:pt idx="4517">
                  <c:v>40941.061805555546</c:v>
                </c:pt>
                <c:pt idx="4518">
                  <c:v>40941.068749999999</c:v>
                </c:pt>
                <c:pt idx="4519">
                  <c:v>40941.075000000004</c:v>
                </c:pt>
                <c:pt idx="4520">
                  <c:v>40941.081944444442</c:v>
                </c:pt>
                <c:pt idx="4521">
                  <c:v>40941.089583333334</c:v>
                </c:pt>
                <c:pt idx="4522">
                  <c:v>40941.09652777778</c:v>
                </c:pt>
                <c:pt idx="4523">
                  <c:v>40941.103472222225</c:v>
                </c:pt>
                <c:pt idx="4524">
                  <c:v>40941.11041666667</c:v>
                </c:pt>
                <c:pt idx="4525">
                  <c:v>40941.117361111101</c:v>
                </c:pt>
                <c:pt idx="4526">
                  <c:v>40941.123611111107</c:v>
                </c:pt>
                <c:pt idx="4527">
                  <c:v>40941.131249999999</c:v>
                </c:pt>
                <c:pt idx="4528">
                  <c:v>40941.137499999997</c:v>
                </c:pt>
                <c:pt idx="4529">
                  <c:v>40941.144444444442</c:v>
                </c:pt>
                <c:pt idx="4530">
                  <c:v>40941.151388888888</c:v>
                </c:pt>
                <c:pt idx="4531">
                  <c:v>40941.15902777778</c:v>
                </c:pt>
                <c:pt idx="4532">
                  <c:v>40941.165277777778</c:v>
                </c:pt>
                <c:pt idx="4533">
                  <c:v>40941.17291666667</c:v>
                </c:pt>
                <c:pt idx="4534">
                  <c:v>40941.179166666654</c:v>
                </c:pt>
                <c:pt idx="4535">
                  <c:v>40941.186805555553</c:v>
                </c:pt>
                <c:pt idx="4536">
                  <c:v>40941.193055555552</c:v>
                </c:pt>
                <c:pt idx="4537">
                  <c:v>40941.199999999997</c:v>
                </c:pt>
                <c:pt idx="4538">
                  <c:v>40941.206944444442</c:v>
                </c:pt>
                <c:pt idx="4539">
                  <c:v>40941.214583333334</c:v>
                </c:pt>
                <c:pt idx="4540">
                  <c:v>40941.220833333326</c:v>
                </c:pt>
                <c:pt idx="4541">
                  <c:v>40941.227777777771</c:v>
                </c:pt>
                <c:pt idx="4542">
                  <c:v>40941.235416666663</c:v>
                </c:pt>
                <c:pt idx="4543">
                  <c:v>40941.242361111101</c:v>
                </c:pt>
                <c:pt idx="4544">
                  <c:v>40941.248611111114</c:v>
                </c:pt>
                <c:pt idx="4545">
                  <c:v>40941.256250000006</c:v>
                </c:pt>
                <c:pt idx="4546">
                  <c:v>40941.263194444444</c:v>
                </c:pt>
                <c:pt idx="4547">
                  <c:v>40941.269444444435</c:v>
                </c:pt>
                <c:pt idx="4548">
                  <c:v>40941.277083333327</c:v>
                </c:pt>
                <c:pt idx="4549">
                  <c:v>40941.283333333326</c:v>
                </c:pt>
                <c:pt idx="4550">
                  <c:v>40941.290972222225</c:v>
                </c:pt>
                <c:pt idx="4551">
                  <c:v>40941.297222222216</c:v>
                </c:pt>
                <c:pt idx="4552">
                  <c:v>40941.304861111108</c:v>
                </c:pt>
                <c:pt idx="4553">
                  <c:v>40941.311111111114</c:v>
                </c:pt>
                <c:pt idx="4554">
                  <c:v>40941.318750000006</c:v>
                </c:pt>
                <c:pt idx="4555">
                  <c:v>40941.325000000004</c:v>
                </c:pt>
                <c:pt idx="4556">
                  <c:v>40941.331944444442</c:v>
                </c:pt>
                <c:pt idx="4557">
                  <c:v>40941.338888888895</c:v>
                </c:pt>
                <c:pt idx="4558">
                  <c:v>40941.346527777787</c:v>
                </c:pt>
                <c:pt idx="4559">
                  <c:v>40941.353472222232</c:v>
                </c:pt>
                <c:pt idx="4560">
                  <c:v>40941.359722222223</c:v>
                </c:pt>
                <c:pt idx="4561">
                  <c:v>40941.367361111101</c:v>
                </c:pt>
                <c:pt idx="4562">
                  <c:v>40941.374305555553</c:v>
                </c:pt>
                <c:pt idx="4563">
                  <c:v>40941.381250000006</c:v>
                </c:pt>
                <c:pt idx="4564">
                  <c:v>40941.387500000004</c:v>
                </c:pt>
                <c:pt idx="4565">
                  <c:v>40941.395138888889</c:v>
                </c:pt>
                <c:pt idx="4566">
                  <c:v>40941.402083333334</c:v>
                </c:pt>
                <c:pt idx="4567">
                  <c:v>40941.40902777778</c:v>
                </c:pt>
                <c:pt idx="4568">
                  <c:v>40941.415277777785</c:v>
                </c:pt>
                <c:pt idx="4569">
                  <c:v>40941.422222222223</c:v>
                </c:pt>
                <c:pt idx="4570">
                  <c:v>40941.429166666654</c:v>
                </c:pt>
                <c:pt idx="4571">
                  <c:v>40941.436805555553</c:v>
                </c:pt>
                <c:pt idx="4572">
                  <c:v>40941.443749999999</c:v>
                </c:pt>
                <c:pt idx="4573">
                  <c:v>40941.450000000004</c:v>
                </c:pt>
                <c:pt idx="4574">
                  <c:v>40941.45694444445</c:v>
                </c:pt>
                <c:pt idx="4575">
                  <c:v>40941.463888888888</c:v>
                </c:pt>
                <c:pt idx="4576">
                  <c:v>40941.47152777778</c:v>
                </c:pt>
                <c:pt idx="4577">
                  <c:v>40941.477777777778</c:v>
                </c:pt>
                <c:pt idx="4578">
                  <c:v>40941.48541666667</c:v>
                </c:pt>
                <c:pt idx="4579">
                  <c:v>40941.492361111101</c:v>
                </c:pt>
                <c:pt idx="4580">
                  <c:v>40941.499305555546</c:v>
                </c:pt>
                <c:pt idx="4581">
                  <c:v>40941.505555555559</c:v>
                </c:pt>
                <c:pt idx="4582">
                  <c:v>40941.513194444451</c:v>
                </c:pt>
                <c:pt idx="4583">
                  <c:v>40941.520138888889</c:v>
                </c:pt>
                <c:pt idx="4584">
                  <c:v>40941.526388888888</c:v>
                </c:pt>
                <c:pt idx="4585">
                  <c:v>40941.53402777778</c:v>
                </c:pt>
                <c:pt idx="4586">
                  <c:v>40941.540277777785</c:v>
                </c:pt>
                <c:pt idx="4587">
                  <c:v>40941.54791666667</c:v>
                </c:pt>
                <c:pt idx="4588">
                  <c:v>40941.554861111108</c:v>
                </c:pt>
                <c:pt idx="4589">
                  <c:v>40941.561111111107</c:v>
                </c:pt>
                <c:pt idx="4590">
                  <c:v>40941.568749999999</c:v>
                </c:pt>
                <c:pt idx="4591">
                  <c:v>40941.575000000004</c:v>
                </c:pt>
                <c:pt idx="4592">
                  <c:v>40941.581944444442</c:v>
                </c:pt>
                <c:pt idx="4593">
                  <c:v>40941.589583333334</c:v>
                </c:pt>
                <c:pt idx="4594">
                  <c:v>40941.59652777778</c:v>
                </c:pt>
                <c:pt idx="4595">
                  <c:v>40941.602777777778</c:v>
                </c:pt>
                <c:pt idx="4596">
                  <c:v>40941.61041666667</c:v>
                </c:pt>
                <c:pt idx="4597">
                  <c:v>40941.616666666661</c:v>
                </c:pt>
                <c:pt idx="4598">
                  <c:v>40941.623611111107</c:v>
                </c:pt>
                <c:pt idx="4599">
                  <c:v>40941.631249999999</c:v>
                </c:pt>
                <c:pt idx="4600">
                  <c:v>40941.638194444451</c:v>
                </c:pt>
                <c:pt idx="4601">
                  <c:v>40941.645138888889</c:v>
                </c:pt>
                <c:pt idx="4602">
                  <c:v>40941.652083333334</c:v>
                </c:pt>
                <c:pt idx="4603">
                  <c:v>40941.65902777778</c:v>
                </c:pt>
                <c:pt idx="4604">
                  <c:v>40941.665972222225</c:v>
                </c:pt>
                <c:pt idx="4605">
                  <c:v>40941.67291666667</c:v>
                </c:pt>
                <c:pt idx="4606">
                  <c:v>40941.679861111101</c:v>
                </c:pt>
                <c:pt idx="4607">
                  <c:v>40941.686111111114</c:v>
                </c:pt>
                <c:pt idx="4608">
                  <c:v>40941.693749999991</c:v>
                </c:pt>
                <c:pt idx="4609">
                  <c:v>40941.699999999997</c:v>
                </c:pt>
                <c:pt idx="4610">
                  <c:v>40941.706944444442</c:v>
                </c:pt>
                <c:pt idx="4611">
                  <c:v>40941.714583333334</c:v>
                </c:pt>
                <c:pt idx="4612">
                  <c:v>40941.721527777772</c:v>
                </c:pt>
                <c:pt idx="4613">
                  <c:v>40941.727777777771</c:v>
                </c:pt>
                <c:pt idx="4614">
                  <c:v>40941.735416666663</c:v>
                </c:pt>
                <c:pt idx="4615">
                  <c:v>40941.741666666654</c:v>
                </c:pt>
                <c:pt idx="4616">
                  <c:v>40941.749305555546</c:v>
                </c:pt>
                <c:pt idx="4617">
                  <c:v>40941.755555555559</c:v>
                </c:pt>
                <c:pt idx="4618">
                  <c:v>40941.763194444444</c:v>
                </c:pt>
                <c:pt idx="4619">
                  <c:v>40941.769444444435</c:v>
                </c:pt>
                <c:pt idx="4620">
                  <c:v>40941.776388888888</c:v>
                </c:pt>
                <c:pt idx="4621">
                  <c:v>40941.783333333326</c:v>
                </c:pt>
                <c:pt idx="4622">
                  <c:v>40941.790277777778</c:v>
                </c:pt>
                <c:pt idx="4623">
                  <c:v>40941.797222222216</c:v>
                </c:pt>
                <c:pt idx="4624">
                  <c:v>40941.804166666661</c:v>
                </c:pt>
                <c:pt idx="4625">
                  <c:v>40941.811111111114</c:v>
                </c:pt>
                <c:pt idx="4626">
                  <c:v>40941.818055555566</c:v>
                </c:pt>
                <c:pt idx="4627">
                  <c:v>40941.825694444451</c:v>
                </c:pt>
                <c:pt idx="4628">
                  <c:v>40941.831944444442</c:v>
                </c:pt>
                <c:pt idx="4629">
                  <c:v>40941.839583333334</c:v>
                </c:pt>
                <c:pt idx="4630">
                  <c:v>40941.845833333333</c:v>
                </c:pt>
                <c:pt idx="4631">
                  <c:v>40941.852777777785</c:v>
                </c:pt>
                <c:pt idx="4632">
                  <c:v>40941.86041666667</c:v>
                </c:pt>
                <c:pt idx="4633">
                  <c:v>40941.866666666661</c:v>
                </c:pt>
                <c:pt idx="4634">
                  <c:v>40941.873611111114</c:v>
                </c:pt>
                <c:pt idx="4635">
                  <c:v>40941.881250000006</c:v>
                </c:pt>
                <c:pt idx="4636">
                  <c:v>40941.887500000004</c:v>
                </c:pt>
                <c:pt idx="4637">
                  <c:v>40941.894444444442</c:v>
                </c:pt>
                <c:pt idx="4638">
                  <c:v>40941.902083333334</c:v>
                </c:pt>
                <c:pt idx="4639">
                  <c:v>40941.908333333333</c:v>
                </c:pt>
                <c:pt idx="4640">
                  <c:v>40941.915277777785</c:v>
                </c:pt>
                <c:pt idx="4641">
                  <c:v>40941.92291666667</c:v>
                </c:pt>
                <c:pt idx="4642">
                  <c:v>40941.929166666654</c:v>
                </c:pt>
                <c:pt idx="4643">
                  <c:v>40941.936805555553</c:v>
                </c:pt>
                <c:pt idx="4644">
                  <c:v>40941.943055555559</c:v>
                </c:pt>
                <c:pt idx="4645">
                  <c:v>40941.950694444458</c:v>
                </c:pt>
                <c:pt idx="4646">
                  <c:v>40941.95694444445</c:v>
                </c:pt>
                <c:pt idx="4647">
                  <c:v>40941.964583333334</c:v>
                </c:pt>
                <c:pt idx="4648">
                  <c:v>40941.970833333333</c:v>
                </c:pt>
                <c:pt idx="4649">
                  <c:v>40941.977777777778</c:v>
                </c:pt>
                <c:pt idx="4650">
                  <c:v>40941.98541666667</c:v>
                </c:pt>
                <c:pt idx="4651">
                  <c:v>40941.992361111101</c:v>
                </c:pt>
                <c:pt idx="4652">
                  <c:v>40941.999305555546</c:v>
                </c:pt>
                <c:pt idx="4653">
                  <c:v>40942.006250000006</c:v>
                </c:pt>
                <c:pt idx="4654">
                  <c:v>40942.013194444451</c:v>
                </c:pt>
                <c:pt idx="4655">
                  <c:v>40942.019444444442</c:v>
                </c:pt>
                <c:pt idx="4656">
                  <c:v>40942.026388888888</c:v>
                </c:pt>
                <c:pt idx="4657">
                  <c:v>40942.03402777778</c:v>
                </c:pt>
                <c:pt idx="4658">
                  <c:v>40942.040277777785</c:v>
                </c:pt>
                <c:pt idx="4659">
                  <c:v>40942.04791666667</c:v>
                </c:pt>
                <c:pt idx="4660">
                  <c:v>40942.054861111108</c:v>
                </c:pt>
                <c:pt idx="4661">
                  <c:v>40942.061805555546</c:v>
                </c:pt>
                <c:pt idx="4662">
                  <c:v>40942.068749999999</c:v>
                </c:pt>
                <c:pt idx="4663">
                  <c:v>40942.075694444451</c:v>
                </c:pt>
                <c:pt idx="4664">
                  <c:v>40942.082638888896</c:v>
                </c:pt>
                <c:pt idx="4665">
                  <c:v>40942.089583333334</c:v>
                </c:pt>
                <c:pt idx="4666">
                  <c:v>40942.09652777778</c:v>
                </c:pt>
                <c:pt idx="4667">
                  <c:v>40942.102777777778</c:v>
                </c:pt>
                <c:pt idx="4668">
                  <c:v>40942.109722222216</c:v>
                </c:pt>
                <c:pt idx="4669">
                  <c:v>40942.116666666661</c:v>
                </c:pt>
                <c:pt idx="4670">
                  <c:v>40942.124305555546</c:v>
                </c:pt>
                <c:pt idx="4671">
                  <c:v>40942.131249999999</c:v>
                </c:pt>
                <c:pt idx="4672">
                  <c:v>40942.138194444451</c:v>
                </c:pt>
                <c:pt idx="4673">
                  <c:v>40942.144444444442</c:v>
                </c:pt>
                <c:pt idx="4674">
                  <c:v>40942.151388888888</c:v>
                </c:pt>
                <c:pt idx="4675">
                  <c:v>40942.158333333333</c:v>
                </c:pt>
                <c:pt idx="4676">
                  <c:v>40942.165972222225</c:v>
                </c:pt>
                <c:pt idx="4677">
                  <c:v>40942.17291666667</c:v>
                </c:pt>
                <c:pt idx="4678">
                  <c:v>40942.179166666654</c:v>
                </c:pt>
                <c:pt idx="4679">
                  <c:v>40942.186111111114</c:v>
                </c:pt>
                <c:pt idx="4680">
                  <c:v>40942.193055555552</c:v>
                </c:pt>
                <c:pt idx="4681">
                  <c:v>40942.199999999997</c:v>
                </c:pt>
                <c:pt idx="4682">
                  <c:v>40942.206944444442</c:v>
                </c:pt>
                <c:pt idx="4683">
                  <c:v>40942.220833333326</c:v>
                </c:pt>
                <c:pt idx="4684">
                  <c:v>40942.227777777771</c:v>
                </c:pt>
                <c:pt idx="4685">
                  <c:v>40942.234722222216</c:v>
                </c:pt>
                <c:pt idx="4686">
                  <c:v>40942.242361111101</c:v>
                </c:pt>
                <c:pt idx="4687">
                  <c:v>40942.248611111114</c:v>
                </c:pt>
                <c:pt idx="4688">
                  <c:v>40942.256250000006</c:v>
                </c:pt>
                <c:pt idx="4689">
                  <c:v>40942.262499999997</c:v>
                </c:pt>
                <c:pt idx="4690">
                  <c:v>40942.269444444435</c:v>
                </c:pt>
                <c:pt idx="4691">
                  <c:v>40942.276388888888</c:v>
                </c:pt>
                <c:pt idx="4692">
                  <c:v>40942.283333333326</c:v>
                </c:pt>
                <c:pt idx="4693">
                  <c:v>40942.290277777778</c:v>
                </c:pt>
                <c:pt idx="4694">
                  <c:v>40942.297916666663</c:v>
                </c:pt>
                <c:pt idx="4695">
                  <c:v>40942.304166666661</c:v>
                </c:pt>
                <c:pt idx="4696">
                  <c:v>40942.311111111114</c:v>
                </c:pt>
                <c:pt idx="4697">
                  <c:v>40942.318750000006</c:v>
                </c:pt>
                <c:pt idx="4698">
                  <c:v>40942.331944444442</c:v>
                </c:pt>
                <c:pt idx="4699">
                  <c:v>40942.338888888895</c:v>
                </c:pt>
                <c:pt idx="4700">
                  <c:v>40942.345833333333</c:v>
                </c:pt>
                <c:pt idx="4701">
                  <c:v>40942.352777777785</c:v>
                </c:pt>
                <c:pt idx="4702">
                  <c:v>40942.359722222223</c:v>
                </c:pt>
                <c:pt idx="4703">
                  <c:v>40942.367361111101</c:v>
                </c:pt>
                <c:pt idx="4704">
                  <c:v>40942.374305555553</c:v>
                </c:pt>
                <c:pt idx="4705">
                  <c:v>40942.380555555566</c:v>
                </c:pt>
                <c:pt idx="4706">
                  <c:v>40942.387500000004</c:v>
                </c:pt>
                <c:pt idx="4707">
                  <c:v>40942.394444444442</c:v>
                </c:pt>
                <c:pt idx="4708">
                  <c:v>40942.401388888888</c:v>
                </c:pt>
                <c:pt idx="4709">
                  <c:v>40942.408333333333</c:v>
                </c:pt>
                <c:pt idx="4710">
                  <c:v>40942.415972222232</c:v>
                </c:pt>
                <c:pt idx="4711">
                  <c:v>40942.422222222223</c:v>
                </c:pt>
                <c:pt idx="4712">
                  <c:v>40942.429166666654</c:v>
                </c:pt>
                <c:pt idx="4713">
                  <c:v>40942.436805555553</c:v>
                </c:pt>
                <c:pt idx="4714">
                  <c:v>40942.443749999999</c:v>
                </c:pt>
                <c:pt idx="4715">
                  <c:v>40942.450694444458</c:v>
                </c:pt>
                <c:pt idx="4716">
                  <c:v>40942.457638888896</c:v>
                </c:pt>
                <c:pt idx="4717">
                  <c:v>40942.464583333334</c:v>
                </c:pt>
                <c:pt idx="4718">
                  <c:v>40942.470833333333</c:v>
                </c:pt>
                <c:pt idx="4719">
                  <c:v>40942.478472222232</c:v>
                </c:pt>
                <c:pt idx="4720">
                  <c:v>40942.491666666654</c:v>
                </c:pt>
                <c:pt idx="4721">
                  <c:v>40942.499305555546</c:v>
                </c:pt>
                <c:pt idx="4722">
                  <c:v>40942.505555555559</c:v>
                </c:pt>
                <c:pt idx="4723">
                  <c:v>40942.513194444451</c:v>
                </c:pt>
                <c:pt idx="4724">
                  <c:v>40942.526388888888</c:v>
                </c:pt>
                <c:pt idx="4725">
                  <c:v>40942.533333333326</c:v>
                </c:pt>
                <c:pt idx="4726">
                  <c:v>40942.540277777785</c:v>
                </c:pt>
                <c:pt idx="4727">
                  <c:v>40942.547222222223</c:v>
                </c:pt>
                <c:pt idx="4728">
                  <c:v>40942.554166666661</c:v>
                </c:pt>
                <c:pt idx="4729">
                  <c:v>40942.561805555546</c:v>
                </c:pt>
                <c:pt idx="4730">
                  <c:v>40942.568055555559</c:v>
                </c:pt>
                <c:pt idx="4731">
                  <c:v>40942.575694444451</c:v>
                </c:pt>
                <c:pt idx="4732">
                  <c:v>40942.582638888896</c:v>
                </c:pt>
                <c:pt idx="4733">
                  <c:v>40942.589583333334</c:v>
                </c:pt>
                <c:pt idx="4734">
                  <c:v>40942.59652777778</c:v>
                </c:pt>
                <c:pt idx="4735">
                  <c:v>40942.609722222216</c:v>
                </c:pt>
                <c:pt idx="4736">
                  <c:v>40942.617361111101</c:v>
                </c:pt>
                <c:pt idx="4737">
                  <c:v>40942.623611111107</c:v>
                </c:pt>
                <c:pt idx="4738">
                  <c:v>40942.630555555559</c:v>
                </c:pt>
                <c:pt idx="4739">
                  <c:v>40942.637499999997</c:v>
                </c:pt>
                <c:pt idx="4740">
                  <c:v>40942.645138888889</c:v>
                </c:pt>
                <c:pt idx="4741">
                  <c:v>40942.652083333334</c:v>
                </c:pt>
                <c:pt idx="4742">
                  <c:v>40942.658333333333</c:v>
                </c:pt>
                <c:pt idx="4743">
                  <c:v>40942.665972222225</c:v>
                </c:pt>
                <c:pt idx="4744">
                  <c:v>40942.672222222223</c:v>
                </c:pt>
                <c:pt idx="4745">
                  <c:v>40942.679166666654</c:v>
                </c:pt>
                <c:pt idx="4746">
                  <c:v>40942.686111111114</c:v>
                </c:pt>
                <c:pt idx="4747">
                  <c:v>40942.693055555552</c:v>
                </c:pt>
                <c:pt idx="4748">
                  <c:v>40942.700694444451</c:v>
                </c:pt>
                <c:pt idx="4749">
                  <c:v>40942.707638888889</c:v>
                </c:pt>
                <c:pt idx="4750">
                  <c:v>40942.713888888888</c:v>
                </c:pt>
                <c:pt idx="4751">
                  <c:v>40942.720833333326</c:v>
                </c:pt>
                <c:pt idx="4752">
                  <c:v>40942.727777777771</c:v>
                </c:pt>
                <c:pt idx="4753">
                  <c:v>40942.734722222216</c:v>
                </c:pt>
                <c:pt idx="4754">
                  <c:v>40942.741666666654</c:v>
                </c:pt>
                <c:pt idx="4755">
                  <c:v>40942.748611111114</c:v>
                </c:pt>
                <c:pt idx="4756">
                  <c:v>40942.756250000006</c:v>
                </c:pt>
                <c:pt idx="4757">
                  <c:v>40942.762499999997</c:v>
                </c:pt>
                <c:pt idx="4758">
                  <c:v>40942.769444444435</c:v>
                </c:pt>
                <c:pt idx="4759">
                  <c:v>40942.777083333327</c:v>
                </c:pt>
                <c:pt idx="4760">
                  <c:v>40942.783333333326</c:v>
                </c:pt>
                <c:pt idx="4761">
                  <c:v>40942.790277777778</c:v>
                </c:pt>
                <c:pt idx="4762">
                  <c:v>40942.797916666663</c:v>
                </c:pt>
                <c:pt idx="4763">
                  <c:v>40942.804166666661</c:v>
                </c:pt>
                <c:pt idx="4764">
                  <c:v>40942.811111111114</c:v>
                </c:pt>
                <c:pt idx="4765">
                  <c:v>40942.818055555566</c:v>
                </c:pt>
                <c:pt idx="4766">
                  <c:v>40942.825694444451</c:v>
                </c:pt>
                <c:pt idx="4767">
                  <c:v>40942.839583333334</c:v>
                </c:pt>
                <c:pt idx="4768">
                  <c:v>40942.846527777787</c:v>
                </c:pt>
                <c:pt idx="4769">
                  <c:v>40942.852777777785</c:v>
                </c:pt>
                <c:pt idx="4770">
                  <c:v>40942.86041666667</c:v>
                </c:pt>
                <c:pt idx="4771">
                  <c:v>40942.866666666661</c:v>
                </c:pt>
                <c:pt idx="4772">
                  <c:v>40942.873611111114</c:v>
                </c:pt>
                <c:pt idx="4773">
                  <c:v>40942.880555555566</c:v>
                </c:pt>
                <c:pt idx="4774">
                  <c:v>40942.888194444458</c:v>
                </c:pt>
                <c:pt idx="4775">
                  <c:v>40942.894444444442</c:v>
                </c:pt>
                <c:pt idx="4776">
                  <c:v>40942.901388888888</c:v>
                </c:pt>
                <c:pt idx="4777">
                  <c:v>40942.908333333333</c:v>
                </c:pt>
                <c:pt idx="4778">
                  <c:v>40942.915972222232</c:v>
                </c:pt>
                <c:pt idx="4779">
                  <c:v>40942.922222222223</c:v>
                </c:pt>
                <c:pt idx="4780">
                  <c:v>40942.929166666654</c:v>
                </c:pt>
                <c:pt idx="4781">
                  <c:v>40942.936111111114</c:v>
                </c:pt>
                <c:pt idx="4782">
                  <c:v>40942.943055555559</c:v>
                </c:pt>
                <c:pt idx="4783">
                  <c:v>40942.950000000004</c:v>
                </c:pt>
                <c:pt idx="4784">
                  <c:v>40942.95694444445</c:v>
                </c:pt>
                <c:pt idx="4785">
                  <c:v>40942.963888888888</c:v>
                </c:pt>
                <c:pt idx="4786">
                  <c:v>40942.977777777778</c:v>
                </c:pt>
                <c:pt idx="4787">
                  <c:v>40942.984722222223</c:v>
                </c:pt>
                <c:pt idx="4788">
                  <c:v>40942.992361111101</c:v>
                </c:pt>
                <c:pt idx="4789">
                  <c:v>40942.999305555546</c:v>
                </c:pt>
                <c:pt idx="4790">
                  <c:v>40943.006250000006</c:v>
                </c:pt>
                <c:pt idx="4791">
                  <c:v>40943.012500000004</c:v>
                </c:pt>
                <c:pt idx="4792">
                  <c:v>40943.020138888889</c:v>
                </c:pt>
                <c:pt idx="4793">
                  <c:v>40943.026388888888</c:v>
                </c:pt>
                <c:pt idx="4794">
                  <c:v>40943.03402777778</c:v>
                </c:pt>
                <c:pt idx="4795">
                  <c:v>40943.040277777785</c:v>
                </c:pt>
                <c:pt idx="4796">
                  <c:v>40943.04791666667</c:v>
                </c:pt>
                <c:pt idx="4797">
                  <c:v>40943.054166666661</c:v>
                </c:pt>
                <c:pt idx="4798">
                  <c:v>40943.061111111107</c:v>
                </c:pt>
                <c:pt idx="4799">
                  <c:v>40943.075000000004</c:v>
                </c:pt>
                <c:pt idx="4800">
                  <c:v>40943.081944444442</c:v>
                </c:pt>
                <c:pt idx="4801">
                  <c:v>40943.089583333334</c:v>
                </c:pt>
                <c:pt idx="4802">
                  <c:v>40943.09652777778</c:v>
                </c:pt>
                <c:pt idx="4803">
                  <c:v>40943.102777777778</c:v>
                </c:pt>
                <c:pt idx="4804">
                  <c:v>40943.109722222216</c:v>
                </c:pt>
                <c:pt idx="4805">
                  <c:v>40943.116666666661</c:v>
                </c:pt>
                <c:pt idx="4806">
                  <c:v>40943.124305555546</c:v>
                </c:pt>
                <c:pt idx="4807">
                  <c:v>40943.130555555559</c:v>
                </c:pt>
                <c:pt idx="4808">
                  <c:v>40943.138194444451</c:v>
                </c:pt>
                <c:pt idx="4809">
                  <c:v>40943.144444444442</c:v>
                </c:pt>
                <c:pt idx="4810">
                  <c:v>40943.152083333334</c:v>
                </c:pt>
                <c:pt idx="4811">
                  <c:v>40943.158333333333</c:v>
                </c:pt>
                <c:pt idx="4812">
                  <c:v>40943.165277777778</c:v>
                </c:pt>
                <c:pt idx="4813">
                  <c:v>40943.17291666667</c:v>
                </c:pt>
                <c:pt idx="4814">
                  <c:v>40943.179166666654</c:v>
                </c:pt>
                <c:pt idx="4815">
                  <c:v>40943.186111111114</c:v>
                </c:pt>
                <c:pt idx="4816">
                  <c:v>40943.193055555552</c:v>
                </c:pt>
                <c:pt idx="4817">
                  <c:v>40943.199999999997</c:v>
                </c:pt>
                <c:pt idx="4818">
                  <c:v>40943.206944444442</c:v>
                </c:pt>
                <c:pt idx="4819">
                  <c:v>40943.213888888888</c:v>
                </c:pt>
                <c:pt idx="4820">
                  <c:v>40943.220833333326</c:v>
                </c:pt>
                <c:pt idx="4821">
                  <c:v>40943.227777777771</c:v>
                </c:pt>
                <c:pt idx="4822">
                  <c:v>40943.235416666663</c:v>
                </c:pt>
                <c:pt idx="4823">
                  <c:v>40943.248611111114</c:v>
                </c:pt>
                <c:pt idx="4824">
                  <c:v>40943.255555555559</c:v>
                </c:pt>
                <c:pt idx="4825">
                  <c:v>40943.262499999997</c:v>
                </c:pt>
                <c:pt idx="4826">
                  <c:v>40943.270138888889</c:v>
                </c:pt>
                <c:pt idx="4827">
                  <c:v>40943.276388888888</c:v>
                </c:pt>
                <c:pt idx="4828">
                  <c:v>40943.283333333326</c:v>
                </c:pt>
                <c:pt idx="4829">
                  <c:v>40943.290277777778</c:v>
                </c:pt>
                <c:pt idx="4830">
                  <c:v>40943.297916666663</c:v>
                </c:pt>
                <c:pt idx="4831">
                  <c:v>40943.304166666661</c:v>
                </c:pt>
                <c:pt idx="4832">
                  <c:v>40943.311805555553</c:v>
                </c:pt>
                <c:pt idx="4833">
                  <c:v>40943.318750000006</c:v>
                </c:pt>
                <c:pt idx="4834">
                  <c:v>40943.325694444451</c:v>
                </c:pt>
                <c:pt idx="4835">
                  <c:v>40943.332638888896</c:v>
                </c:pt>
                <c:pt idx="4836">
                  <c:v>40943.338888888895</c:v>
                </c:pt>
                <c:pt idx="4837">
                  <c:v>40943.345833333333</c:v>
                </c:pt>
                <c:pt idx="4838">
                  <c:v>40943.352777777785</c:v>
                </c:pt>
                <c:pt idx="4839">
                  <c:v>40943.36041666667</c:v>
                </c:pt>
                <c:pt idx="4840">
                  <c:v>40943.366666666661</c:v>
                </c:pt>
                <c:pt idx="4841">
                  <c:v>40943.373611111114</c:v>
                </c:pt>
                <c:pt idx="4842">
                  <c:v>40943.380555555566</c:v>
                </c:pt>
                <c:pt idx="4843">
                  <c:v>40943.387500000004</c:v>
                </c:pt>
                <c:pt idx="4844">
                  <c:v>40943.395138888889</c:v>
                </c:pt>
                <c:pt idx="4845">
                  <c:v>40943.401388888888</c:v>
                </c:pt>
                <c:pt idx="4846">
                  <c:v>40943.408333333333</c:v>
                </c:pt>
                <c:pt idx="4847">
                  <c:v>40943.415277777785</c:v>
                </c:pt>
                <c:pt idx="4848">
                  <c:v>40943.42291666667</c:v>
                </c:pt>
                <c:pt idx="4849">
                  <c:v>40943.429861111101</c:v>
                </c:pt>
                <c:pt idx="4850">
                  <c:v>40943.436111111114</c:v>
                </c:pt>
                <c:pt idx="4851">
                  <c:v>40943.443749999999</c:v>
                </c:pt>
                <c:pt idx="4852">
                  <c:v>40943.450000000004</c:v>
                </c:pt>
                <c:pt idx="4853">
                  <c:v>40943.45694444445</c:v>
                </c:pt>
                <c:pt idx="4854">
                  <c:v>40943.470833333333</c:v>
                </c:pt>
                <c:pt idx="4855">
                  <c:v>40943.477777777778</c:v>
                </c:pt>
                <c:pt idx="4856">
                  <c:v>40943.484722222223</c:v>
                </c:pt>
                <c:pt idx="4857">
                  <c:v>40949.331944444442</c:v>
                </c:pt>
                <c:pt idx="4858">
                  <c:v>40949.339583333334</c:v>
                </c:pt>
                <c:pt idx="4859">
                  <c:v>40949.346527777787</c:v>
                </c:pt>
                <c:pt idx="4860">
                  <c:v>40949.353472222232</c:v>
                </c:pt>
                <c:pt idx="4861">
                  <c:v>40949.36041666667</c:v>
                </c:pt>
                <c:pt idx="4862">
                  <c:v>40949.367361111101</c:v>
                </c:pt>
                <c:pt idx="4863">
                  <c:v>40949.374305555553</c:v>
                </c:pt>
                <c:pt idx="4864">
                  <c:v>40949.381250000006</c:v>
                </c:pt>
                <c:pt idx="4865">
                  <c:v>40949.388194444458</c:v>
                </c:pt>
                <c:pt idx="4866">
                  <c:v>40949.395138888889</c:v>
                </c:pt>
                <c:pt idx="4867">
                  <c:v>40949.402083333334</c:v>
                </c:pt>
                <c:pt idx="4868">
                  <c:v>40949.40902777778</c:v>
                </c:pt>
                <c:pt idx="4869">
                  <c:v>40949.415972222232</c:v>
                </c:pt>
                <c:pt idx="4870">
                  <c:v>40949.42291666667</c:v>
                </c:pt>
                <c:pt idx="4871">
                  <c:v>40949.429861111101</c:v>
                </c:pt>
                <c:pt idx="4872">
                  <c:v>40949.436805555553</c:v>
                </c:pt>
                <c:pt idx="4873">
                  <c:v>40949.443749999999</c:v>
                </c:pt>
                <c:pt idx="4874">
                  <c:v>40949.450694444458</c:v>
                </c:pt>
                <c:pt idx="4875">
                  <c:v>40949.457638888896</c:v>
                </c:pt>
                <c:pt idx="4876">
                  <c:v>40949.464583333334</c:v>
                </c:pt>
                <c:pt idx="4877">
                  <c:v>40949.47152777778</c:v>
                </c:pt>
                <c:pt idx="4878">
                  <c:v>40949.478472222232</c:v>
                </c:pt>
                <c:pt idx="4879">
                  <c:v>40949.48541666667</c:v>
                </c:pt>
                <c:pt idx="4880">
                  <c:v>40949.492361111101</c:v>
                </c:pt>
                <c:pt idx="4881">
                  <c:v>40949.499305555546</c:v>
                </c:pt>
                <c:pt idx="4882">
                  <c:v>40949.506250000006</c:v>
                </c:pt>
                <c:pt idx="4883">
                  <c:v>40949.513194444451</c:v>
                </c:pt>
                <c:pt idx="4884">
                  <c:v>40949.520138888889</c:v>
                </c:pt>
                <c:pt idx="4885">
                  <c:v>40949.527083333327</c:v>
                </c:pt>
                <c:pt idx="4886">
                  <c:v>40949.53402777778</c:v>
                </c:pt>
                <c:pt idx="4887">
                  <c:v>40949.540972222232</c:v>
                </c:pt>
                <c:pt idx="4888">
                  <c:v>40949.54791666667</c:v>
                </c:pt>
                <c:pt idx="4889">
                  <c:v>40949.554861111108</c:v>
                </c:pt>
                <c:pt idx="4890">
                  <c:v>40949.561805555546</c:v>
                </c:pt>
                <c:pt idx="4891">
                  <c:v>40949.568749999999</c:v>
                </c:pt>
                <c:pt idx="4892">
                  <c:v>40949.575694444451</c:v>
                </c:pt>
                <c:pt idx="4893">
                  <c:v>40949.582638888896</c:v>
                </c:pt>
                <c:pt idx="4894">
                  <c:v>40949.589583333334</c:v>
                </c:pt>
                <c:pt idx="4895">
                  <c:v>40949.59652777778</c:v>
                </c:pt>
                <c:pt idx="4896">
                  <c:v>40949.603472222225</c:v>
                </c:pt>
                <c:pt idx="4897">
                  <c:v>40949.61041666667</c:v>
                </c:pt>
                <c:pt idx="4898">
                  <c:v>40949.617361111101</c:v>
                </c:pt>
                <c:pt idx="4899">
                  <c:v>40949.624305555546</c:v>
                </c:pt>
                <c:pt idx="4900">
                  <c:v>40949.631249999999</c:v>
                </c:pt>
                <c:pt idx="4901">
                  <c:v>40949.638194444451</c:v>
                </c:pt>
                <c:pt idx="4902">
                  <c:v>40949.645138888889</c:v>
                </c:pt>
                <c:pt idx="4903">
                  <c:v>40949.652083333334</c:v>
                </c:pt>
                <c:pt idx="4904">
                  <c:v>40949.65902777778</c:v>
                </c:pt>
                <c:pt idx="4905">
                  <c:v>40949.665972222225</c:v>
                </c:pt>
                <c:pt idx="4906">
                  <c:v>40949.67291666667</c:v>
                </c:pt>
                <c:pt idx="4907">
                  <c:v>40949.679861111101</c:v>
                </c:pt>
                <c:pt idx="4908">
                  <c:v>40949.686805555553</c:v>
                </c:pt>
                <c:pt idx="4909">
                  <c:v>40949.693749999991</c:v>
                </c:pt>
                <c:pt idx="4910">
                  <c:v>40949.700694444451</c:v>
                </c:pt>
                <c:pt idx="4911">
                  <c:v>40949.707638888889</c:v>
                </c:pt>
                <c:pt idx="4912">
                  <c:v>40949.714583333334</c:v>
                </c:pt>
                <c:pt idx="4913">
                  <c:v>40949.721527777772</c:v>
                </c:pt>
                <c:pt idx="4914">
                  <c:v>40949.728472222225</c:v>
                </c:pt>
                <c:pt idx="4915">
                  <c:v>40949.735416666663</c:v>
                </c:pt>
                <c:pt idx="4916">
                  <c:v>40949.742361111101</c:v>
                </c:pt>
                <c:pt idx="4917">
                  <c:v>40949.755555555559</c:v>
                </c:pt>
                <c:pt idx="4918">
                  <c:v>40949.763194444444</c:v>
                </c:pt>
                <c:pt idx="4919">
                  <c:v>40949.770138888889</c:v>
                </c:pt>
                <c:pt idx="4920">
                  <c:v>40949.777083333327</c:v>
                </c:pt>
                <c:pt idx="4921">
                  <c:v>40949.78402777778</c:v>
                </c:pt>
                <c:pt idx="4922">
                  <c:v>40949.790972222225</c:v>
                </c:pt>
                <c:pt idx="4923">
                  <c:v>40949.797916666663</c:v>
                </c:pt>
                <c:pt idx="4924">
                  <c:v>40949.804861111108</c:v>
                </c:pt>
                <c:pt idx="4925">
                  <c:v>40949.811805555553</c:v>
                </c:pt>
                <c:pt idx="4926">
                  <c:v>40949.818750000006</c:v>
                </c:pt>
                <c:pt idx="4927">
                  <c:v>40949.825694444451</c:v>
                </c:pt>
                <c:pt idx="4928">
                  <c:v>40949.839583333334</c:v>
                </c:pt>
                <c:pt idx="4929">
                  <c:v>40949.846527777787</c:v>
                </c:pt>
                <c:pt idx="4930">
                  <c:v>40949.853472222232</c:v>
                </c:pt>
                <c:pt idx="4931">
                  <c:v>40949.86041666667</c:v>
                </c:pt>
                <c:pt idx="4932">
                  <c:v>40949.867361111101</c:v>
                </c:pt>
                <c:pt idx="4933">
                  <c:v>40949.874305555553</c:v>
                </c:pt>
                <c:pt idx="4934">
                  <c:v>40949.881250000006</c:v>
                </c:pt>
                <c:pt idx="4935">
                  <c:v>40949.888194444458</c:v>
                </c:pt>
                <c:pt idx="4936">
                  <c:v>40949.895138888889</c:v>
                </c:pt>
                <c:pt idx="4937">
                  <c:v>40949.902083333334</c:v>
                </c:pt>
                <c:pt idx="4938">
                  <c:v>40949.90902777778</c:v>
                </c:pt>
                <c:pt idx="4939">
                  <c:v>40949.915972222232</c:v>
                </c:pt>
                <c:pt idx="4940">
                  <c:v>40949.92291666667</c:v>
                </c:pt>
                <c:pt idx="4941">
                  <c:v>40949.929861111101</c:v>
                </c:pt>
                <c:pt idx="4942">
                  <c:v>40949.936805555553</c:v>
                </c:pt>
                <c:pt idx="4943">
                  <c:v>40949.943749999999</c:v>
                </c:pt>
                <c:pt idx="4944">
                  <c:v>40949.950694444458</c:v>
                </c:pt>
                <c:pt idx="4945">
                  <c:v>40949.957638888896</c:v>
                </c:pt>
                <c:pt idx="4946">
                  <c:v>40949.964583333334</c:v>
                </c:pt>
                <c:pt idx="4947">
                  <c:v>40949.97152777778</c:v>
                </c:pt>
                <c:pt idx="4948">
                  <c:v>40949.978472222232</c:v>
                </c:pt>
                <c:pt idx="4949">
                  <c:v>40949.98541666667</c:v>
                </c:pt>
                <c:pt idx="4950">
                  <c:v>40949.992361111101</c:v>
                </c:pt>
                <c:pt idx="4951">
                  <c:v>40949.999305555546</c:v>
                </c:pt>
                <c:pt idx="4952">
                  <c:v>40950.006250000006</c:v>
                </c:pt>
                <c:pt idx="4953">
                  <c:v>40950.013194444451</c:v>
                </c:pt>
                <c:pt idx="4954">
                  <c:v>40950.020138888889</c:v>
                </c:pt>
                <c:pt idx="4955">
                  <c:v>40950.027083333327</c:v>
                </c:pt>
                <c:pt idx="4956">
                  <c:v>40950.03402777778</c:v>
                </c:pt>
                <c:pt idx="4957">
                  <c:v>40950.040972222232</c:v>
                </c:pt>
                <c:pt idx="4958">
                  <c:v>40950.04791666667</c:v>
                </c:pt>
                <c:pt idx="4959">
                  <c:v>40950.054861111108</c:v>
                </c:pt>
                <c:pt idx="4960">
                  <c:v>40950.061805555546</c:v>
                </c:pt>
                <c:pt idx="4961">
                  <c:v>40950.068749999999</c:v>
                </c:pt>
                <c:pt idx="4962">
                  <c:v>40950.075694444451</c:v>
                </c:pt>
                <c:pt idx="4963">
                  <c:v>40950.082638888896</c:v>
                </c:pt>
                <c:pt idx="4964">
                  <c:v>40950.089583333334</c:v>
                </c:pt>
                <c:pt idx="4965">
                  <c:v>40950.09652777778</c:v>
                </c:pt>
                <c:pt idx="4966">
                  <c:v>40950.103472222225</c:v>
                </c:pt>
                <c:pt idx="4967">
                  <c:v>40950.11041666667</c:v>
                </c:pt>
                <c:pt idx="4968">
                  <c:v>40950.117361111101</c:v>
                </c:pt>
                <c:pt idx="4969">
                  <c:v>40950.124305555546</c:v>
                </c:pt>
                <c:pt idx="4970">
                  <c:v>40950.131249999999</c:v>
                </c:pt>
                <c:pt idx="4971">
                  <c:v>40950.138194444451</c:v>
                </c:pt>
                <c:pt idx="4972">
                  <c:v>40950.145138888889</c:v>
                </c:pt>
                <c:pt idx="4973">
                  <c:v>40950.152083333334</c:v>
                </c:pt>
                <c:pt idx="4974">
                  <c:v>40950.15902777778</c:v>
                </c:pt>
                <c:pt idx="4975">
                  <c:v>40950.165972222225</c:v>
                </c:pt>
                <c:pt idx="4976">
                  <c:v>40950.17291666667</c:v>
                </c:pt>
                <c:pt idx="4977">
                  <c:v>40950.179166666654</c:v>
                </c:pt>
                <c:pt idx="4978">
                  <c:v>40950.186111111114</c:v>
                </c:pt>
                <c:pt idx="4979">
                  <c:v>40950.193055555552</c:v>
                </c:pt>
                <c:pt idx="4980">
                  <c:v>40950.199999999997</c:v>
                </c:pt>
                <c:pt idx="4981">
                  <c:v>40950.206944444442</c:v>
                </c:pt>
                <c:pt idx="4982">
                  <c:v>40950.213888888888</c:v>
                </c:pt>
                <c:pt idx="4983">
                  <c:v>40950.221527777772</c:v>
                </c:pt>
                <c:pt idx="4984">
                  <c:v>40950.227777777771</c:v>
                </c:pt>
                <c:pt idx="4985">
                  <c:v>40950.234722222216</c:v>
                </c:pt>
                <c:pt idx="4986">
                  <c:v>40950.241666666654</c:v>
                </c:pt>
                <c:pt idx="4987">
                  <c:v>40950.248611111114</c:v>
                </c:pt>
                <c:pt idx="4988">
                  <c:v>40950.256250000006</c:v>
                </c:pt>
                <c:pt idx="4989">
                  <c:v>40950.262499999997</c:v>
                </c:pt>
                <c:pt idx="4990">
                  <c:v>40950.270138888889</c:v>
                </c:pt>
                <c:pt idx="4991">
                  <c:v>40950.277083333327</c:v>
                </c:pt>
                <c:pt idx="4992">
                  <c:v>40950.283333333326</c:v>
                </c:pt>
                <c:pt idx="4993">
                  <c:v>40950.290277777778</c:v>
                </c:pt>
                <c:pt idx="4994">
                  <c:v>40950.297222222216</c:v>
                </c:pt>
                <c:pt idx="4995">
                  <c:v>40950.304166666661</c:v>
                </c:pt>
                <c:pt idx="4996">
                  <c:v>40950.311805555553</c:v>
                </c:pt>
                <c:pt idx="4997">
                  <c:v>40950.318750000006</c:v>
                </c:pt>
                <c:pt idx="4998">
                  <c:v>40950.325000000004</c:v>
                </c:pt>
                <c:pt idx="4999">
                  <c:v>40950.331944444442</c:v>
                </c:pt>
                <c:pt idx="5000">
                  <c:v>40950.338888888895</c:v>
                </c:pt>
                <c:pt idx="5001">
                  <c:v>40950.346527777787</c:v>
                </c:pt>
                <c:pt idx="5002">
                  <c:v>40950.352777777785</c:v>
                </c:pt>
                <c:pt idx="5003">
                  <c:v>40950.36041666667</c:v>
                </c:pt>
                <c:pt idx="5004">
                  <c:v>40950.366666666661</c:v>
                </c:pt>
                <c:pt idx="5005">
                  <c:v>40950.374305555553</c:v>
                </c:pt>
                <c:pt idx="5006">
                  <c:v>40950.381250000006</c:v>
                </c:pt>
                <c:pt idx="5007">
                  <c:v>40950.388194444458</c:v>
                </c:pt>
                <c:pt idx="5008">
                  <c:v>40950.394444444442</c:v>
                </c:pt>
                <c:pt idx="5009">
                  <c:v>40950.402083333334</c:v>
                </c:pt>
                <c:pt idx="5010">
                  <c:v>40950.40902777778</c:v>
                </c:pt>
                <c:pt idx="5011">
                  <c:v>40950.415277777785</c:v>
                </c:pt>
                <c:pt idx="5012">
                  <c:v>40950.422222222223</c:v>
                </c:pt>
                <c:pt idx="5013">
                  <c:v>40950.429166666654</c:v>
                </c:pt>
                <c:pt idx="5014">
                  <c:v>40950.436111111114</c:v>
                </c:pt>
                <c:pt idx="5015">
                  <c:v>40950.443055555559</c:v>
                </c:pt>
                <c:pt idx="5016">
                  <c:v>40950.450000000004</c:v>
                </c:pt>
                <c:pt idx="5017">
                  <c:v>40950.45694444445</c:v>
                </c:pt>
                <c:pt idx="5018">
                  <c:v>40950.464583333334</c:v>
                </c:pt>
                <c:pt idx="5019">
                  <c:v>40950.47152777778</c:v>
                </c:pt>
                <c:pt idx="5020">
                  <c:v>40950.477777777778</c:v>
                </c:pt>
                <c:pt idx="5021">
                  <c:v>40950.484722222223</c:v>
                </c:pt>
                <c:pt idx="5022">
                  <c:v>40950.491666666654</c:v>
                </c:pt>
                <c:pt idx="5023">
                  <c:v>40950.499305555546</c:v>
                </c:pt>
                <c:pt idx="5024">
                  <c:v>40950.505555555559</c:v>
                </c:pt>
                <c:pt idx="5025">
                  <c:v>40950.513194444451</c:v>
                </c:pt>
                <c:pt idx="5026">
                  <c:v>40950.519444444442</c:v>
                </c:pt>
                <c:pt idx="5027">
                  <c:v>40950.527083333327</c:v>
                </c:pt>
                <c:pt idx="5028">
                  <c:v>40950.53402777778</c:v>
                </c:pt>
                <c:pt idx="5029">
                  <c:v>40950.540277777785</c:v>
                </c:pt>
                <c:pt idx="5030">
                  <c:v>40950.547222222223</c:v>
                </c:pt>
                <c:pt idx="5031">
                  <c:v>40950.561111111107</c:v>
                </c:pt>
                <c:pt idx="5032">
                  <c:v>40950.568749999999</c:v>
                </c:pt>
                <c:pt idx="5033">
                  <c:v>40950.575694444451</c:v>
                </c:pt>
                <c:pt idx="5034">
                  <c:v>40950.582638888896</c:v>
                </c:pt>
                <c:pt idx="5035">
                  <c:v>40950.589583333334</c:v>
                </c:pt>
                <c:pt idx="5036">
                  <c:v>40950.59652777778</c:v>
                </c:pt>
                <c:pt idx="5037">
                  <c:v>40950.603472222225</c:v>
                </c:pt>
                <c:pt idx="5038">
                  <c:v>40950.609722222216</c:v>
                </c:pt>
                <c:pt idx="5039">
                  <c:v>40950.617361111101</c:v>
                </c:pt>
                <c:pt idx="5040">
                  <c:v>40950.623611111107</c:v>
                </c:pt>
                <c:pt idx="5041">
                  <c:v>40950.631249999999</c:v>
                </c:pt>
                <c:pt idx="5042">
                  <c:v>40950.638194444451</c:v>
                </c:pt>
                <c:pt idx="5043">
                  <c:v>40950.644444444442</c:v>
                </c:pt>
                <c:pt idx="5044">
                  <c:v>40950.652083333334</c:v>
                </c:pt>
                <c:pt idx="5045">
                  <c:v>40950.65902777778</c:v>
                </c:pt>
                <c:pt idx="5046">
                  <c:v>40950.665277777778</c:v>
                </c:pt>
                <c:pt idx="5047">
                  <c:v>40950.67291666667</c:v>
                </c:pt>
                <c:pt idx="5048">
                  <c:v>40950.679861111101</c:v>
                </c:pt>
                <c:pt idx="5049">
                  <c:v>40950.686111111114</c:v>
                </c:pt>
                <c:pt idx="5050">
                  <c:v>40950.693749999991</c:v>
                </c:pt>
                <c:pt idx="5051">
                  <c:v>40950.700694444451</c:v>
                </c:pt>
                <c:pt idx="5052">
                  <c:v>40950.706944444442</c:v>
                </c:pt>
                <c:pt idx="5053">
                  <c:v>40950.713888888888</c:v>
                </c:pt>
                <c:pt idx="5054">
                  <c:v>40950.721527777772</c:v>
                </c:pt>
                <c:pt idx="5055">
                  <c:v>40950.728472222225</c:v>
                </c:pt>
                <c:pt idx="5056">
                  <c:v>40950.735416666663</c:v>
                </c:pt>
                <c:pt idx="5057">
                  <c:v>40950.741666666654</c:v>
                </c:pt>
                <c:pt idx="5058">
                  <c:v>40950.748611111114</c:v>
                </c:pt>
                <c:pt idx="5059">
                  <c:v>40950.756250000006</c:v>
                </c:pt>
                <c:pt idx="5060">
                  <c:v>40950.763194444444</c:v>
                </c:pt>
                <c:pt idx="5061">
                  <c:v>40950.770138888889</c:v>
                </c:pt>
                <c:pt idx="5062">
                  <c:v>40950.777083333327</c:v>
                </c:pt>
                <c:pt idx="5063">
                  <c:v>40950.783333333326</c:v>
                </c:pt>
                <c:pt idx="5064">
                  <c:v>40950.790277777778</c:v>
                </c:pt>
                <c:pt idx="5065">
                  <c:v>40950.797916666663</c:v>
                </c:pt>
                <c:pt idx="5066">
                  <c:v>40950.804861111108</c:v>
                </c:pt>
                <c:pt idx="5067">
                  <c:v>40950.811805555553</c:v>
                </c:pt>
                <c:pt idx="5068">
                  <c:v>40950.818750000006</c:v>
                </c:pt>
                <c:pt idx="5069">
                  <c:v>40950.825694444451</c:v>
                </c:pt>
                <c:pt idx="5070">
                  <c:v>40950.831944444442</c:v>
                </c:pt>
                <c:pt idx="5071">
                  <c:v>40950.839583333334</c:v>
                </c:pt>
                <c:pt idx="5072">
                  <c:v>40950.845833333333</c:v>
                </c:pt>
                <c:pt idx="5073">
                  <c:v>40950.852777777785</c:v>
                </c:pt>
                <c:pt idx="5074">
                  <c:v>40950.859722222223</c:v>
                </c:pt>
                <c:pt idx="5075">
                  <c:v>40950.866666666661</c:v>
                </c:pt>
                <c:pt idx="5076">
                  <c:v>40950.873611111114</c:v>
                </c:pt>
                <c:pt idx="5077">
                  <c:v>40950.881250000006</c:v>
                </c:pt>
                <c:pt idx="5078">
                  <c:v>40950.888194444458</c:v>
                </c:pt>
                <c:pt idx="5079">
                  <c:v>40950.895138888889</c:v>
                </c:pt>
                <c:pt idx="5080">
                  <c:v>40950.901388888888</c:v>
                </c:pt>
                <c:pt idx="5081">
                  <c:v>40950.908333333333</c:v>
                </c:pt>
                <c:pt idx="5082">
                  <c:v>40950.915277777785</c:v>
                </c:pt>
                <c:pt idx="5083">
                  <c:v>40950.92291666667</c:v>
                </c:pt>
                <c:pt idx="5084">
                  <c:v>40950.929861111101</c:v>
                </c:pt>
                <c:pt idx="5085">
                  <c:v>40950.936805555553</c:v>
                </c:pt>
                <c:pt idx="5086">
                  <c:v>40950.943055555559</c:v>
                </c:pt>
                <c:pt idx="5087">
                  <c:v>40950.950694444458</c:v>
                </c:pt>
                <c:pt idx="5088">
                  <c:v>40950.95694444445</c:v>
                </c:pt>
                <c:pt idx="5089">
                  <c:v>40950.964583333334</c:v>
                </c:pt>
                <c:pt idx="5090">
                  <c:v>40950.97152777778</c:v>
                </c:pt>
                <c:pt idx="5091">
                  <c:v>40950.978472222232</c:v>
                </c:pt>
                <c:pt idx="5092">
                  <c:v>40950.98541666667</c:v>
                </c:pt>
                <c:pt idx="5093">
                  <c:v>40950.991666666654</c:v>
                </c:pt>
                <c:pt idx="5094">
                  <c:v>40950.999305555546</c:v>
                </c:pt>
                <c:pt idx="5095">
                  <c:v>40951.006250000006</c:v>
                </c:pt>
                <c:pt idx="5096">
                  <c:v>40951.013194444451</c:v>
                </c:pt>
                <c:pt idx="5097">
                  <c:v>40951.020138888889</c:v>
                </c:pt>
                <c:pt idx="5098">
                  <c:v>40951.026388888888</c:v>
                </c:pt>
                <c:pt idx="5099">
                  <c:v>40951.03402777778</c:v>
                </c:pt>
                <c:pt idx="5100">
                  <c:v>40951.040277777785</c:v>
                </c:pt>
                <c:pt idx="5101">
                  <c:v>40951.04791666667</c:v>
                </c:pt>
                <c:pt idx="5102">
                  <c:v>40951.054861111108</c:v>
                </c:pt>
                <c:pt idx="5103">
                  <c:v>40951.061805555546</c:v>
                </c:pt>
                <c:pt idx="5104">
                  <c:v>40951.068749999999</c:v>
                </c:pt>
                <c:pt idx="5105">
                  <c:v>40951.075694444451</c:v>
                </c:pt>
                <c:pt idx="5106">
                  <c:v>40951.082638888896</c:v>
                </c:pt>
                <c:pt idx="5107">
                  <c:v>40951.089583333334</c:v>
                </c:pt>
                <c:pt idx="5108">
                  <c:v>40951.09652777778</c:v>
                </c:pt>
                <c:pt idx="5109">
                  <c:v>40951.103472222225</c:v>
                </c:pt>
                <c:pt idx="5110">
                  <c:v>40951.11041666667</c:v>
                </c:pt>
                <c:pt idx="5111">
                  <c:v>40951.117361111101</c:v>
                </c:pt>
                <c:pt idx="5112">
                  <c:v>40951.123611111107</c:v>
                </c:pt>
                <c:pt idx="5113">
                  <c:v>40951.131249999999</c:v>
                </c:pt>
                <c:pt idx="5114">
                  <c:v>40951.138194444451</c:v>
                </c:pt>
                <c:pt idx="5115">
                  <c:v>40951.144444444442</c:v>
                </c:pt>
                <c:pt idx="5116">
                  <c:v>40951.152083333334</c:v>
                </c:pt>
                <c:pt idx="5117">
                  <c:v>40951.15902777778</c:v>
                </c:pt>
                <c:pt idx="5118">
                  <c:v>40951.165277777778</c:v>
                </c:pt>
                <c:pt idx="5119">
                  <c:v>40951.17291666667</c:v>
                </c:pt>
                <c:pt idx="5120">
                  <c:v>40951.179861111101</c:v>
                </c:pt>
                <c:pt idx="5121">
                  <c:v>40951.186111111114</c:v>
                </c:pt>
                <c:pt idx="5122">
                  <c:v>40951.193055555552</c:v>
                </c:pt>
                <c:pt idx="5123">
                  <c:v>40951.200694444451</c:v>
                </c:pt>
                <c:pt idx="5124">
                  <c:v>40951.206944444442</c:v>
                </c:pt>
                <c:pt idx="5125">
                  <c:v>40951.213888888888</c:v>
                </c:pt>
                <c:pt idx="5126">
                  <c:v>40951.220833333326</c:v>
                </c:pt>
                <c:pt idx="5127">
                  <c:v>40951.227777777771</c:v>
                </c:pt>
                <c:pt idx="5128">
                  <c:v>40951.234722222216</c:v>
                </c:pt>
                <c:pt idx="5129">
                  <c:v>40951.241666666654</c:v>
                </c:pt>
                <c:pt idx="5130">
                  <c:v>40951.248611111114</c:v>
                </c:pt>
                <c:pt idx="5131">
                  <c:v>40951.255555555559</c:v>
                </c:pt>
                <c:pt idx="5132">
                  <c:v>40951.262499999997</c:v>
                </c:pt>
                <c:pt idx="5133">
                  <c:v>40951.270138888889</c:v>
                </c:pt>
                <c:pt idx="5134">
                  <c:v>40951.276388888888</c:v>
                </c:pt>
                <c:pt idx="5135">
                  <c:v>40951.28402777778</c:v>
                </c:pt>
                <c:pt idx="5136">
                  <c:v>40951.290972222225</c:v>
                </c:pt>
                <c:pt idx="5137">
                  <c:v>40951.297916666663</c:v>
                </c:pt>
                <c:pt idx="5138">
                  <c:v>40951.304861111108</c:v>
                </c:pt>
                <c:pt idx="5139">
                  <c:v>40951.311111111114</c:v>
                </c:pt>
                <c:pt idx="5140">
                  <c:v>40951.318750000006</c:v>
                </c:pt>
                <c:pt idx="5141">
                  <c:v>40951.325694444451</c:v>
                </c:pt>
                <c:pt idx="5142">
                  <c:v>40951.331944444442</c:v>
                </c:pt>
                <c:pt idx="5143">
                  <c:v>40951.338888888895</c:v>
                </c:pt>
                <c:pt idx="5144">
                  <c:v>40951.346527777787</c:v>
                </c:pt>
                <c:pt idx="5145">
                  <c:v>40951.352777777785</c:v>
                </c:pt>
                <c:pt idx="5146">
                  <c:v>40951.36041666667</c:v>
                </c:pt>
                <c:pt idx="5147">
                  <c:v>40951.366666666661</c:v>
                </c:pt>
                <c:pt idx="5148">
                  <c:v>40951.373611111114</c:v>
                </c:pt>
                <c:pt idx="5149">
                  <c:v>40951.380555555566</c:v>
                </c:pt>
                <c:pt idx="5150">
                  <c:v>40951.387500000004</c:v>
                </c:pt>
                <c:pt idx="5151">
                  <c:v>40951.394444444442</c:v>
                </c:pt>
                <c:pt idx="5152">
                  <c:v>40951.401388888888</c:v>
                </c:pt>
                <c:pt idx="5153">
                  <c:v>40951.408333333333</c:v>
                </c:pt>
                <c:pt idx="5154">
                  <c:v>40951.415277777785</c:v>
                </c:pt>
                <c:pt idx="5155">
                  <c:v>40951.429166666654</c:v>
                </c:pt>
                <c:pt idx="5156">
                  <c:v>40951.436111111114</c:v>
                </c:pt>
                <c:pt idx="5157">
                  <c:v>40951.443055555559</c:v>
                </c:pt>
                <c:pt idx="5158">
                  <c:v>40951.450000000004</c:v>
                </c:pt>
                <c:pt idx="5159">
                  <c:v>40951.45694444445</c:v>
                </c:pt>
                <c:pt idx="5160">
                  <c:v>40951.463888888888</c:v>
                </c:pt>
                <c:pt idx="5161">
                  <c:v>40951.470833333333</c:v>
                </c:pt>
                <c:pt idx="5162">
                  <c:v>40951.477777777778</c:v>
                </c:pt>
                <c:pt idx="5163">
                  <c:v>40951.484722222223</c:v>
                </c:pt>
                <c:pt idx="5164">
                  <c:v>40951.492361111101</c:v>
                </c:pt>
                <c:pt idx="5165">
                  <c:v>40951.498611111114</c:v>
                </c:pt>
                <c:pt idx="5166">
                  <c:v>40951.512500000004</c:v>
                </c:pt>
                <c:pt idx="5167">
                  <c:v>40951.519444444442</c:v>
                </c:pt>
                <c:pt idx="5168">
                  <c:v>40951.526388888888</c:v>
                </c:pt>
                <c:pt idx="5169">
                  <c:v>40951.533333333326</c:v>
                </c:pt>
                <c:pt idx="5170">
                  <c:v>40951.540277777785</c:v>
                </c:pt>
                <c:pt idx="5171">
                  <c:v>40951.547222222223</c:v>
                </c:pt>
                <c:pt idx="5172">
                  <c:v>40951.554166666661</c:v>
                </c:pt>
                <c:pt idx="5173">
                  <c:v>40951.561111111107</c:v>
                </c:pt>
                <c:pt idx="5174">
                  <c:v>40951.568055555559</c:v>
                </c:pt>
                <c:pt idx="5175">
                  <c:v>40951.582638888896</c:v>
                </c:pt>
                <c:pt idx="5176">
                  <c:v>40951.589583333334</c:v>
                </c:pt>
                <c:pt idx="5177">
                  <c:v>40951.59652777778</c:v>
                </c:pt>
                <c:pt idx="5178">
                  <c:v>40951.602777777778</c:v>
                </c:pt>
                <c:pt idx="5179">
                  <c:v>40951.61041666667</c:v>
                </c:pt>
                <c:pt idx="5180">
                  <c:v>40951.616666666661</c:v>
                </c:pt>
                <c:pt idx="5181">
                  <c:v>40951.624305555546</c:v>
                </c:pt>
                <c:pt idx="5182">
                  <c:v>40951.630555555559</c:v>
                </c:pt>
                <c:pt idx="5183">
                  <c:v>40951.637499999997</c:v>
                </c:pt>
                <c:pt idx="5184">
                  <c:v>40951.644444444442</c:v>
                </c:pt>
                <c:pt idx="5185">
                  <c:v>40951.651388888888</c:v>
                </c:pt>
                <c:pt idx="5186">
                  <c:v>40951.658333333333</c:v>
                </c:pt>
                <c:pt idx="5187">
                  <c:v>40951.665277777778</c:v>
                </c:pt>
                <c:pt idx="5188">
                  <c:v>40951.672222222223</c:v>
                </c:pt>
                <c:pt idx="5189">
                  <c:v>40951.679861111101</c:v>
                </c:pt>
                <c:pt idx="5190">
                  <c:v>40951.686111111114</c:v>
                </c:pt>
                <c:pt idx="5191">
                  <c:v>40951.693055555552</c:v>
                </c:pt>
                <c:pt idx="5192">
                  <c:v>40951.699999999997</c:v>
                </c:pt>
                <c:pt idx="5193">
                  <c:v>40951.707638888889</c:v>
                </c:pt>
                <c:pt idx="5194">
                  <c:v>40951.714583333334</c:v>
                </c:pt>
                <c:pt idx="5195">
                  <c:v>40951.720833333326</c:v>
                </c:pt>
                <c:pt idx="5196">
                  <c:v>40951.728472222225</c:v>
                </c:pt>
                <c:pt idx="5197">
                  <c:v>40951.741666666654</c:v>
                </c:pt>
                <c:pt idx="5198">
                  <c:v>40951.748611111114</c:v>
                </c:pt>
                <c:pt idx="5199">
                  <c:v>40951.755555555559</c:v>
                </c:pt>
                <c:pt idx="5200">
                  <c:v>40951.763194444444</c:v>
                </c:pt>
                <c:pt idx="5201">
                  <c:v>40951.770138888889</c:v>
                </c:pt>
                <c:pt idx="5202">
                  <c:v>40951.777083333327</c:v>
                </c:pt>
                <c:pt idx="5203">
                  <c:v>40951.783333333326</c:v>
                </c:pt>
                <c:pt idx="5204">
                  <c:v>40951.790277777778</c:v>
                </c:pt>
                <c:pt idx="5205">
                  <c:v>40951.797916666663</c:v>
                </c:pt>
                <c:pt idx="5206">
                  <c:v>40951.804861111108</c:v>
                </c:pt>
                <c:pt idx="5207">
                  <c:v>40951.811111111114</c:v>
                </c:pt>
                <c:pt idx="5208">
                  <c:v>40951.818055555566</c:v>
                </c:pt>
                <c:pt idx="5209">
                  <c:v>40951.825694444451</c:v>
                </c:pt>
                <c:pt idx="5210">
                  <c:v>40951.831944444442</c:v>
                </c:pt>
                <c:pt idx="5211">
                  <c:v>40951.838888888895</c:v>
                </c:pt>
                <c:pt idx="5212">
                  <c:v>40951.845833333333</c:v>
                </c:pt>
                <c:pt idx="5213">
                  <c:v>40951.853472222232</c:v>
                </c:pt>
                <c:pt idx="5214">
                  <c:v>40951.859722222223</c:v>
                </c:pt>
                <c:pt idx="5215">
                  <c:v>40951.867361111101</c:v>
                </c:pt>
                <c:pt idx="5216">
                  <c:v>40951.873611111114</c:v>
                </c:pt>
                <c:pt idx="5217">
                  <c:v>40951.880555555566</c:v>
                </c:pt>
                <c:pt idx="5218">
                  <c:v>40951.887500000004</c:v>
                </c:pt>
                <c:pt idx="5219">
                  <c:v>40951.894444444442</c:v>
                </c:pt>
                <c:pt idx="5220">
                  <c:v>40951.901388888888</c:v>
                </c:pt>
                <c:pt idx="5221">
                  <c:v>40951.908333333333</c:v>
                </c:pt>
                <c:pt idx="5222">
                  <c:v>40951.92291666667</c:v>
                </c:pt>
                <c:pt idx="5223">
                  <c:v>40951.929861111101</c:v>
                </c:pt>
                <c:pt idx="5224">
                  <c:v>40951.936805555553</c:v>
                </c:pt>
                <c:pt idx="5225">
                  <c:v>40951.943055555559</c:v>
                </c:pt>
                <c:pt idx="5226">
                  <c:v>40951.950000000004</c:v>
                </c:pt>
                <c:pt idx="5227">
                  <c:v>40951.95694444445</c:v>
                </c:pt>
                <c:pt idx="5228">
                  <c:v>40951.964583333334</c:v>
                </c:pt>
                <c:pt idx="5229">
                  <c:v>40951.970833333333</c:v>
                </c:pt>
                <c:pt idx="5230">
                  <c:v>40951.978472222232</c:v>
                </c:pt>
                <c:pt idx="5231">
                  <c:v>40951.984722222223</c:v>
                </c:pt>
                <c:pt idx="5232">
                  <c:v>40951.991666666654</c:v>
                </c:pt>
                <c:pt idx="5233">
                  <c:v>40951.998611111114</c:v>
                </c:pt>
                <c:pt idx="5234">
                  <c:v>40952.005555555559</c:v>
                </c:pt>
                <c:pt idx="5235">
                  <c:v>40952.013194444451</c:v>
                </c:pt>
                <c:pt idx="5236">
                  <c:v>40952.020138888889</c:v>
                </c:pt>
                <c:pt idx="5237">
                  <c:v>40952.026388888888</c:v>
                </c:pt>
                <c:pt idx="5238">
                  <c:v>40952.03402777778</c:v>
                </c:pt>
                <c:pt idx="5239">
                  <c:v>40952.040277777785</c:v>
                </c:pt>
                <c:pt idx="5240">
                  <c:v>40952.04791666667</c:v>
                </c:pt>
                <c:pt idx="5241">
                  <c:v>40952.054861111108</c:v>
                </c:pt>
                <c:pt idx="5242">
                  <c:v>40952.061111111107</c:v>
                </c:pt>
                <c:pt idx="5243">
                  <c:v>40952.068749999999</c:v>
                </c:pt>
                <c:pt idx="5244">
                  <c:v>40952.075000000004</c:v>
                </c:pt>
                <c:pt idx="5245">
                  <c:v>40952.081944444442</c:v>
                </c:pt>
                <c:pt idx="5246">
                  <c:v>40952.089583333334</c:v>
                </c:pt>
                <c:pt idx="5247">
                  <c:v>40952.09652777778</c:v>
                </c:pt>
                <c:pt idx="5248">
                  <c:v>40952.103472222225</c:v>
                </c:pt>
                <c:pt idx="5249">
                  <c:v>40952.11041666667</c:v>
                </c:pt>
                <c:pt idx="5250">
                  <c:v>40952.117361111101</c:v>
                </c:pt>
                <c:pt idx="5251">
                  <c:v>40952.124305555546</c:v>
                </c:pt>
                <c:pt idx="5252">
                  <c:v>40952.130555555559</c:v>
                </c:pt>
                <c:pt idx="5253">
                  <c:v>40952.137499999997</c:v>
                </c:pt>
                <c:pt idx="5254">
                  <c:v>40952.144444444442</c:v>
                </c:pt>
                <c:pt idx="5255">
                  <c:v>40952.151388888888</c:v>
                </c:pt>
                <c:pt idx="5256">
                  <c:v>40952.15902777778</c:v>
                </c:pt>
                <c:pt idx="5257">
                  <c:v>40952.165277777778</c:v>
                </c:pt>
                <c:pt idx="5258">
                  <c:v>40952.17291666667</c:v>
                </c:pt>
                <c:pt idx="5259">
                  <c:v>40952.179166666654</c:v>
                </c:pt>
                <c:pt idx="5260">
                  <c:v>40952.186111111114</c:v>
                </c:pt>
                <c:pt idx="5261">
                  <c:v>40952.193055555552</c:v>
                </c:pt>
                <c:pt idx="5262">
                  <c:v>40952.199999999997</c:v>
                </c:pt>
                <c:pt idx="5263">
                  <c:v>40952.206944444442</c:v>
                </c:pt>
                <c:pt idx="5264">
                  <c:v>40952.214583333334</c:v>
                </c:pt>
                <c:pt idx="5265">
                  <c:v>40952.220833333326</c:v>
                </c:pt>
                <c:pt idx="5266">
                  <c:v>40952.227777777771</c:v>
                </c:pt>
                <c:pt idx="5267">
                  <c:v>40952.234722222216</c:v>
                </c:pt>
                <c:pt idx="5268">
                  <c:v>40952.241666666654</c:v>
                </c:pt>
                <c:pt idx="5269">
                  <c:v>40952.248611111114</c:v>
                </c:pt>
                <c:pt idx="5270">
                  <c:v>40952.255555555559</c:v>
                </c:pt>
                <c:pt idx="5271">
                  <c:v>40952.262499999997</c:v>
                </c:pt>
                <c:pt idx="5272">
                  <c:v>40952.269444444435</c:v>
                </c:pt>
                <c:pt idx="5273">
                  <c:v>40952.276388888888</c:v>
                </c:pt>
                <c:pt idx="5274">
                  <c:v>40952.283333333326</c:v>
                </c:pt>
                <c:pt idx="5275">
                  <c:v>40952.290277777778</c:v>
                </c:pt>
                <c:pt idx="5276">
                  <c:v>40952.297222222216</c:v>
                </c:pt>
                <c:pt idx="5277">
                  <c:v>40952.304166666661</c:v>
                </c:pt>
                <c:pt idx="5278">
                  <c:v>40952.311111111114</c:v>
                </c:pt>
                <c:pt idx="5279">
                  <c:v>40952.318055555566</c:v>
                </c:pt>
                <c:pt idx="5280">
                  <c:v>40952.325000000004</c:v>
                </c:pt>
                <c:pt idx="5281">
                  <c:v>40952.332638888896</c:v>
                </c:pt>
                <c:pt idx="5282">
                  <c:v>40952.338888888895</c:v>
                </c:pt>
                <c:pt idx="5283">
                  <c:v>40952.345833333333</c:v>
                </c:pt>
                <c:pt idx="5284">
                  <c:v>40952.352777777785</c:v>
                </c:pt>
                <c:pt idx="5285">
                  <c:v>40952.359722222223</c:v>
                </c:pt>
                <c:pt idx="5286">
                  <c:v>40952.366666666661</c:v>
                </c:pt>
                <c:pt idx="5287">
                  <c:v>40952.373611111114</c:v>
                </c:pt>
                <c:pt idx="5288">
                  <c:v>40952.380555555566</c:v>
                </c:pt>
                <c:pt idx="5289">
                  <c:v>40952.387500000004</c:v>
                </c:pt>
                <c:pt idx="5290">
                  <c:v>40952.394444444442</c:v>
                </c:pt>
                <c:pt idx="5291">
                  <c:v>40952.401388888888</c:v>
                </c:pt>
                <c:pt idx="5292">
                  <c:v>40952.40902777778</c:v>
                </c:pt>
                <c:pt idx="5293">
                  <c:v>40952.415277777785</c:v>
                </c:pt>
                <c:pt idx="5294">
                  <c:v>40952.422222222223</c:v>
                </c:pt>
                <c:pt idx="5295">
                  <c:v>40952.429166666654</c:v>
                </c:pt>
                <c:pt idx="5296">
                  <c:v>40952.436111111114</c:v>
                </c:pt>
                <c:pt idx="5297">
                  <c:v>40952.443055555559</c:v>
                </c:pt>
                <c:pt idx="5298">
                  <c:v>40952.450000000004</c:v>
                </c:pt>
                <c:pt idx="5299">
                  <c:v>40952.45694444445</c:v>
                </c:pt>
                <c:pt idx="5300">
                  <c:v>40952.463888888888</c:v>
                </c:pt>
                <c:pt idx="5301">
                  <c:v>40952.470833333333</c:v>
                </c:pt>
                <c:pt idx="5302">
                  <c:v>40952.477777777778</c:v>
                </c:pt>
                <c:pt idx="5303">
                  <c:v>40952.484722222223</c:v>
                </c:pt>
                <c:pt idx="5304">
                  <c:v>40952.491666666654</c:v>
                </c:pt>
                <c:pt idx="5305">
                  <c:v>40952.498611111114</c:v>
                </c:pt>
                <c:pt idx="5306">
                  <c:v>40952.505555555559</c:v>
                </c:pt>
                <c:pt idx="5307">
                  <c:v>40952.512500000004</c:v>
                </c:pt>
                <c:pt idx="5308">
                  <c:v>40952.519444444442</c:v>
                </c:pt>
                <c:pt idx="5309">
                  <c:v>40952.526388888888</c:v>
                </c:pt>
                <c:pt idx="5310">
                  <c:v>40952.53402777778</c:v>
                </c:pt>
                <c:pt idx="5311">
                  <c:v>40952.540277777785</c:v>
                </c:pt>
                <c:pt idx="5312">
                  <c:v>40952.547222222223</c:v>
                </c:pt>
                <c:pt idx="5313">
                  <c:v>40952.554166666661</c:v>
                </c:pt>
                <c:pt idx="5314">
                  <c:v>40952.561111111107</c:v>
                </c:pt>
                <c:pt idx="5315">
                  <c:v>40952.568055555559</c:v>
                </c:pt>
                <c:pt idx="5316">
                  <c:v>40952.575000000004</c:v>
                </c:pt>
                <c:pt idx="5317">
                  <c:v>40952.581944444442</c:v>
                </c:pt>
                <c:pt idx="5318">
                  <c:v>40952.588888888895</c:v>
                </c:pt>
                <c:pt idx="5319">
                  <c:v>40952.59652777778</c:v>
                </c:pt>
                <c:pt idx="5320">
                  <c:v>40952.602777777778</c:v>
                </c:pt>
                <c:pt idx="5321">
                  <c:v>40952.609722222216</c:v>
                </c:pt>
                <c:pt idx="5322">
                  <c:v>40952.616666666661</c:v>
                </c:pt>
                <c:pt idx="5323">
                  <c:v>40952.623611111107</c:v>
                </c:pt>
                <c:pt idx="5324">
                  <c:v>40952.630555555559</c:v>
                </c:pt>
                <c:pt idx="5325">
                  <c:v>40952.637499999997</c:v>
                </c:pt>
                <c:pt idx="5326">
                  <c:v>40952.644444444442</c:v>
                </c:pt>
                <c:pt idx="5327">
                  <c:v>40952.651388888888</c:v>
                </c:pt>
                <c:pt idx="5328">
                  <c:v>40952.658333333333</c:v>
                </c:pt>
                <c:pt idx="5329">
                  <c:v>40952.665277777778</c:v>
                </c:pt>
                <c:pt idx="5330">
                  <c:v>40952.67291666667</c:v>
                </c:pt>
                <c:pt idx="5331">
                  <c:v>40952.679166666654</c:v>
                </c:pt>
                <c:pt idx="5332">
                  <c:v>40952.686111111114</c:v>
                </c:pt>
                <c:pt idx="5333">
                  <c:v>40952.693749999991</c:v>
                </c:pt>
                <c:pt idx="5334">
                  <c:v>40952.699999999997</c:v>
                </c:pt>
                <c:pt idx="5335">
                  <c:v>40952.706944444442</c:v>
                </c:pt>
                <c:pt idx="5336">
                  <c:v>40952.713888888888</c:v>
                </c:pt>
                <c:pt idx="5337">
                  <c:v>40952.720833333326</c:v>
                </c:pt>
                <c:pt idx="5338">
                  <c:v>40952.727777777771</c:v>
                </c:pt>
                <c:pt idx="5339">
                  <c:v>40952.735416666663</c:v>
                </c:pt>
                <c:pt idx="5340">
                  <c:v>40952.741666666654</c:v>
                </c:pt>
                <c:pt idx="5341">
                  <c:v>40952.748611111114</c:v>
                </c:pt>
                <c:pt idx="5342">
                  <c:v>40952.755555555559</c:v>
                </c:pt>
                <c:pt idx="5343">
                  <c:v>40952.762499999997</c:v>
                </c:pt>
                <c:pt idx="5344">
                  <c:v>40952.769444444435</c:v>
                </c:pt>
                <c:pt idx="5345">
                  <c:v>40952.776388888888</c:v>
                </c:pt>
                <c:pt idx="5346">
                  <c:v>40952.783333333326</c:v>
                </c:pt>
                <c:pt idx="5347">
                  <c:v>40952.790277777778</c:v>
                </c:pt>
                <c:pt idx="5348">
                  <c:v>40952.797222222216</c:v>
                </c:pt>
                <c:pt idx="5349">
                  <c:v>40952.804166666661</c:v>
                </c:pt>
                <c:pt idx="5350">
                  <c:v>40952.811111111114</c:v>
                </c:pt>
                <c:pt idx="5351">
                  <c:v>40952.818055555566</c:v>
                </c:pt>
                <c:pt idx="5352">
                  <c:v>40952.825000000004</c:v>
                </c:pt>
                <c:pt idx="5353">
                  <c:v>40952.831944444442</c:v>
                </c:pt>
                <c:pt idx="5354">
                  <c:v>40952.838888888895</c:v>
                </c:pt>
                <c:pt idx="5355">
                  <c:v>40952.845833333333</c:v>
                </c:pt>
                <c:pt idx="5356">
                  <c:v>40952.852777777785</c:v>
                </c:pt>
                <c:pt idx="5357">
                  <c:v>40952.859722222223</c:v>
                </c:pt>
                <c:pt idx="5358">
                  <c:v>40952.866666666661</c:v>
                </c:pt>
                <c:pt idx="5359">
                  <c:v>40952.874305555553</c:v>
                </c:pt>
                <c:pt idx="5360">
                  <c:v>40952.880555555566</c:v>
                </c:pt>
                <c:pt idx="5361">
                  <c:v>40952.887500000004</c:v>
                </c:pt>
                <c:pt idx="5362">
                  <c:v>40952.894444444442</c:v>
                </c:pt>
                <c:pt idx="5363">
                  <c:v>40952.901388888888</c:v>
                </c:pt>
                <c:pt idx="5364">
                  <c:v>40952.908333333333</c:v>
                </c:pt>
                <c:pt idx="5365">
                  <c:v>40952.915277777785</c:v>
                </c:pt>
                <c:pt idx="5366">
                  <c:v>40952.922222222223</c:v>
                </c:pt>
                <c:pt idx="5367">
                  <c:v>40952.929166666654</c:v>
                </c:pt>
                <c:pt idx="5368">
                  <c:v>40952.936111111114</c:v>
                </c:pt>
                <c:pt idx="5369">
                  <c:v>40952.943055555559</c:v>
                </c:pt>
                <c:pt idx="5370">
                  <c:v>40952.950000000004</c:v>
                </c:pt>
                <c:pt idx="5371">
                  <c:v>40952.95694444445</c:v>
                </c:pt>
                <c:pt idx="5372">
                  <c:v>40952.963888888888</c:v>
                </c:pt>
                <c:pt idx="5373">
                  <c:v>40952.970833333333</c:v>
                </c:pt>
                <c:pt idx="5374">
                  <c:v>40952.977777777778</c:v>
                </c:pt>
                <c:pt idx="5375">
                  <c:v>40952.984722222223</c:v>
                </c:pt>
                <c:pt idx="5376">
                  <c:v>40952.991666666654</c:v>
                </c:pt>
                <c:pt idx="5377">
                  <c:v>40952.998611111114</c:v>
                </c:pt>
                <c:pt idx="5378">
                  <c:v>40953.005555555559</c:v>
                </c:pt>
                <c:pt idx="5379">
                  <c:v>40953.012500000004</c:v>
                </c:pt>
                <c:pt idx="5380">
                  <c:v>40953.019444444442</c:v>
                </c:pt>
                <c:pt idx="5381">
                  <c:v>40953.026388888888</c:v>
                </c:pt>
                <c:pt idx="5382">
                  <c:v>40953.03402777778</c:v>
                </c:pt>
                <c:pt idx="5383">
                  <c:v>40953.040277777785</c:v>
                </c:pt>
                <c:pt idx="5384">
                  <c:v>40953.047222222223</c:v>
                </c:pt>
                <c:pt idx="5385">
                  <c:v>40953.054166666661</c:v>
                </c:pt>
                <c:pt idx="5386">
                  <c:v>40953.061111111107</c:v>
                </c:pt>
                <c:pt idx="5387">
                  <c:v>40953.068055555559</c:v>
                </c:pt>
                <c:pt idx="5388">
                  <c:v>40953.075000000004</c:v>
                </c:pt>
                <c:pt idx="5389">
                  <c:v>40953.081944444442</c:v>
                </c:pt>
                <c:pt idx="5390">
                  <c:v>40953.088888888895</c:v>
                </c:pt>
                <c:pt idx="5391">
                  <c:v>40953.095833333326</c:v>
                </c:pt>
                <c:pt idx="5392">
                  <c:v>40953.102777777778</c:v>
                </c:pt>
                <c:pt idx="5393">
                  <c:v>40953.109722222216</c:v>
                </c:pt>
                <c:pt idx="5394">
                  <c:v>40953.116666666661</c:v>
                </c:pt>
                <c:pt idx="5395">
                  <c:v>40953.123611111107</c:v>
                </c:pt>
                <c:pt idx="5396">
                  <c:v>40953.130555555559</c:v>
                </c:pt>
                <c:pt idx="5397">
                  <c:v>40953.137499999997</c:v>
                </c:pt>
                <c:pt idx="5398">
                  <c:v>40953.145138888889</c:v>
                </c:pt>
                <c:pt idx="5399">
                  <c:v>40953.151388888888</c:v>
                </c:pt>
                <c:pt idx="5400">
                  <c:v>40953.158333333333</c:v>
                </c:pt>
                <c:pt idx="5401">
                  <c:v>40953.165277777778</c:v>
                </c:pt>
                <c:pt idx="5402">
                  <c:v>40953.17291666667</c:v>
                </c:pt>
                <c:pt idx="5403">
                  <c:v>40953.179166666654</c:v>
                </c:pt>
                <c:pt idx="5404">
                  <c:v>40953.186805555553</c:v>
                </c:pt>
                <c:pt idx="5405">
                  <c:v>40953.193749999991</c:v>
                </c:pt>
                <c:pt idx="5406">
                  <c:v>40953.199999999997</c:v>
                </c:pt>
                <c:pt idx="5407">
                  <c:v>40953.206944444442</c:v>
                </c:pt>
                <c:pt idx="5408">
                  <c:v>40953.214583333334</c:v>
                </c:pt>
                <c:pt idx="5409">
                  <c:v>40953.220833333326</c:v>
                </c:pt>
                <c:pt idx="5410">
                  <c:v>40953.227777777771</c:v>
                </c:pt>
                <c:pt idx="5411">
                  <c:v>40953.234722222216</c:v>
                </c:pt>
                <c:pt idx="5412">
                  <c:v>40953.241666666654</c:v>
                </c:pt>
                <c:pt idx="5413">
                  <c:v>40953.249305555546</c:v>
                </c:pt>
                <c:pt idx="5414">
                  <c:v>40953.255555555559</c:v>
                </c:pt>
                <c:pt idx="5415">
                  <c:v>40953.262499999997</c:v>
                </c:pt>
                <c:pt idx="5416">
                  <c:v>40953.269444444435</c:v>
                </c:pt>
                <c:pt idx="5417">
                  <c:v>40953.276388888888</c:v>
                </c:pt>
                <c:pt idx="5418">
                  <c:v>40953.283333333326</c:v>
                </c:pt>
                <c:pt idx="5419">
                  <c:v>40953.290277777778</c:v>
                </c:pt>
                <c:pt idx="5420">
                  <c:v>40953.297222222216</c:v>
                </c:pt>
                <c:pt idx="5421">
                  <c:v>40953.304166666661</c:v>
                </c:pt>
                <c:pt idx="5422">
                  <c:v>40953.311111111114</c:v>
                </c:pt>
                <c:pt idx="5423">
                  <c:v>40953.318750000006</c:v>
                </c:pt>
                <c:pt idx="5424">
                  <c:v>40953.325000000004</c:v>
                </c:pt>
                <c:pt idx="5425">
                  <c:v>40953.331944444442</c:v>
                </c:pt>
                <c:pt idx="5426">
                  <c:v>40953.339583333334</c:v>
                </c:pt>
                <c:pt idx="5427">
                  <c:v>40953.345833333333</c:v>
                </c:pt>
                <c:pt idx="5428">
                  <c:v>40953.353472222232</c:v>
                </c:pt>
                <c:pt idx="5429">
                  <c:v>40953.36041666667</c:v>
                </c:pt>
                <c:pt idx="5430">
                  <c:v>40953.367361111101</c:v>
                </c:pt>
                <c:pt idx="5431">
                  <c:v>40953.373611111114</c:v>
                </c:pt>
                <c:pt idx="5432">
                  <c:v>40953.381250000006</c:v>
                </c:pt>
                <c:pt idx="5433">
                  <c:v>40953.388194444458</c:v>
                </c:pt>
                <c:pt idx="5434">
                  <c:v>40953.395138888889</c:v>
                </c:pt>
                <c:pt idx="5435">
                  <c:v>40953.401388888888</c:v>
                </c:pt>
                <c:pt idx="5436">
                  <c:v>40953.408333333333</c:v>
                </c:pt>
                <c:pt idx="5437">
                  <c:v>40953.415277777785</c:v>
                </c:pt>
                <c:pt idx="5438">
                  <c:v>40953.42291666667</c:v>
                </c:pt>
                <c:pt idx="5439">
                  <c:v>40953.429166666654</c:v>
                </c:pt>
                <c:pt idx="5440">
                  <c:v>40953.436111111114</c:v>
                </c:pt>
                <c:pt idx="5441">
                  <c:v>40953.443055555559</c:v>
                </c:pt>
                <c:pt idx="5442">
                  <c:v>40953.450000000004</c:v>
                </c:pt>
                <c:pt idx="5443">
                  <c:v>40953.45694444445</c:v>
                </c:pt>
                <c:pt idx="5444">
                  <c:v>40953.464583333334</c:v>
                </c:pt>
                <c:pt idx="5445">
                  <c:v>40953.470833333333</c:v>
                </c:pt>
                <c:pt idx="5446">
                  <c:v>40953.478472222232</c:v>
                </c:pt>
                <c:pt idx="5447">
                  <c:v>40953.48541666667</c:v>
                </c:pt>
                <c:pt idx="5448">
                  <c:v>40953.492361111101</c:v>
                </c:pt>
                <c:pt idx="5449">
                  <c:v>40953.499305555546</c:v>
                </c:pt>
                <c:pt idx="5450">
                  <c:v>40953.505555555559</c:v>
                </c:pt>
                <c:pt idx="5451">
                  <c:v>40953.513194444451</c:v>
                </c:pt>
                <c:pt idx="5452">
                  <c:v>40953.519444444442</c:v>
                </c:pt>
                <c:pt idx="5453">
                  <c:v>40953.527083333327</c:v>
                </c:pt>
                <c:pt idx="5454">
                  <c:v>40953.540277777785</c:v>
                </c:pt>
                <c:pt idx="5455">
                  <c:v>40953.54791666667</c:v>
                </c:pt>
                <c:pt idx="5456">
                  <c:v>40953.554166666661</c:v>
                </c:pt>
                <c:pt idx="5457">
                  <c:v>40953.561805555546</c:v>
                </c:pt>
                <c:pt idx="5458">
                  <c:v>40953.568749999999</c:v>
                </c:pt>
                <c:pt idx="5459">
                  <c:v>40953.575000000004</c:v>
                </c:pt>
                <c:pt idx="5460">
                  <c:v>40953.582638888896</c:v>
                </c:pt>
                <c:pt idx="5461">
                  <c:v>40953.589583333334</c:v>
                </c:pt>
                <c:pt idx="5462">
                  <c:v>40953.59652777778</c:v>
                </c:pt>
                <c:pt idx="5463">
                  <c:v>40953.603472222225</c:v>
                </c:pt>
                <c:pt idx="5464">
                  <c:v>40953.609722222216</c:v>
                </c:pt>
                <c:pt idx="5465">
                  <c:v>40953.616666666661</c:v>
                </c:pt>
                <c:pt idx="5466">
                  <c:v>40953.624305555546</c:v>
                </c:pt>
                <c:pt idx="5467">
                  <c:v>40953.631249999999</c:v>
                </c:pt>
                <c:pt idx="5468">
                  <c:v>40953.638194444451</c:v>
                </c:pt>
                <c:pt idx="5469">
                  <c:v>40953.645138888889</c:v>
                </c:pt>
                <c:pt idx="5470">
                  <c:v>40953.651388888888</c:v>
                </c:pt>
                <c:pt idx="5471">
                  <c:v>40953.65902777778</c:v>
                </c:pt>
                <c:pt idx="5472">
                  <c:v>40953.665277777778</c:v>
                </c:pt>
                <c:pt idx="5473">
                  <c:v>40953.67291666667</c:v>
                </c:pt>
                <c:pt idx="5474">
                  <c:v>40953.679166666654</c:v>
                </c:pt>
                <c:pt idx="5475">
                  <c:v>40953.686111111114</c:v>
                </c:pt>
                <c:pt idx="5476">
                  <c:v>40953.693055555552</c:v>
                </c:pt>
                <c:pt idx="5477">
                  <c:v>40953.700694444451</c:v>
                </c:pt>
                <c:pt idx="5478">
                  <c:v>40953.706944444442</c:v>
                </c:pt>
                <c:pt idx="5479">
                  <c:v>40953.713888888888</c:v>
                </c:pt>
                <c:pt idx="5480">
                  <c:v>40953.721527777772</c:v>
                </c:pt>
                <c:pt idx="5481">
                  <c:v>40953.727777777771</c:v>
                </c:pt>
                <c:pt idx="5482">
                  <c:v>40953.735416666663</c:v>
                </c:pt>
                <c:pt idx="5483">
                  <c:v>40953.741666666654</c:v>
                </c:pt>
                <c:pt idx="5484">
                  <c:v>40953.748611111114</c:v>
                </c:pt>
                <c:pt idx="5485">
                  <c:v>40953.756250000006</c:v>
                </c:pt>
                <c:pt idx="5486">
                  <c:v>40953.763194444444</c:v>
                </c:pt>
                <c:pt idx="5487">
                  <c:v>40953.769444444435</c:v>
                </c:pt>
                <c:pt idx="5488">
                  <c:v>40953.776388888888</c:v>
                </c:pt>
                <c:pt idx="5489">
                  <c:v>40953.783333333326</c:v>
                </c:pt>
                <c:pt idx="5490">
                  <c:v>40953.790277777778</c:v>
                </c:pt>
                <c:pt idx="5491">
                  <c:v>40953.797916666663</c:v>
                </c:pt>
                <c:pt idx="5492">
                  <c:v>40953.804166666661</c:v>
                </c:pt>
                <c:pt idx="5493">
                  <c:v>40953.811805555553</c:v>
                </c:pt>
                <c:pt idx="5494">
                  <c:v>40953.825000000004</c:v>
                </c:pt>
                <c:pt idx="5495">
                  <c:v>40953.838888888895</c:v>
                </c:pt>
                <c:pt idx="5496">
                  <c:v>40953.846527777787</c:v>
                </c:pt>
                <c:pt idx="5497">
                  <c:v>40953.852777777785</c:v>
                </c:pt>
                <c:pt idx="5498">
                  <c:v>40953.86041666667</c:v>
                </c:pt>
                <c:pt idx="5499">
                  <c:v>40953.866666666661</c:v>
                </c:pt>
                <c:pt idx="5500">
                  <c:v>40953.873611111114</c:v>
                </c:pt>
                <c:pt idx="5501">
                  <c:v>40953.881250000006</c:v>
                </c:pt>
                <c:pt idx="5502">
                  <c:v>40953.888194444458</c:v>
                </c:pt>
                <c:pt idx="5503">
                  <c:v>40953.895138888889</c:v>
                </c:pt>
                <c:pt idx="5504">
                  <c:v>40953.901388888888</c:v>
                </c:pt>
                <c:pt idx="5505">
                  <c:v>40953.908333333333</c:v>
                </c:pt>
                <c:pt idx="5506">
                  <c:v>40953.915277777785</c:v>
                </c:pt>
                <c:pt idx="5507">
                  <c:v>40953.92291666667</c:v>
                </c:pt>
                <c:pt idx="5508">
                  <c:v>40953.929861111101</c:v>
                </c:pt>
                <c:pt idx="5509">
                  <c:v>40953.936111111114</c:v>
                </c:pt>
                <c:pt idx="5510">
                  <c:v>40953.943055555559</c:v>
                </c:pt>
                <c:pt idx="5511">
                  <c:v>40953.950694444458</c:v>
                </c:pt>
                <c:pt idx="5512">
                  <c:v>40953.95694444445</c:v>
                </c:pt>
                <c:pt idx="5513">
                  <c:v>40953.964583333334</c:v>
                </c:pt>
                <c:pt idx="5514">
                  <c:v>40953.97152777778</c:v>
                </c:pt>
                <c:pt idx="5515">
                  <c:v>40953.977777777778</c:v>
                </c:pt>
                <c:pt idx="5516">
                  <c:v>40953.984722222223</c:v>
                </c:pt>
                <c:pt idx="5517">
                  <c:v>40953.992361111101</c:v>
                </c:pt>
                <c:pt idx="5518">
                  <c:v>40953.999305555546</c:v>
                </c:pt>
                <c:pt idx="5519">
                  <c:v>40954.005555555559</c:v>
                </c:pt>
                <c:pt idx="5520">
                  <c:v>40954.013194444451</c:v>
                </c:pt>
                <c:pt idx="5521">
                  <c:v>40954.019444444442</c:v>
                </c:pt>
                <c:pt idx="5522">
                  <c:v>40954.026388888888</c:v>
                </c:pt>
                <c:pt idx="5523">
                  <c:v>40954.033333333326</c:v>
                </c:pt>
                <c:pt idx="5524">
                  <c:v>40954.040972222232</c:v>
                </c:pt>
                <c:pt idx="5525">
                  <c:v>40954.04791666667</c:v>
                </c:pt>
                <c:pt idx="5526">
                  <c:v>40954.054861111108</c:v>
                </c:pt>
                <c:pt idx="5527">
                  <c:v>40954.061111111107</c:v>
                </c:pt>
                <c:pt idx="5528">
                  <c:v>40954.068749999999</c:v>
                </c:pt>
                <c:pt idx="5529">
                  <c:v>40954.075000000004</c:v>
                </c:pt>
                <c:pt idx="5530">
                  <c:v>40954.082638888896</c:v>
                </c:pt>
                <c:pt idx="5531">
                  <c:v>40954.089583333334</c:v>
                </c:pt>
                <c:pt idx="5532">
                  <c:v>40954.09652777778</c:v>
                </c:pt>
                <c:pt idx="5533">
                  <c:v>40954.102777777778</c:v>
                </c:pt>
                <c:pt idx="5534">
                  <c:v>40954.318055555566</c:v>
                </c:pt>
                <c:pt idx="5535">
                  <c:v>40954.325000000004</c:v>
                </c:pt>
                <c:pt idx="5536">
                  <c:v>40954.331944444442</c:v>
                </c:pt>
                <c:pt idx="5537">
                  <c:v>40954.338888888895</c:v>
                </c:pt>
                <c:pt idx="5538">
                  <c:v>40954.345833333333</c:v>
                </c:pt>
                <c:pt idx="5539">
                  <c:v>40954.352777777785</c:v>
                </c:pt>
                <c:pt idx="5540">
                  <c:v>40954.359722222223</c:v>
                </c:pt>
                <c:pt idx="5541">
                  <c:v>40954.366666666661</c:v>
                </c:pt>
                <c:pt idx="5542">
                  <c:v>40954.373611111114</c:v>
                </c:pt>
                <c:pt idx="5543">
                  <c:v>40954.380555555566</c:v>
                </c:pt>
                <c:pt idx="5544">
                  <c:v>40954.387500000004</c:v>
                </c:pt>
                <c:pt idx="5545">
                  <c:v>40954.394444444442</c:v>
                </c:pt>
                <c:pt idx="5546">
                  <c:v>40954.401388888888</c:v>
                </c:pt>
                <c:pt idx="5547">
                  <c:v>40954.408333333333</c:v>
                </c:pt>
                <c:pt idx="5548">
                  <c:v>40954.415277777785</c:v>
                </c:pt>
                <c:pt idx="5549">
                  <c:v>40954.422222222223</c:v>
                </c:pt>
                <c:pt idx="5550">
                  <c:v>40954.429166666654</c:v>
                </c:pt>
                <c:pt idx="5551">
                  <c:v>40954.436111111114</c:v>
                </c:pt>
                <c:pt idx="5552">
                  <c:v>40954.443055555559</c:v>
                </c:pt>
                <c:pt idx="5553">
                  <c:v>40954.450000000004</c:v>
                </c:pt>
                <c:pt idx="5554">
                  <c:v>40954.45694444445</c:v>
                </c:pt>
                <c:pt idx="5555">
                  <c:v>40954.463888888888</c:v>
                </c:pt>
                <c:pt idx="5556">
                  <c:v>40954.470833333333</c:v>
                </c:pt>
                <c:pt idx="5557">
                  <c:v>40954.477777777778</c:v>
                </c:pt>
                <c:pt idx="5558">
                  <c:v>40954.484722222223</c:v>
                </c:pt>
                <c:pt idx="5559">
                  <c:v>40954.491666666654</c:v>
                </c:pt>
                <c:pt idx="5560">
                  <c:v>40954.498611111114</c:v>
                </c:pt>
                <c:pt idx="5561">
                  <c:v>40954.505555555559</c:v>
                </c:pt>
                <c:pt idx="5562">
                  <c:v>40954.512500000004</c:v>
                </c:pt>
                <c:pt idx="5563">
                  <c:v>40954.519444444442</c:v>
                </c:pt>
                <c:pt idx="5564">
                  <c:v>40954.53402777778</c:v>
                </c:pt>
                <c:pt idx="5565">
                  <c:v>40954.540277777785</c:v>
                </c:pt>
                <c:pt idx="5566">
                  <c:v>40954.547222222223</c:v>
                </c:pt>
                <c:pt idx="5567">
                  <c:v>40954.554166666661</c:v>
                </c:pt>
                <c:pt idx="5568">
                  <c:v>40954.561111111107</c:v>
                </c:pt>
                <c:pt idx="5569">
                  <c:v>40954.568055555559</c:v>
                </c:pt>
                <c:pt idx="5570">
                  <c:v>40954.575000000004</c:v>
                </c:pt>
                <c:pt idx="5571">
                  <c:v>40954.581944444442</c:v>
                </c:pt>
                <c:pt idx="5572">
                  <c:v>40954.588888888895</c:v>
                </c:pt>
                <c:pt idx="5573">
                  <c:v>40954.595833333326</c:v>
                </c:pt>
                <c:pt idx="5574">
                  <c:v>40954.602777777778</c:v>
                </c:pt>
                <c:pt idx="5575">
                  <c:v>40954.609722222216</c:v>
                </c:pt>
                <c:pt idx="5576">
                  <c:v>40954.616666666661</c:v>
                </c:pt>
                <c:pt idx="5577">
                  <c:v>40954.623611111107</c:v>
                </c:pt>
                <c:pt idx="5578">
                  <c:v>40954.630555555559</c:v>
                </c:pt>
                <c:pt idx="5579">
                  <c:v>40954.637499999997</c:v>
                </c:pt>
                <c:pt idx="5580">
                  <c:v>40954.644444444442</c:v>
                </c:pt>
                <c:pt idx="5581">
                  <c:v>40954.651388888888</c:v>
                </c:pt>
                <c:pt idx="5582">
                  <c:v>40954.658333333333</c:v>
                </c:pt>
                <c:pt idx="5583">
                  <c:v>40954.665277777778</c:v>
                </c:pt>
                <c:pt idx="5584">
                  <c:v>40954.672222222223</c:v>
                </c:pt>
                <c:pt idx="5585">
                  <c:v>40954.679166666654</c:v>
                </c:pt>
                <c:pt idx="5586">
                  <c:v>40954.686111111114</c:v>
                </c:pt>
                <c:pt idx="5587">
                  <c:v>40954.693055555552</c:v>
                </c:pt>
                <c:pt idx="5588">
                  <c:v>40954.699999999997</c:v>
                </c:pt>
                <c:pt idx="5589">
                  <c:v>40954.706944444442</c:v>
                </c:pt>
                <c:pt idx="5590">
                  <c:v>40954.713888888888</c:v>
                </c:pt>
                <c:pt idx="5591">
                  <c:v>40954.720833333326</c:v>
                </c:pt>
                <c:pt idx="5592">
                  <c:v>40954.727777777771</c:v>
                </c:pt>
                <c:pt idx="5593">
                  <c:v>40954.734722222216</c:v>
                </c:pt>
                <c:pt idx="5594">
                  <c:v>40954.741666666654</c:v>
                </c:pt>
                <c:pt idx="5595">
                  <c:v>40954.748611111114</c:v>
                </c:pt>
                <c:pt idx="5596">
                  <c:v>40954.755555555559</c:v>
                </c:pt>
                <c:pt idx="5597">
                  <c:v>40954.762499999997</c:v>
                </c:pt>
                <c:pt idx="5598">
                  <c:v>40954.769444444435</c:v>
                </c:pt>
                <c:pt idx="5599">
                  <c:v>40954.776388888888</c:v>
                </c:pt>
                <c:pt idx="5600">
                  <c:v>40954.783333333326</c:v>
                </c:pt>
                <c:pt idx="5601">
                  <c:v>40954.790277777778</c:v>
                </c:pt>
                <c:pt idx="5602">
                  <c:v>40954.797222222216</c:v>
                </c:pt>
                <c:pt idx="5603">
                  <c:v>40954.804166666661</c:v>
                </c:pt>
                <c:pt idx="5604">
                  <c:v>40954.811111111114</c:v>
                </c:pt>
                <c:pt idx="5605">
                  <c:v>40954.818750000006</c:v>
                </c:pt>
                <c:pt idx="5606">
                  <c:v>40954.825000000004</c:v>
                </c:pt>
                <c:pt idx="5607">
                  <c:v>40954.831944444442</c:v>
                </c:pt>
                <c:pt idx="5608">
                  <c:v>40954.838888888895</c:v>
                </c:pt>
                <c:pt idx="5609">
                  <c:v>40954.845833333333</c:v>
                </c:pt>
                <c:pt idx="5610">
                  <c:v>40954.852777777785</c:v>
                </c:pt>
                <c:pt idx="5611">
                  <c:v>40954.859722222223</c:v>
                </c:pt>
                <c:pt idx="5612">
                  <c:v>40954.866666666661</c:v>
                </c:pt>
                <c:pt idx="5613">
                  <c:v>40954.873611111114</c:v>
                </c:pt>
                <c:pt idx="5614">
                  <c:v>40954.880555555566</c:v>
                </c:pt>
                <c:pt idx="5615">
                  <c:v>40954.887500000004</c:v>
                </c:pt>
                <c:pt idx="5616">
                  <c:v>40954.894444444442</c:v>
                </c:pt>
                <c:pt idx="5617">
                  <c:v>40954.901388888888</c:v>
                </c:pt>
                <c:pt idx="5618">
                  <c:v>40954.908333333333</c:v>
                </c:pt>
                <c:pt idx="5619">
                  <c:v>40954.915277777785</c:v>
                </c:pt>
                <c:pt idx="5620">
                  <c:v>40954.922222222223</c:v>
                </c:pt>
                <c:pt idx="5621">
                  <c:v>40954.929166666654</c:v>
                </c:pt>
                <c:pt idx="5622">
                  <c:v>40954.936111111114</c:v>
                </c:pt>
                <c:pt idx="5623">
                  <c:v>40954.943055555559</c:v>
                </c:pt>
                <c:pt idx="5624">
                  <c:v>40954.950000000004</c:v>
                </c:pt>
                <c:pt idx="5625">
                  <c:v>40954.95694444445</c:v>
                </c:pt>
                <c:pt idx="5626">
                  <c:v>40954.963888888888</c:v>
                </c:pt>
                <c:pt idx="5627">
                  <c:v>40954.970833333333</c:v>
                </c:pt>
                <c:pt idx="5628">
                  <c:v>40954.977777777778</c:v>
                </c:pt>
                <c:pt idx="5629">
                  <c:v>40954.984722222223</c:v>
                </c:pt>
                <c:pt idx="5630">
                  <c:v>40954.991666666654</c:v>
                </c:pt>
                <c:pt idx="5631">
                  <c:v>40954.998611111114</c:v>
                </c:pt>
                <c:pt idx="5632">
                  <c:v>40955.005555555559</c:v>
                </c:pt>
                <c:pt idx="5633">
                  <c:v>40955.012500000004</c:v>
                </c:pt>
                <c:pt idx="5634">
                  <c:v>40955.019444444442</c:v>
                </c:pt>
                <c:pt idx="5635">
                  <c:v>40956.304166666661</c:v>
                </c:pt>
                <c:pt idx="5636">
                  <c:v>40956.311805555553</c:v>
                </c:pt>
                <c:pt idx="5637">
                  <c:v>40956.318750000006</c:v>
                </c:pt>
                <c:pt idx="5638">
                  <c:v>40956.325694444451</c:v>
                </c:pt>
                <c:pt idx="5639">
                  <c:v>40956.331944444442</c:v>
                </c:pt>
                <c:pt idx="5640">
                  <c:v>40956.339583333334</c:v>
                </c:pt>
                <c:pt idx="5641">
                  <c:v>40956.345833333333</c:v>
                </c:pt>
                <c:pt idx="5642">
                  <c:v>40956.353472222232</c:v>
                </c:pt>
                <c:pt idx="5643">
                  <c:v>40956.36041666667</c:v>
                </c:pt>
                <c:pt idx="5644">
                  <c:v>40956.366666666661</c:v>
                </c:pt>
                <c:pt idx="5645">
                  <c:v>40956.374305555553</c:v>
                </c:pt>
                <c:pt idx="5646">
                  <c:v>40956.381250000006</c:v>
                </c:pt>
                <c:pt idx="5647">
                  <c:v>40956.388194444458</c:v>
                </c:pt>
                <c:pt idx="5648">
                  <c:v>40956.395138888889</c:v>
                </c:pt>
                <c:pt idx="5649">
                  <c:v>40956.402083333334</c:v>
                </c:pt>
                <c:pt idx="5650">
                  <c:v>40956.408333333333</c:v>
                </c:pt>
                <c:pt idx="5651">
                  <c:v>40956.415277777785</c:v>
                </c:pt>
                <c:pt idx="5652">
                  <c:v>40956.42291666667</c:v>
                </c:pt>
                <c:pt idx="5653">
                  <c:v>40956.429861111101</c:v>
                </c:pt>
                <c:pt idx="5654">
                  <c:v>40956.436111111114</c:v>
                </c:pt>
                <c:pt idx="5655">
                  <c:v>40956.443749999999</c:v>
                </c:pt>
                <c:pt idx="5656">
                  <c:v>40956.450694444458</c:v>
                </c:pt>
                <c:pt idx="5657">
                  <c:v>40956.457638888896</c:v>
                </c:pt>
                <c:pt idx="5658">
                  <c:v>40956.464583333334</c:v>
                </c:pt>
                <c:pt idx="5659">
                  <c:v>40956.47152777778</c:v>
                </c:pt>
                <c:pt idx="5660">
                  <c:v>40956.477777777778</c:v>
                </c:pt>
                <c:pt idx="5661">
                  <c:v>40956.484722222223</c:v>
                </c:pt>
                <c:pt idx="5662">
                  <c:v>40956.491666666654</c:v>
                </c:pt>
                <c:pt idx="5663">
                  <c:v>40956.498611111114</c:v>
                </c:pt>
                <c:pt idx="5664">
                  <c:v>40956.506250000006</c:v>
                </c:pt>
                <c:pt idx="5665">
                  <c:v>40956.513194444451</c:v>
                </c:pt>
                <c:pt idx="5666">
                  <c:v>40956.520138888889</c:v>
                </c:pt>
                <c:pt idx="5667">
                  <c:v>40956.527083333327</c:v>
                </c:pt>
                <c:pt idx="5668">
                  <c:v>40956.53402777778</c:v>
                </c:pt>
                <c:pt idx="5669">
                  <c:v>40956.540277777785</c:v>
                </c:pt>
                <c:pt idx="5670">
                  <c:v>40956.54791666667</c:v>
                </c:pt>
                <c:pt idx="5671">
                  <c:v>40956.554861111108</c:v>
                </c:pt>
                <c:pt idx="5672">
                  <c:v>40956.568055555559</c:v>
                </c:pt>
                <c:pt idx="5673">
                  <c:v>40956.575000000004</c:v>
                </c:pt>
                <c:pt idx="5674">
                  <c:v>40956.582638888896</c:v>
                </c:pt>
                <c:pt idx="5675">
                  <c:v>40958.366666666661</c:v>
                </c:pt>
                <c:pt idx="5676">
                  <c:v>40958.373611111114</c:v>
                </c:pt>
                <c:pt idx="5677">
                  <c:v>40958.380555555566</c:v>
                </c:pt>
                <c:pt idx="5678">
                  <c:v>40958.387500000004</c:v>
                </c:pt>
                <c:pt idx="5679">
                  <c:v>40958.394444444442</c:v>
                </c:pt>
                <c:pt idx="5680">
                  <c:v>40958.401388888888</c:v>
                </c:pt>
                <c:pt idx="5681">
                  <c:v>40958.408333333333</c:v>
                </c:pt>
                <c:pt idx="5682">
                  <c:v>40958.415277777785</c:v>
                </c:pt>
                <c:pt idx="5683">
                  <c:v>40958.422222222223</c:v>
                </c:pt>
                <c:pt idx="5684">
                  <c:v>40958.429861111101</c:v>
                </c:pt>
                <c:pt idx="5685">
                  <c:v>40958.436111111114</c:v>
                </c:pt>
                <c:pt idx="5686">
                  <c:v>40958.443055555559</c:v>
                </c:pt>
                <c:pt idx="5687">
                  <c:v>40958.450000000004</c:v>
                </c:pt>
                <c:pt idx="5688">
                  <c:v>40958.45694444445</c:v>
                </c:pt>
                <c:pt idx="5689">
                  <c:v>40958.464583333334</c:v>
                </c:pt>
                <c:pt idx="5690">
                  <c:v>40958.470833333333</c:v>
                </c:pt>
                <c:pt idx="5691">
                  <c:v>40958.477777777778</c:v>
                </c:pt>
                <c:pt idx="5692">
                  <c:v>40958.484722222223</c:v>
                </c:pt>
                <c:pt idx="5693">
                  <c:v>40958.498611111114</c:v>
                </c:pt>
                <c:pt idx="5694">
                  <c:v>40958.506250000006</c:v>
                </c:pt>
                <c:pt idx="5695">
                  <c:v>40958.513194444451</c:v>
                </c:pt>
                <c:pt idx="5696">
                  <c:v>40958.519444444442</c:v>
                </c:pt>
                <c:pt idx="5697">
                  <c:v>40958.527083333327</c:v>
                </c:pt>
                <c:pt idx="5698">
                  <c:v>40958.53402777778</c:v>
                </c:pt>
                <c:pt idx="5699">
                  <c:v>40958.540277777785</c:v>
                </c:pt>
                <c:pt idx="5700">
                  <c:v>40958.54791666667</c:v>
                </c:pt>
                <c:pt idx="5701">
                  <c:v>40958.554861111108</c:v>
                </c:pt>
                <c:pt idx="5702">
                  <c:v>40958.561111111107</c:v>
                </c:pt>
                <c:pt idx="5703">
                  <c:v>40958.568055555559</c:v>
                </c:pt>
                <c:pt idx="5704">
                  <c:v>40958.575000000004</c:v>
                </c:pt>
                <c:pt idx="5705">
                  <c:v>40958.581944444442</c:v>
                </c:pt>
                <c:pt idx="5706">
                  <c:v>40958.589583333334</c:v>
                </c:pt>
                <c:pt idx="5707">
                  <c:v>40958.595833333326</c:v>
                </c:pt>
                <c:pt idx="5708">
                  <c:v>40958.603472222225</c:v>
                </c:pt>
                <c:pt idx="5709">
                  <c:v>40958.61041666667</c:v>
                </c:pt>
                <c:pt idx="5710">
                  <c:v>40958.617361111101</c:v>
                </c:pt>
                <c:pt idx="5711">
                  <c:v>40958.624305555546</c:v>
                </c:pt>
                <c:pt idx="5712">
                  <c:v>40958.631249999999</c:v>
                </c:pt>
                <c:pt idx="5713">
                  <c:v>40958.638194444451</c:v>
                </c:pt>
                <c:pt idx="5714">
                  <c:v>40958.645138888889</c:v>
                </c:pt>
                <c:pt idx="5715">
                  <c:v>40958.651388888888</c:v>
                </c:pt>
                <c:pt idx="5716">
                  <c:v>40958.658333333333</c:v>
                </c:pt>
                <c:pt idx="5717">
                  <c:v>40958.665277777778</c:v>
                </c:pt>
                <c:pt idx="5718">
                  <c:v>40958.672222222223</c:v>
                </c:pt>
                <c:pt idx="5719">
                  <c:v>40958.679166666654</c:v>
                </c:pt>
                <c:pt idx="5720">
                  <c:v>40958.686111111114</c:v>
                </c:pt>
                <c:pt idx="5721">
                  <c:v>40958.693055555552</c:v>
                </c:pt>
                <c:pt idx="5722">
                  <c:v>40958.699999999997</c:v>
                </c:pt>
                <c:pt idx="5723">
                  <c:v>40958.706944444442</c:v>
                </c:pt>
                <c:pt idx="5724">
                  <c:v>40958.713888888888</c:v>
                </c:pt>
                <c:pt idx="5725">
                  <c:v>40958.720833333326</c:v>
                </c:pt>
                <c:pt idx="5726">
                  <c:v>40958.728472222225</c:v>
                </c:pt>
                <c:pt idx="5727">
                  <c:v>40958.734722222216</c:v>
                </c:pt>
                <c:pt idx="5728">
                  <c:v>40958.742361111101</c:v>
                </c:pt>
                <c:pt idx="5729">
                  <c:v>40958.748611111114</c:v>
                </c:pt>
                <c:pt idx="5730">
                  <c:v>40958.756250000006</c:v>
                </c:pt>
                <c:pt idx="5731">
                  <c:v>40958.762499999997</c:v>
                </c:pt>
                <c:pt idx="5732">
                  <c:v>40958.770138888889</c:v>
                </c:pt>
                <c:pt idx="5733">
                  <c:v>40958.777083333327</c:v>
                </c:pt>
                <c:pt idx="5734">
                  <c:v>40958.783333333326</c:v>
                </c:pt>
                <c:pt idx="5735">
                  <c:v>40958.790277777778</c:v>
                </c:pt>
                <c:pt idx="5736">
                  <c:v>40958.797916666663</c:v>
                </c:pt>
                <c:pt idx="5737">
                  <c:v>40958.804166666661</c:v>
                </c:pt>
                <c:pt idx="5738">
                  <c:v>40958.811805555553</c:v>
                </c:pt>
                <c:pt idx="5739">
                  <c:v>40958.818750000006</c:v>
                </c:pt>
                <c:pt idx="5740">
                  <c:v>40958.825694444451</c:v>
                </c:pt>
                <c:pt idx="5741">
                  <c:v>40958.831944444442</c:v>
                </c:pt>
                <c:pt idx="5742">
                  <c:v>40958.838888888895</c:v>
                </c:pt>
                <c:pt idx="5743">
                  <c:v>40958.845833333333</c:v>
                </c:pt>
                <c:pt idx="5744">
                  <c:v>40958.853472222232</c:v>
                </c:pt>
                <c:pt idx="5745">
                  <c:v>40958.859722222223</c:v>
                </c:pt>
                <c:pt idx="5746">
                  <c:v>40958.866666666661</c:v>
                </c:pt>
                <c:pt idx="5747">
                  <c:v>40958.874305555553</c:v>
                </c:pt>
                <c:pt idx="5748">
                  <c:v>40958.881250000006</c:v>
                </c:pt>
                <c:pt idx="5749">
                  <c:v>40958.888194444458</c:v>
                </c:pt>
                <c:pt idx="5750">
                  <c:v>40958.895138888889</c:v>
                </c:pt>
                <c:pt idx="5751">
                  <c:v>40958.901388888888</c:v>
                </c:pt>
                <c:pt idx="5752">
                  <c:v>40958.908333333333</c:v>
                </c:pt>
                <c:pt idx="5753">
                  <c:v>40958.915277777785</c:v>
                </c:pt>
                <c:pt idx="5754">
                  <c:v>40958.922222222223</c:v>
                </c:pt>
                <c:pt idx="5755">
                  <c:v>40958.929166666654</c:v>
                </c:pt>
                <c:pt idx="5756">
                  <c:v>40958.936805555553</c:v>
                </c:pt>
                <c:pt idx="5757">
                  <c:v>40958.943749999999</c:v>
                </c:pt>
                <c:pt idx="5758">
                  <c:v>40958.950000000004</c:v>
                </c:pt>
                <c:pt idx="5759">
                  <c:v>40958.95694444445</c:v>
                </c:pt>
                <c:pt idx="5760">
                  <c:v>40958.964583333334</c:v>
                </c:pt>
                <c:pt idx="5761">
                  <c:v>40958.97152777778</c:v>
                </c:pt>
                <c:pt idx="5762">
                  <c:v>40958.978472222232</c:v>
                </c:pt>
                <c:pt idx="5763">
                  <c:v>40958.98541666667</c:v>
                </c:pt>
                <c:pt idx="5764">
                  <c:v>40958.992361111101</c:v>
                </c:pt>
                <c:pt idx="5765">
                  <c:v>40958.998611111114</c:v>
                </c:pt>
                <c:pt idx="5766">
                  <c:v>40959.006250000006</c:v>
                </c:pt>
                <c:pt idx="5767">
                  <c:v>40959.013194444451</c:v>
                </c:pt>
                <c:pt idx="5768">
                  <c:v>40959.020138888889</c:v>
                </c:pt>
                <c:pt idx="5769">
                  <c:v>40959.027083333327</c:v>
                </c:pt>
                <c:pt idx="5770">
                  <c:v>40959.033333333326</c:v>
                </c:pt>
                <c:pt idx="5771">
                  <c:v>40959.040972222232</c:v>
                </c:pt>
                <c:pt idx="5772">
                  <c:v>40959.04791666667</c:v>
                </c:pt>
                <c:pt idx="5773">
                  <c:v>40959.054861111108</c:v>
                </c:pt>
                <c:pt idx="5774">
                  <c:v>40959.061805555546</c:v>
                </c:pt>
                <c:pt idx="5775">
                  <c:v>40959.068749999999</c:v>
                </c:pt>
                <c:pt idx="5776">
                  <c:v>40959.075694444451</c:v>
                </c:pt>
                <c:pt idx="5777">
                  <c:v>40959.082638888896</c:v>
                </c:pt>
                <c:pt idx="5778">
                  <c:v>40959.089583333334</c:v>
                </c:pt>
                <c:pt idx="5779">
                  <c:v>40959.09652777778</c:v>
                </c:pt>
                <c:pt idx="5780">
                  <c:v>40959.103472222225</c:v>
                </c:pt>
                <c:pt idx="5781">
                  <c:v>40959.11041666667</c:v>
                </c:pt>
                <c:pt idx="5782">
                  <c:v>40959.117361111101</c:v>
                </c:pt>
                <c:pt idx="5783">
                  <c:v>40959.123611111107</c:v>
                </c:pt>
                <c:pt idx="5784">
                  <c:v>40959.138194444451</c:v>
                </c:pt>
                <c:pt idx="5785">
                  <c:v>40959.144444444442</c:v>
                </c:pt>
                <c:pt idx="5786">
                  <c:v>40959.152083333334</c:v>
                </c:pt>
                <c:pt idx="5787">
                  <c:v>40959.158333333333</c:v>
                </c:pt>
                <c:pt idx="5788">
                  <c:v>40959.165972222225</c:v>
                </c:pt>
                <c:pt idx="5789">
                  <c:v>40959.17291666667</c:v>
                </c:pt>
                <c:pt idx="5790">
                  <c:v>40959.179166666654</c:v>
                </c:pt>
                <c:pt idx="5791">
                  <c:v>40959.186111111114</c:v>
                </c:pt>
                <c:pt idx="5792">
                  <c:v>40959.193055555552</c:v>
                </c:pt>
                <c:pt idx="5793">
                  <c:v>40959.199999999997</c:v>
                </c:pt>
                <c:pt idx="5794">
                  <c:v>40959.206944444442</c:v>
                </c:pt>
                <c:pt idx="5795">
                  <c:v>40959.213888888888</c:v>
                </c:pt>
                <c:pt idx="5796">
                  <c:v>40959.227777777771</c:v>
                </c:pt>
                <c:pt idx="5797">
                  <c:v>40959.234722222216</c:v>
                </c:pt>
                <c:pt idx="5798">
                  <c:v>40959.242361111101</c:v>
                </c:pt>
                <c:pt idx="5799">
                  <c:v>40959.248611111114</c:v>
                </c:pt>
                <c:pt idx="5800">
                  <c:v>40959.255555555559</c:v>
                </c:pt>
                <c:pt idx="5801">
                  <c:v>40959.262499999997</c:v>
                </c:pt>
                <c:pt idx="5802">
                  <c:v>40959.269444444435</c:v>
                </c:pt>
                <c:pt idx="5803">
                  <c:v>40959.277083333327</c:v>
                </c:pt>
                <c:pt idx="5804">
                  <c:v>40959.283333333326</c:v>
                </c:pt>
                <c:pt idx="5805">
                  <c:v>40959.290277777778</c:v>
                </c:pt>
                <c:pt idx="5806">
                  <c:v>40959.297916666663</c:v>
                </c:pt>
                <c:pt idx="5807">
                  <c:v>40959.304166666661</c:v>
                </c:pt>
                <c:pt idx="5808">
                  <c:v>40959.311111111114</c:v>
                </c:pt>
                <c:pt idx="5809">
                  <c:v>40959.318750000006</c:v>
                </c:pt>
                <c:pt idx="5810">
                  <c:v>40959.325000000004</c:v>
                </c:pt>
                <c:pt idx="5811">
                  <c:v>40959.331944444442</c:v>
                </c:pt>
                <c:pt idx="5812">
                  <c:v>40959.338888888895</c:v>
                </c:pt>
                <c:pt idx="5813">
                  <c:v>40959.345833333333</c:v>
                </c:pt>
                <c:pt idx="5814">
                  <c:v>40959.352777777785</c:v>
                </c:pt>
                <c:pt idx="5815">
                  <c:v>40959.359722222223</c:v>
                </c:pt>
                <c:pt idx="5816">
                  <c:v>40959.366666666661</c:v>
                </c:pt>
                <c:pt idx="5817">
                  <c:v>40959.373611111114</c:v>
                </c:pt>
                <c:pt idx="5818">
                  <c:v>40959.380555555566</c:v>
                </c:pt>
                <c:pt idx="5819">
                  <c:v>40959.387500000004</c:v>
                </c:pt>
                <c:pt idx="5820">
                  <c:v>40959.394444444442</c:v>
                </c:pt>
                <c:pt idx="5821">
                  <c:v>40959.402083333334</c:v>
                </c:pt>
                <c:pt idx="5822">
                  <c:v>40959.408333333333</c:v>
                </c:pt>
                <c:pt idx="5823">
                  <c:v>40959.415277777785</c:v>
                </c:pt>
                <c:pt idx="5824">
                  <c:v>40959.42291666667</c:v>
                </c:pt>
                <c:pt idx="5825">
                  <c:v>40959.429861111101</c:v>
                </c:pt>
                <c:pt idx="5826">
                  <c:v>40959.436805555553</c:v>
                </c:pt>
                <c:pt idx="5827">
                  <c:v>40959.443055555559</c:v>
                </c:pt>
                <c:pt idx="5828">
                  <c:v>40959.450694444458</c:v>
                </c:pt>
                <c:pt idx="5829">
                  <c:v>40959.457638888896</c:v>
                </c:pt>
                <c:pt idx="5830">
                  <c:v>40959.464583333334</c:v>
                </c:pt>
                <c:pt idx="5831">
                  <c:v>40959.47152777778</c:v>
                </c:pt>
                <c:pt idx="5832">
                  <c:v>40959.477777777778</c:v>
                </c:pt>
                <c:pt idx="5833">
                  <c:v>40959.48541666667</c:v>
                </c:pt>
                <c:pt idx="5834">
                  <c:v>40959.491666666654</c:v>
                </c:pt>
                <c:pt idx="5835">
                  <c:v>40959.498611111114</c:v>
                </c:pt>
                <c:pt idx="5836">
                  <c:v>40959.506250000006</c:v>
                </c:pt>
                <c:pt idx="5837">
                  <c:v>40959.513194444451</c:v>
                </c:pt>
                <c:pt idx="5838">
                  <c:v>40959.520138888889</c:v>
                </c:pt>
                <c:pt idx="5839">
                  <c:v>40959.526388888888</c:v>
                </c:pt>
                <c:pt idx="5840">
                  <c:v>40959.533333333326</c:v>
                </c:pt>
                <c:pt idx="5841">
                  <c:v>40959.540277777785</c:v>
                </c:pt>
                <c:pt idx="5842">
                  <c:v>40959.54791666667</c:v>
                </c:pt>
                <c:pt idx="5843">
                  <c:v>40959.554861111108</c:v>
                </c:pt>
                <c:pt idx="5844">
                  <c:v>40959.561111111107</c:v>
                </c:pt>
                <c:pt idx="5845">
                  <c:v>40959.568749999999</c:v>
                </c:pt>
                <c:pt idx="5846">
                  <c:v>40959.575694444451</c:v>
                </c:pt>
                <c:pt idx="5847">
                  <c:v>40959.581944444442</c:v>
                </c:pt>
                <c:pt idx="5848">
                  <c:v>40959.589583333334</c:v>
                </c:pt>
                <c:pt idx="5849">
                  <c:v>40959.595833333326</c:v>
                </c:pt>
                <c:pt idx="5850">
                  <c:v>40959.603472222225</c:v>
                </c:pt>
                <c:pt idx="5851">
                  <c:v>40959.609722222216</c:v>
                </c:pt>
                <c:pt idx="5852">
                  <c:v>40959.616666666661</c:v>
                </c:pt>
                <c:pt idx="5853">
                  <c:v>40959.623611111107</c:v>
                </c:pt>
                <c:pt idx="5854">
                  <c:v>40959.630555555559</c:v>
                </c:pt>
                <c:pt idx="5855">
                  <c:v>40959.638194444451</c:v>
                </c:pt>
                <c:pt idx="5856">
                  <c:v>40959.644444444442</c:v>
                </c:pt>
                <c:pt idx="5857">
                  <c:v>40959.651388888888</c:v>
                </c:pt>
                <c:pt idx="5858">
                  <c:v>40959.65902777778</c:v>
                </c:pt>
                <c:pt idx="5859">
                  <c:v>40959.665277777778</c:v>
                </c:pt>
                <c:pt idx="5860">
                  <c:v>40959.67291666667</c:v>
                </c:pt>
                <c:pt idx="5861">
                  <c:v>40959.679861111101</c:v>
                </c:pt>
                <c:pt idx="5862">
                  <c:v>40959.686111111114</c:v>
                </c:pt>
                <c:pt idx="5863">
                  <c:v>40959.693749999991</c:v>
                </c:pt>
                <c:pt idx="5864">
                  <c:v>40959.699999999997</c:v>
                </c:pt>
                <c:pt idx="5865">
                  <c:v>40959.707638888889</c:v>
                </c:pt>
                <c:pt idx="5866">
                  <c:v>40959.713888888888</c:v>
                </c:pt>
                <c:pt idx="5867">
                  <c:v>40959.721527777772</c:v>
                </c:pt>
                <c:pt idx="5868">
                  <c:v>40959.727777777771</c:v>
                </c:pt>
                <c:pt idx="5869">
                  <c:v>40959.734722222216</c:v>
                </c:pt>
                <c:pt idx="5870">
                  <c:v>40959.741666666654</c:v>
                </c:pt>
                <c:pt idx="5871">
                  <c:v>40959.749305555546</c:v>
                </c:pt>
                <c:pt idx="5872">
                  <c:v>40959.756250000006</c:v>
                </c:pt>
                <c:pt idx="5873">
                  <c:v>40959.763194444444</c:v>
                </c:pt>
                <c:pt idx="5874">
                  <c:v>40959.769444444435</c:v>
                </c:pt>
                <c:pt idx="5875">
                  <c:v>40959.777083333327</c:v>
                </c:pt>
                <c:pt idx="5876">
                  <c:v>40959.78402777778</c:v>
                </c:pt>
                <c:pt idx="5877">
                  <c:v>40959.790972222225</c:v>
                </c:pt>
                <c:pt idx="5878">
                  <c:v>40959.797916666663</c:v>
                </c:pt>
                <c:pt idx="5879">
                  <c:v>40959.804861111108</c:v>
                </c:pt>
                <c:pt idx="5880">
                  <c:v>40959.811805555553</c:v>
                </c:pt>
                <c:pt idx="5881">
                  <c:v>40959.818750000006</c:v>
                </c:pt>
                <c:pt idx="5882">
                  <c:v>40959.825000000004</c:v>
                </c:pt>
                <c:pt idx="5883">
                  <c:v>40959.831944444442</c:v>
                </c:pt>
                <c:pt idx="5884">
                  <c:v>40959.839583333334</c:v>
                </c:pt>
                <c:pt idx="5885">
                  <c:v>40959.846527777787</c:v>
                </c:pt>
                <c:pt idx="5886">
                  <c:v>40959.852777777785</c:v>
                </c:pt>
                <c:pt idx="5887">
                  <c:v>40959.859722222223</c:v>
                </c:pt>
                <c:pt idx="5888">
                  <c:v>40959.866666666661</c:v>
                </c:pt>
                <c:pt idx="5889">
                  <c:v>40959.873611111114</c:v>
                </c:pt>
                <c:pt idx="5890">
                  <c:v>40959.881250000006</c:v>
                </c:pt>
                <c:pt idx="5891">
                  <c:v>40959.888194444458</c:v>
                </c:pt>
                <c:pt idx="5892">
                  <c:v>40959.894444444442</c:v>
                </c:pt>
                <c:pt idx="5893">
                  <c:v>40959.901388888888</c:v>
                </c:pt>
                <c:pt idx="5894">
                  <c:v>40959.908333333333</c:v>
                </c:pt>
                <c:pt idx="5895">
                  <c:v>40959.915277777785</c:v>
                </c:pt>
                <c:pt idx="5896">
                  <c:v>40959.92291666667</c:v>
                </c:pt>
                <c:pt idx="5897">
                  <c:v>40959.929166666654</c:v>
                </c:pt>
                <c:pt idx="5898">
                  <c:v>40959.936805555553</c:v>
                </c:pt>
                <c:pt idx="5899">
                  <c:v>40959.943055555559</c:v>
                </c:pt>
                <c:pt idx="5900">
                  <c:v>40959.950694444458</c:v>
                </c:pt>
                <c:pt idx="5901">
                  <c:v>40959.95694444445</c:v>
                </c:pt>
                <c:pt idx="5902">
                  <c:v>40959.964583333334</c:v>
                </c:pt>
                <c:pt idx="5903">
                  <c:v>40959.97152777778</c:v>
                </c:pt>
                <c:pt idx="5904">
                  <c:v>40959.978472222232</c:v>
                </c:pt>
                <c:pt idx="5905">
                  <c:v>40959.984722222223</c:v>
                </c:pt>
                <c:pt idx="5906">
                  <c:v>40959.991666666654</c:v>
                </c:pt>
                <c:pt idx="5907">
                  <c:v>40959.998611111114</c:v>
                </c:pt>
                <c:pt idx="5908">
                  <c:v>40960.006250000006</c:v>
                </c:pt>
                <c:pt idx="5909">
                  <c:v>40960.013194444451</c:v>
                </c:pt>
                <c:pt idx="5910">
                  <c:v>40960.019444444442</c:v>
                </c:pt>
                <c:pt idx="5911">
                  <c:v>40960.026388888888</c:v>
                </c:pt>
                <c:pt idx="5912">
                  <c:v>40960.03402777778</c:v>
                </c:pt>
                <c:pt idx="5913">
                  <c:v>40960.040277777785</c:v>
                </c:pt>
                <c:pt idx="5914">
                  <c:v>40960.04791666667</c:v>
                </c:pt>
                <c:pt idx="5915">
                  <c:v>40960.054861111108</c:v>
                </c:pt>
                <c:pt idx="5916">
                  <c:v>40960.061805555546</c:v>
                </c:pt>
                <c:pt idx="5917">
                  <c:v>40960.068055555559</c:v>
                </c:pt>
                <c:pt idx="5918">
                  <c:v>40960.075694444451</c:v>
                </c:pt>
                <c:pt idx="5919">
                  <c:v>40960.081944444442</c:v>
                </c:pt>
                <c:pt idx="5920">
                  <c:v>40960.089583333334</c:v>
                </c:pt>
                <c:pt idx="5921">
                  <c:v>40960.09652777778</c:v>
                </c:pt>
                <c:pt idx="5922">
                  <c:v>40960.103472222225</c:v>
                </c:pt>
                <c:pt idx="5923">
                  <c:v>40960.109722222216</c:v>
                </c:pt>
                <c:pt idx="5924">
                  <c:v>40960.116666666661</c:v>
                </c:pt>
                <c:pt idx="5925">
                  <c:v>40960.123611111107</c:v>
                </c:pt>
                <c:pt idx="5926">
                  <c:v>40960.131249999999</c:v>
                </c:pt>
                <c:pt idx="5927">
                  <c:v>40960.138194444451</c:v>
                </c:pt>
                <c:pt idx="5928">
                  <c:v>40960.144444444442</c:v>
                </c:pt>
                <c:pt idx="5929">
                  <c:v>40960.151388888888</c:v>
                </c:pt>
                <c:pt idx="5930">
                  <c:v>40960.15902777778</c:v>
                </c:pt>
                <c:pt idx="5931">
                  <c:v>40960.165277777778</c:v>
                </c:pt>
                <c:pt idx="5932">
                  <c:v>40960.172222222223</c:v>
                </c:pt>
                <c:pt idx="5933">
                  <c:v>40960.179166666654</c:v>
                </c:pt>
                <c:pt idx="5934">
                  <c:v>40960.186111111114</c:v>
                </c:pt>
                <c:pt idx="5935">
                  <c:v>40960.193055555552</c:v>
                </c:pt>
                <c:pt idx="5936">
                  <c:v>40960.199999999997</c:v>
                </c:pt>
                <c:pt idx="5937">
                  <c:v>40960.206944444442</c:v>
                </c:pt>
                <c:pt idx="5938">
                  <c:v>40960.213888888888</c:v>
                </c:pt>
                <c:pt idx="5939">
                  <c:v>40960.220833333326</c:v>
                </c:pt>
                <c:pt idx="5940">
                  <c:v>40960.227777777771</c:v>
                </c:pt>
                <c:pt idx="5941">
                  <c:v>40960.234722222216</c:v>
                </c:pt>
                <c:pt idx="5942">
                  <c:v>40960.241666666654</c:v>
                </c:pt>
                <c:pt idx="5943">
                  <c:v>40960.248611111114</c:v>
                </c:pt>
                <c:pt idx="5944">
                  <c:v>40960.255555555559</c:v>
                </c:pt>
                <c:pt idx="5945">
                  <c:v>40960.262499999997</c:v>
                </c:pt>
                <c:pt idx="5946">
                  <c:v>40960.269444444435</c:v>
                </c:pt>
                <c:pt idx="5947">
                  <c:v>40960.276388888888</c:v>
                </c:pt>
                <c:pt idx="5948">
                  <c:v>40960.283333333326</c:v>
                </c:pt>
                <c:pt idx="5949">
                  <c:v>40960.290277777778</c:v>
                </c:pt>
                <c:pt idx="5950">
                  <c:v>40960.297222222216</c:v>
                </c:pt>
                <c:pt idx="5951">
                  <c:v>40960.304166666661</c:v>
                </c:pt>
                <c:pt idx="5952">
                  <c:v>40960.311111111114</c:v>
                </c:pt>
                <c:pt idx="5953">
                  <c:v>40960.318055555566</c:v>
                </c:pt>
                <c:pt idx="5954">
                  <c:v>40960.325000000004</c:v>
                </c:pt>
                <c:pt idx="5955">
                  <c:v>40960.331944444442</c:v>
                </c:pt>
                <c:pt idx="5956">
                  <c:v>40960.338888888895</c:v>
                </c:pt>
                <c:pt idx="5957">
                  <c:v>40960.345833333333</c:v>
                </c:pt>
                <c:pt idx="5958">
                  <c:v>40960.352777777785</c:v>
                </c:pt>
                <c:pt idx="5959">
                  <c:v>40960.359722222223</c:v>
                </c:pt>
                <c:pt idx="5960">
                  <c:v>40960.366666666661</c:v>
                </c:pt>
                <c:pt idx="5961">
                  <c:v>40960.373611111114</c:v>
                </c:pt>
                <c:pt idx="5962">
                  <c:v>40960.380555555566</c:v>
                </c:pt>
                <c:pt idx="5963">
                  <c:v>40960.387500000004</c:v>
                </c:pt>
                <c:pt idx="5964">
                  <c:v>40960.394444444442</c:v>
                </c:pt>
                <c:pt idx="5965">
                  <c:v>40960.401388888888</c:v>
                </c:pt>
                <c:pt idx="5966">
                  <c:v>40960.408333333333</c:v>
                </c:pt>
                <c:pt idx="5967">
                  <c:v>40960.415277777785</c:v>
                </c:pt>
                <c:pt idx="5968">
                  <c:v>40960.422222222223</c:v>
                </c:pt>
                <c:pt idx="5969">
                  <c:v>40960.429166666654</c:v>
                </c:pt>
                <c:pt idx="5970">
                  <c:v>40960.436111111114</c:v>
                </c:pt>
                <c:pt idx="5971">
                  <c:v>40960.443055555559</c:v>
                </c:pt>
                <c:pt idx="5972">
                  <c:v>40960.450000000004</c:v>
                </c:pt>
                <c:pt idx="5973">
                  <c:v>40960.45694444445</c:v>
                </c:pt>
                <c:pt idx="5974">
                  <c:v>40960.463888888888</c:v>
                </c:pt>
                <c:pt idx="5975">
                  <c:v>40960.470833333333</c:v>
                </c:pt>
                <c:pt idx="5976">
                  <c:v>40960.477777777778</c:v>
                </c:pt>
                <c:pt idx="5977">
                  <c:v>40960.484722222223</c:v>
                </c:pt>
                <c:pt idx="5978">
                  <c:v>40960.491666666654</c:v>
                </c:pt>
                <c:pt idx="5979">
                  <c:v>40960.498611111114</c:v>
                </c:pt>
                <c:pt idx="5980">
                  <c:v>40960.505555555559</c:v>
                </c:pt>
                <c:pt idx="5981">
                  <c:v>40960.512500000004</c:v>
                </c:pt>
                <c:pt idx="5982">
                  <c:v>40960.519444444442</c:v>
                </c:pt>
                <c:pt idx="5983">
                  <c:v>40960.526388888888</c:v>
                </c:pt>
                <c:pt idx="5984">
                  <c:v>40960.533333333326</c:v>
                </c:pt>
                <c:pt idx="5985">
                  <c:v>40960.540277777785</c:v>
                </c:pt>
                <c:pt idx="5986">
                  <c:v>40960.547222222223</c:v>
                </c:pt>
                <c:pt idx="5987">
                  <c:v>40960.554166666661</c:v>
                </c:pt>
                <c:pt idx="5988">
                  <c:v>40960.561111111107</c:v>
                </c:pt>
                <c:pt idx="5989">
                  <c:v>40960.568055555559</c:v>
                </c:pt>
                <c:pt idx="5990">
                  <c:v>40960.575000000004</c:v>
                </c:pt>
                <c:pt idx="5991">
                  <c:v>40960.581944444442</c:v>
                </c:pt>
                <c:pt idx="5992">
                  <c:v>40960.588888888895</c:v>
                </c:pt>
                <c:pt idx="5993">
                  <c:v>40960.595833333326</c:v>
                </c:pt>
                <c:pt idx="5994">
                  <c:v>40960.602777777778</c:v>
                </c:pt>
                <c:pt idx="5995">
                  <c:v>40960.609722222216</c:v>
                </c:pt>
                <c:pt idx="5996">
                  <c:v>40960.616666666661</c:v>
                </c:pt>
                <c:pt idx="5997">
                  <c:v>40960.623611111107</c:v>
                </c:pt>
                <c:pt idx="5998">
                  <c:v>40960.630555555559</c:v>
                </c:pt>
                <c:pt idx="5999">
                  <c:v>40960.637499999997</c:v>
                </c:pt>
                <c:pt idx="6000">
                  <c:v>40960.644444444442</c:v>
                </c:pt>
                <c:pt idx="6001">
                  <c:v>40960.651388888888</c:v>
                </c:pt>
                <c:pt idx="6002">
                  <c:v>40960.658333333333</c:v>
                </c:pt>
                <c:pt idx="6003">
                  <c:v>40960.665277777778</c:v>
                </c:pt>
                <c:pt idx="6004">
                  <c:v>40960.672222222223</c:v>
                </c:pt>
                <c:pt idx="6005">
                  <c:v>40960.679166666654</c:v>
                </c:pt>
                <c:pt idx="6006">
                  <c:v>40960.686111111114</c:v>
                </c:pt>
                <c:pt idx="6007">
                  <c:v>40960.693055555552</c:v>
                </c:pt>
                <c:pt idx="6008">
                  <c:v>40960.699999999997</c:v>
                </c:pt>
                <c:pt idx="6009">
                  <c:v>40960.706944444442</c:v>
                </c:pt>
                <c:pt idx="6010">
                  <c:v>40960.713888888888</c:v>
                </c:pt>
                <c:pt idx="6011">
                  <c:v>40960.720833333326</c:v>
                </c:pt>
                <c:pt idx="6012">
                  <c:v>40960.727777777771</c:v>
                </c:pt>
                <c:pt idx="6013">
                  <c:v>40960.734722222216</c:v>
                </c:pt>
                <c:pt idx="6014">
                  <c:v>40960.741666666654</c:v>
                </c:pt>
                <c:pt idx="6015">
                  <c:v>40960.748611111114</c:v>
                </c:pt>
                <c:pt idx="6016">
                  <c:v>40960.755555555559</c:v>
                </c:pt>
                <c:pt idx="6017">
                  <c:v>40960.762499999997</c:v>
                </c:pt>
                <c:pt idx="6018">
                  <c:v>40960.769444444435</c:v>
                </c:pt>
                <c:pt idx="6019">
                  <c:v>40960.776388888888</c:v>
                </c:pt>
                <c:pt idx="6020">
                  <c:v>40960.783333333326</c:v>
                </c:pt>
                <c:pt idx="6021">
                  <c:v>40960.790277777778</c:v>
                </c:pt>
                <c:pt idx="6022">
                  <c:v>40960.797222222216</c:v>
                </c:pt>
                <c:pt idx="6023">
                  <c:v>40960.804166666661</c:v>
                </c:pt>
                <c:pt idx="6024">
                  <c:v>40960.811111111114</c:v>
                </c:pt>
                <c:pt idx="6025">
                  <c:v>40960.818055555566</c:v>
                </c:pt>
                <c:pt idx="6026">
                  <c:v>40960.825000000004</c:v>
                </c:pt>
                <c:pt idx="6027">
                  <c:v>40960.831944444442</c:v>
                </c:pt>
                <c:pt idx="6028">
                  <c:v>40960.838888888895</c:v>
                </c:pt>
                <c:pt idx="6029">
                  <c:v>40960.845833333333</c:v>
                </c:pt>
                <c:pt idx="6030">
                  <c:v>40960.852777777785</c:v>
                </c:pt>
                <c:pt idx="6031">
                  <c:v>40960.859722222223</c:v>
                </c:pt>
                <c:pt idx="6032">
                  <c:v>40960.866666666661</c:v>
                </c:pt>
                <c:pt idx="6033">
                  <c:v>40960.873611111114</c:v>
                </c:pt>
                <c:pt idx="6034">
                  <c:v>40960.880555555566</c:v>
                </c:pt>
                <c:pt idx="6035">
                  <c:v>40960.887500000004</c:v>
                </c:pt>
                <c:pt idx="6036">
                  <c:v>40960.894444444442</c:v>
                </c:pt>
                <c:pt idx="6037">
                  <c:v>40960.901388888888</c:v>
                </c:pt>
                <c:pt idx="6038">
                  <c:v>40960.908333333333</c:v>
                </c:pt>
                <c:pt idx="6039">
                  <c:v>40960.915277777785</c:v>
                </c:pt>
                <c:pt idx="6040">
                  <c:v>40960.922222222223</c:v>
                </c:pt>
                <c:pt idx="6041">
                  <c:v>40960.929166666654</c:v>
                </c:pt>
                <c:pt idx="6042">
                  <c:v>40960.936111111114</c:v>
                </c:pt>
                <c:pt idx="6043">
                  <c:v>40960.943055555559</c:v>
                </c:pt>
                <c:pt idx="6044">
                  <c:v>40960.950000000004</c:v>
                </c:pt>
                <c:pt idx="6045">
                  <c:v>40960.95694444445</c:v>
                </c:pt>
                <c:pt idx="6046">
                  <c:v>40960.963888888888</c:v>
                </c:pt>
                <c:pt idx="6047">
                  <c:v>40960.970833333333</c:v>
                </c:pt>
                <c:pt idx="6048">
                  <c:v>40960.977777777778</c:v>
                </c:pt>
                <c:pt idx="6049">
                  <c:v>40960.984722222223</c:v>
                </c:pt>
                <c:pt idx="6050">
                  <c:v>40960.991666666654</c:v>
                </c:pt>
                <c:pt idx="6051">
                  <c:v>40960.998611111114</c:v>
                </c:pt>
                <c:pt idx="6052">
                  <c:v>40961.005555555559</c:v>
                </c:pt>
                <c:pt idx="6053">
                  <c:v>40961.012500000004</c:v>
                </c:pt>
                <c:pt idx="6054">
                  <c:v>40961.019444444442</c:v>
                </c:pt>
                <c:pt idx="6055">
                  <c:v>40961.026388888888</c:v>
                </c:pt>
                <c:pt idx="6056">
                  <c:v>40961.033333333326</c:v>
                </c:pt>
                <c:pt idx="6057">
                  <c:v>40961.040277777785</c:v>
                </c:pt>
                <c:pt idx="6058">
                  <c:v>40961.047222222223</c:v>
                </c:pt>
                <c:pt idx="6059">
                  <c:v>40961.054166666661</c:v>
                </c:pt>
                <c:pt idx="6060">
                  <c:v>40961.061111111107</c:v>
                </c:pt>
                <c:pt idx="6061">
                  <c:v>40961.068055555559</c:v>
                </c:pt>
                <c:pt idx="6062">
                  <c:v>40961.075000000004</c:v>
                </c:pt>
                <c:pt idx="6063">
                  <c:v>40961.081944444442</c:v>
                </c:pt>
                <c:pt idx="6064">
                  <c:v>40961.088888888895</c:v>
                </c:pt>
                <c:pt idx="6065">
                  <c:v>40961.095833333326</c:v>
                </c:pt>
                <c:pt idx="6066">
                  <c:v>40961.102777777778</c:v>
                </c:pt>
                <c:pt idx="6067">
                  <c:v>40961.109722222216</c:v>
                </c:pt>
                <c:pt idx="6068">
                  <c:v>40961.116666666661</c:v>
                </c:pt>
                <c:pt idx="6069">
                  <c:v>40961.123611111107</c:v>
                </c:pt>
                <c:pt idx="6070">
                  <c:v>40961.130555555559</c:v>
                </c:pt>
                <c:pt idx="6071">
                  <c:v>40961.137499999997</c:v>
                </c:pt>
                <c:pt idx="6072">
                  <c:v>40961.144444444442</c:v>
                </c:pt>
                <c:pt idx="6073">
                  <c:v>40961.151388888888</c:v>
                </c:pt>
                <c:pt idx="6074">
                  <c:v>40961.158333333333</c:v>
                </c:pt>
                <c:pt idx="6075">
                  <c:v>40961.165277777778</c:v>
                </c:pt>
                <c:pt idx="6076">
                  <c:v>40961.17291666667</c:v>
                </c:pt>
                <c:pt idx="6077">
                  <c:v>40961.179166666654</c:v>
                </c:pt>
                <c:pt idx="6078">
                  <c:v>40961.186111111114</c:v>
                </c:pt>
                <c:pt idx="6079">
                  <c:v>40961.193055555552</c:v>
                </c:pt>
                <c:pt idx="6080">
                  <c:v>40961.199999999997</c:v>
                </c:pt>
                <c:pt idx="6081">
                  <c:v>40961.206944444442</c:v>
                </c:pt>
                <c:pt idx="6082">
                  <c:v>40961.213888888888</c:v>
                </c:pt>
                <c:pt idx="6083">
                  <c:v>40961.220833333326</c:v>
                </c:pt>
                <c:pt idx="6084">
                  <c:v>40961.228472222225</c:v>
                </c:pt>
                <c:pt idx="6085">
                  <c:v>40961.234722222216</c:v>
                </c:pt>
                <c:pt idx="6086">
                  <c:v>40961.241666666654</c:v>
                </c:pt>
                <c:pt idx="6087">
                  <c:v>40961.248611111114</c:v>
                </c:pt>
                <c:pt idx="6088">
                  <c:v>40961.255555555559</c:v>
                </c:pt>
                <c:pt idx="6089">
                  <c:v>40961.262499999997</c:v>
                </c:pt>
                <c:pt idx="6090">
                  <c:v>40961.269444444435</c:v>
                </c:pt>
                <c:pt idx="6091">
                  <c:v>40961.276388888888</c:v>
                </c:pt>
                <c:pt idx="6092">
                  <c:v>40961.28402777778</c:v>
                </c:pt>
                <c:pt idx="6093">
                  <c:v>40961.290972222225</c:v>
                </c:pt>
                <c:pt idx="6094">
                  <c:v>40961.297222222216</c:v>
                </c:pt>
                <c:pt idx="6095">
                  <c:v>40961.304166666661</c:v>
                </c:pt>
                <c:pt idx="6096">
                  <c:v>40961.311805555553</c:v>
                </c:pt>
                <c:pt idx="6097">
                  <c:v>40961.318750000006</c:v>
                </c:pt>
                <c:pt idx="6098">
                  <c:v>40961.325000000004</c:v>
                </c:pt>
                <c:pt idx="6099">
                  <c:v>40961.331944444442</c:v>
                </c:pt>
                <c:pt idx="6100">
                  <c:v>40961.338888888895</c:v>
                </c:pt>
                <c:pt idx="6101">
                  <c:v>40961.345833333333</c:v>
                </c:pt>
                <c:pt idx="6102">
                  <c:v>40961.352777777785</c:v>
                </c:pt>
                <c:pt idx="6103">
                  <c:v>40961.359722222223</c:v>
                </c:pt>
                <c:pt idx="6104">
                  <c:v>40961.367361111101</c:v>
                </c:pt>
                <c:pt idx="6105">
                  <c:v>40961.373611111114</c:v>
                </c:pt>
                <c:pt idx="6106">
                  <c:v>40961.381250000006</c:v>
                </c:pt>
                <c:pt idx="6107">
                  <c:v>40961.387500000004</c:v>
                </c:pt>
                <c:pt idx="6108">
                  <c:v>40961.395138888889</c:v>
                </c:pt>
                <c:pt idx="6109">
                  <c:v>40961.401388888888</c:v>
                </c:pt>
                <c:pt idx="6110">
                  <c:v>40961.408333333333</c:v>
                </c:pt>
                <c:pt idx="6111">
                  <c:v>40961.415972222232</c:v>
                </c:pt>
                <c:pt idx="6112">
                  <c:v>40961.422222222223</c:v>
                </c:pt>
                <c:pt idx="6113">
                  <c:v>40961.429861111101</c:v>
                </c:pt>
                <c:pt idx="6114">
                  <c:v>40961.436805555553</c:v>
                </c:pt>
                <c:pt idx="6115">
                  <c:v>40961.443749999999</c:v>
                </c:pt>
                <c:pt idx="6116">
                  <c:v>40961.450000000004</c:v>
                </c:pt>
                <c:pt idx="6117">
                  <c:v>40961.457638888896</c:v>
                </c:pt>
                <c:pt idx="6118">
                  <c:v>40961.464583333334</c:v>
                </c:pt>
                <c:pt idx="6119">
                  <c:v>40961.470833333333</c:v>
                </c:pt>
                <c:pt idx="6120">
                  <c:v>40961.478472222232</c:v>
                </c:pt>
                <c:pt idx="6121">
                  <c:v>40961.484722222223</c:v>
                </c:pt>
                <c:pt idx="6122">
                  <c:v>40961.492361111101</c:v>
                </c:pt>
                <c:pt idx="6123">
                  <c:v>40961.498611111114</c:v>
                </c:pt>
                <c:pt idx="6124">
                  <c:v>40961.506250000006</c:v>
                </c:pt>
                <c:pt idx="6125">
                  <c:v>40961.513194444451</c:v>
                </c:pt>
                <c:pt idx="6126">
                  <c:v>40961.519444444442</c:v>
                </c:pt>
                <c:pt idx="6127">
                  <c:v>40961.526388888888</c:v>
                </c:pt>
                <c:pt idx="6128">
                  <c:v>40961.53402777778</c:v>
                </c:pt>
                <c:pt idx="6129">
                  <c:v>40961.540277777785</c:v>
                </c:pt>
                <c:pt idx="6130">
                  <c:v>40961.54791666667</c:v>
                </c:pt>
                <c:pt idx="6131">
                  <c:v>40961.554861111108</c:v>
                </c:pt>
                <c:pt idx="6132">
                  <c:v>40961.561111111107</c:v>
                </c:pt>
                <c:pt idx="6133">
                  <c:v>40961.568055555559</c:v>
                </c:pt>
                <c:pt idx="6134">
                  <c:v>40961.575694444451</c:v>
                </c:pt>
                <c:pt idx="6135">
                  <c:v>40961.581944444442</c:v>
                </c:pt>
                <c:pt idx="6136">
                  <c:v>40961.588888888895</c:v>
                </c:pt>
                <c:pt idx="6137">
                  <c:v>40961.59652777778</c:v>
                </c:pt>
                <c:pt idx="6138">
                  <c:v>40961.603472222225</c:v>
                </c:pt>
                <c:pt idx="6139">
                  <c:v>40961.609722222216</c:v>
                </c:pt>
                <c:pt idx="6140">
                  <c:v>40961.616666666661</c:v>
                </c:pt>
                <c:pt idx="6141">
                  <c:v>40961.624305555546</c:v>
                </c:pt>
                <c:pt idx="6142">
                  <c:v>40961.631249999999</c:v>
                </c:pt>
                <c:pt idx="6143">
                  <c:v>40961.637499999997</c:v>
                </c:pt>
                <c:pt idx="6144">
                  <c:v>40961.644444444442</c:v>
                </c:pt>
                <c:pt idx="6145">
                  <c:v>40961.651388888888</c:v>
                </c:pt>
                <c:pt idx="6146">
                  <c:v>40961.658333333333</c:v>
                </c:pt>
                <c:pt idx="6147">
                  <c:v>40961.665277777778</c:v>
                </c:pt>
                <c:pt idx="6148">
                  <c:v>40961.672222222223</c:v>
                </c:pt>
                <c:pt idx="6149">
                  <c:v>40961.679166666654</c:v>
                </c:pt>
                <c:pt idx="6150">
                  <c:v>40961.686111111114</c:v>
                </c:pt>
                <c:pt idx="6151">
                  <c:v>40961.693749999991</c:v>
                </c:pt>
                <c:pt idx="6152">
                  <c:v>40961.699999999997</c:v>
                </c:pt>
                <c:pt idx="6153">
                  <c:v>40961.707638888889</c:v>
                </c:pt>
                <c:pt idx="6154">
                  <c:v>40961.713888888888</c:v>
                </c:pt>
                <c:pt idx="6155">
                  <c:v>40961.721527777772</c:v>
                </c:pt>
                <c:pt idx="6156">
                  <c:v>40961.728472222225</c:v>
                </c:pt>
                <c:pt idx="6157">
                  <c:v>40961.734722222216</c:v>
                </c:pt>
                <c:pt idx="6158">
                  <c:v>40961.741666666654</c:v>
                </c:pt>
                <c:pt idx="6159">
                  <c:v>40961.748611111114</c:v>
                </c:pt>
                <c:pt idx="6160">
                  <c:v>40961.756250000006</c:v>
                </c:pt>
                <c:pt idx="6161">
                  <c:v>40961.762499999997</c:v>
                </c:pt>
                <c:pt idx="6162">
                  <c:v>40961.769444444435</c:v>
                </c:pt>
                <c:pt idx="6163">
                  <c:v>40961.777083333327</c:v>
                </c:pt>
                <c:pt idx="6164">
                  <c:v>40961.783333333326</c:v>
                </c:pt>
                <c:pt idx="6165">
                  <c:v>40961.790277777778</c:v>
                </c:pt>
                <c:pt idx="6166">
                  <c:v>40961.797916666663</c:v>
                </c:pt>
                <c:pt idx="6167">
                  <c:v>40961.804166666661</c:v>
                </c:pt>
                <c:pt idx="6168">
                  <c:v>40961.811111111114</c:v>
                </c:pt>
                <c:pt idx="6169">
                  <c:v>40961.818750000006</c:v>
                </c:pt>
                <c:pt idx="6170">
                  <c:v>40961.825000000004</c:v>
                </c:pt>
                <c:pt idx="6171">
                  <c:v>40961.831944444442</c:v>
                </c:pt>
                <c:pt idx="6172">
                  <c:v>40961.838888888895</c:v>
                </c:pt>
                <c:pt idx="6173">
                  <c:v>40961.846527777787</c:v>
                </c:pt>
                <c:pt idx="6174">
                  <c:v>40961.853472222232</c:v>
                </c:pt>
                <c:pt idx="6175">
                  <c:v>40961.86041666667</c:v>
                </c:pt>
                <c:pt idx="6176">
                  <c:v>40961.866666666661</c:v>
                </c:pt>
                <c:pt idx="6177">
                  <c:v>40961.873611111114</c:v>
                </c:pt>
                <c:pt idx="6178">
                  <c:v>40961.881250000006</c:v>
                </c:pt>
                <c:pt idx="6179">
                  <c:v>40961.887500000004</c:v>
                </c:pt>
                <c:pt idx="6180">
                  <c:v>40961.915277777785</c:v>
                </c:pt>
                <c:pt idx="6181">
                  <c:v>40961.92291666667</c:v>
                </c:pt>
                <c:pt idx="6182">
                  <c:v>40961.929861111101</c:v>
                </c:pt>
                <c:pt idx="6183">
                  <c:v>40961.936805555553</c:v>
                </c:pt>
                <c:pt idx="6184">
                  <c:v>40961.943055555559</c:v>
                </c:pt>
                <c:pt idx="6185">
                  <c:v>40961.950000000004</c:v>
                </c:pt>
                <c:pt idx="6186">
                  <c:v>40961.95694444445</c:v>
                </c:pt>
                <c:pt idx="6187">
                  <c:v>40961.964583333334</c:v>
                </c:pt>
                <c:pt idx="6188">
                  <c:v>40961.97152777778</c:v>
                </c:pt>
                <c:pt idx="6189">
                  <c:v>40961.977777777778</c:v>
                </c:pt>
                <c:pt idx="6190">
                  <c:v>40961.984722222223</c:v>
                </c:pt>
                <c:pt idx="6191">
                  <c:v>40961.991666666654</c:v>
                </c:pt>
                <c:pt idx="6192">
                  <c:v>40961.998611111114</c:v>
                </c:pt>
                <c:pt idx="6193">
                  <c:v>40962.006250000006</c:v>
                </c:pt>
                <c:pt idx="6194">
                  <c:v>40962.013194444451</c:v>
                </c:pt>
                <c:pt idx="6195">
                  <c:v>40962.019444444442</c:v>
                </c:pt>
                <c:pt idx="6196">
                  <c:v>40962.026388888888</c:v>
                </c:pt>
                <c:pt idx="6197">
                  <c:v>40962.033333333326</c:v>
                </c:pt>
                <c:pt idx="6198">
                  <c:v>40962.040277777785</c:v>
                </c:pt>
                <c:pt idx="6199">
                  <c:v>40962.04791666667</c:v>
                </c:pt>
                <c:pt idx="6200">
                  <c:v>40962.054861111108</c:v>
                </c:pt>
                <c:pt idx="6201">
                  <c:v>40962.061111111107</c:v>
                </c:pt>
                <c:pt idx="6202">
                  <c:v>40962.068055555559</c:v>
                </c:pt>
                <c:pt idx="6203">
                  <c:v>40962.075000000004</c:v>
                </c:pt>
                <c:pt idx="6204">
                  <c:v>40962.081944444442</c:v>
                </c:pt>
                <c:pt idx="6205">
                  <c:v>40962.089583333334</c:v>
                </c:pt>
                <c:pt idx="6206">
                  <c:v>40962.09652777778</c:v>
                </c:pt>
                <c:pt idx="6207">
                  <c:v>40962.103472222225</c:v>
                </c:pt>
                <c:pt idx="6208">
                  <c:v>40962.109722222216</c:v>
                </c:pt>
                <c:pt idx="6209">
                  <c:v>40962.116666666661</c:v>
                </c:pt>
                <c:pt idx="6210">
                  <c:v>40962.123611111107</c:v>
                </c:pt>
                <c:pt idx="6211">
                  <c:v>40962.131249999999</c:v>
                </c:pt>
                <c:pt idx="6212">
                  <c:v>40962.138194444451</c:v>
                </c:pt>
                <c:pt idx="6213">
                  <c:v>40962.144444444442</c:v>
                </c:pt>
                <c:pt idx="6214">
                  <c:v>40962.152083333334</c:v>
                </c:pt>
                <c:pt idx="6215">
                  <c:v>40962.158333333333</c:v>
                </c:pt>
                <c:pt idx="6216">
                  <c:v>40962.165972222225</c:v>
                </c:pt>
                <c:pt idx="6217">
                  <c:v>40962.17291666667</c:v>
                </c:pt>
                <c:pt idx="6218">
                  <c:v>40962.179166666654</c:v>
                </c:pt>
                <c:pt idx="6219">
                  <c:v>40962.186111111114</c:v>
                </c:pt>
                <c:pt idx="6220">
                  <c:v>40962.193055555552</c:v>
                </c:pt>
                <c:pt idx="6221">
                  <c:v>40962.199999999997</c:v>
                </c:pt>
                <c:pt idx="6222">
                  <c:v>40962.206944444442</c:v>
                </c:pt>
                <c:pt idx="6223">
                  <c:v>40962.213888888888</c:v>
                </c:pt>
                <c:pt idx="6224">
                  <c:v>40962.220833333326</c:v>
                </c:pt>
                <c:pt idx="6225">
                  <c:v>40962.227777777771</c:v>
                </c:pt>
                <c:pt idx="6226">
                  <c:v>40962.235416666663</c:v>
                </c:pt>
                <c:pt idx="6227">
                  <c:v>40962.241666666654</c:v>
                </c:pt>
                <c:pt idx="6228">
                  <c:v>40962.248611111114</c:v>
                </c:pt>
                <c:pt idx="6229">
                  <c:v>40962.256250000006</c:v>
                </c:pt>
                <c:pt idx="6230">
                  <c:v>40962.262499999997</c:v>
                </c:pt>
                <c:pt idx="6231">
                  <c:v>40962.269444444435</c:v>
                </c:pt>
                <c:pt idx="6232">
                  <c:v>40962.277083333327</c:v>
                </c:pt>
                <c:pt idx="6233">
                  <c:v>40962.283333333326</c:v>
                </c:pt>
                <c:pt idx="6234">
                  <c:v>40962.290972222225</c:v>
                </c:pt>
                <c:pt idx="6235">
                  <c:v>40962.297222222216</c:v>
                </c:pt>
                <c:pt idx="6236">
                  <c:v>40962.304861111108</c:v>
                </c:pt>
                <c:pt idx="6237">
                  <c:v>40962.311805555553</c:v>
                </c:pt>
                <c:pt idx="6238">
                  <c:v>40962.318750000006</c:v>
                </c:pt>
                <c:pt idx="6239">
                  <c:v>40962.325000000004</c:v>
                </c:pt>
                <c:pt idx="6240">
                  <c:v>40962.332638888896</c:v>
                </c:pt>
                <c:pt idx="6241">
                  <c:v>40962.338888888895</c:v>
                </c:pt>
                <c:pt idx="6242">
                  <c:v>40962.346527777787</c:v>
                </c:pt>
                <c:pt idx="6243">
                  <c:v>40962.353472222232</c:v>
                </c:pt>
                <c:pt idx="6244">
                  <c:v>40962.359722222223</c:v>
                </c:pt>
                <c:pt idx="6245">
                  <c:v>40962.367361111101</c:v>
                </c:pt>
                <c:pt idx="6246">
                  <c:v>40962.380555555566</c:v>
                </c:pt>
                <c:pt idx="6247">
                  <c:v>40962.388194444458</c:v>
                </c:pt>
                <c:pt idx="6248">
                  <c:v>40962.395138888889</c:v>
                </c:pt>
                <c:pt idx="6249">
                  <c:v>40962.402083333334</c:v>
                </c:pt>
                <c:pt idx="6250">
                  <c:v>40962.40902777778</c:v>
                </c:pt>
                <c:pt idx="6251">
                  <c:v>40962.415277777785</c:v>
                </c:pt>
                <c:pt idx="6252">
                  <c:v>40962.422222222223</c:v>
                </c:pt>
                <c:pt idx="6253">
                  <c:v>40962.429166666654</c:v>
                </c:pt>
                <c:pt idx="6254">
                  <c:v>40962.436805555553</c:v>
                </c:pt>
                <c:pt idx="6255">
                  <c:v>40962.443055555559</c:v>
                </c:pt>
                <c:pt idx="6256">
                  <c:v>40962.450000000004</c:v>
                </c:pt>
                <c:pt idx="6257">
                  <c:v>40962.45694444445</c:v>
                </c:pt>
                <c:pt idx="6258">
                  <c:v>40962.463888888888</c:v>
                </c:pt>
                <c:pt idx="6259">
                  <c:v>40962.470833333333</c:v>
                </c:pt>
                <c:pt idx="6260">
                  <c:v>40962.478472222232</c:v>
                </c:pt>
                <c:pt idx="6261">
                  <c:v>40962.484722222223</c:v>
                </c:pt>
                <c:pt idx="6262">
                  <c:v>40962.491666666654</c:v>
                </c:pt>
                <c:pt idx="6263">
                  <c:v>40962.499305555546</c:v>
                </c:pt>
                <c:pt idx="6264">
                  <c:v>40962.505555555559</c:v>
                </c:pt>
                <c:pt idx="6265">
                  <c:v>40962.512500000004</c:v>
                </c:pt>
                <c:pt idx="6266">
                  <c:v>40962.520138888889</c:v>
                </c:pt>
                <c:pt idx="6267">
                  <c:v>40962.527083333327</c:v>
                </c:pt>
                <c:pt idx="6268">
                  <c:v>40962.53402777778</c:v>
                </c:pt>
                <c:pt idx="6269">
                  <c:v>40962.540277777785</c:v>
                </c:pt>
                <c:pt idx="6270">
                  <c:v>40962.54791666667</c:v>
                </c:pt>
                <c:pt idx="6271">
                  <c:v>40962.554861111108</c:v>
                </c:pt>
                <c:pt idx="6272">
                  <c:v>40962.561805555546</c:v>
                </c:pt>
                <c:pt idx="6273">
                  <c:v>40962.568055555559</c:v>
                </c:pt>
                <c:pt idx="6274">
                  <c:v>40962.575000000004</c:v>
                </c:pt>
                <c:pt idx="6275">
                  <c:v>40962.581944444442</c:v>
                </c:pt>
                <c:pt idx="6276">
                  <c:v>40962.589583333334</c:v>
                </c:pt>
                <c:pt idx="6277">
                  <c:v>40962.595833333326</c:v>
                </c:pt>
                <c:pt idx="6278">
                  <c:v>40962.603472222225</c:v>
                </c:pt>
                <c:pt idx="6279">
                  <c:v>40962.61041666667</c:v>
                </c:pt>
                <c:pt idx="6280">
                  <c:v>40962.616666666661</c:v>
                </c:pt>
                <c:pt idx="6281">
                  <c:v>40962.623611111107</c:v>
                </c:pt>
                <c:pt idx="6282">
                  <c:v>40962.631249999999</c:v>
                </c:pt>
                <c:pt idx="6283">
                  <c:v>40962.638194444451</c:v>
                </c:pt>
                <c:pt idx="6284">
                  <c:v>40962.644444444442</c:v>
                </c:pt>
                <c:pt idx="6285">
                  <c:v>40962.652083333334</c:v>
                </c:pt>
                <c:pt idx="6286">
                  <c:v>40962.658333333333</c:v>
                </c:pt>
                <c:pt idx="6287">
                  <c:v>40962.665972222225</c:v>
                </c:pt>
                <c:pt idx="6288">
                  <c:v>40962.67291666667</c:v>
                </c:pt>
                <c:pt idx="6289">
                  <c:v>40962.679861111101</c:v>
                </c:pt>
                <c:pt idx="6290">
                  <c:v>40962.686111111114</c:v>
                </c:pt>
                <c:pt idx="6291">
                  <c:v>40962.693749999991</c:v>
                </c:pt>
                <c:pt idx="6292">
                  <c:v>40962.700694444451</c:v>
                </c:pt>
                <c:pt idx="6293">
                  <c:v>40962.707638888889</c:v>
                </c:pt>
                <c:pt idx="6294">
                  <c:v>40962.714583333334</c:v>
                </c:pt>
                <c:pt idx="6295">
                  <c:v>40962.721527777772</c:v>
                </c:pt>
                <c:pt idx="6296">
                  <c:v>40962.728472222225</c:v>
                </c:pt>
                <c:pt idx="6297">
                  <c:v>40962.735416666663</c:v>
                </c:pt>
                <c:pt idx="6298">
                  <c:v>40962.742361111101</c:v>
                </c:pt>
                <c:pt idx="6299">
                  <c:v>40962.748611111114</c:v>
                </c:pt>
                <c:pt idx="6300">
                  <c:v>40962.756250000006</c:v>
                </c:pt>
                <c:pt idx="6301">
                  <c:v>40962.763194444444</c:v>
                </c:pt>
                <c:pt idx="6302">
                  <c:v>40962.770138888889</c:v>
                </c:pt>
                <c:pt idx="6303">
                  <c:v>40962.777083333327</c:v>
                </c:pt>
                <c:pt idx="6304">
                  <c:v>40962.783333333326</c:v>
                </c:pt>
                <c:pt idx="6305">
                  <c:v>40962.790277777778</c:v>
                </c:pt>
                <c:pt idx="6306">
                  <c:v>40962.797916666663</c:v>
                </c:pt>
                <c:pt idx="6307">
                  <c:v>40962.804861111108</c:v>
                </c:pt>
                <c:pt idx="6308">
                  <c:v>40962.811805555553</c:v>
                </c:pt>
                <c:pt idx="6309">
                  <c:v>40962.818750000006</c:v>
                </c:pt>
                <c:pt idx="6310">
                  <c:v>40962.825000000004</c:v>
                </c:pt>
                <c:pt idx="6311">
                  <c:v>40962.831944444442</c:v>
                </c:pt>
                <c:pt idx="6312">
                  <c:v>40962.839583333334</c:v>
                </c:pt>
                <c:pt idx="6313">
                  <c:v>40962.846527777787</c:v>
                </c:pt>
                <c:pt idx="6314">
                  <c:v>40962.853472222232</c:v>
                </c:pt>
                <c:pt idx="6315">
                  <c:v>40962.86041666667</c:v>
                </c:pt>
                <c:pt idx="6316">
                  <c:v>40962.867361111101</c:v>
                </c:pt>
                <c:pt idx="6317">
                  <c:v>40962.874305555553</c:v>
                </c:pt>
                <c:pt idx="6318">
                  <c:v>40962.881250000006</c:v>
                </c:pt>
                <c:pt idx="6319">
                  <c:v>40962.888194444458</c:v>
                </c:pt>
                <c:pt idx="6320">
                  <c:v>40962.895138888889</c:v>
                </c:pt>
                <c:pt idx="6321">
                  <c:v>40962.902083333334</c:v>
                </c:pt>
                <c:pt idx="6322">
                  <c:v>40962.90902777778</c:v>
                </c:pt>
                <c:pt idx="6323">
                  <c:v>40962.915972222232</c:v>
                </c:pt>
                <c:pt idx="6324">
                  <c:v>40962.92291666667</c:v>
                </c:pt>
                <c:pt idx="6325">
                  <c:v>40962.929166666654</c:v>
                </c:pt>
                <c:pt idx="6326">
                  <c:v>40962.936805555553</c:v>
                </c:pt>
                <c:pt idx="6327">
                  <c:v>40962.943055555559</c:v>
                </c:pt>
                <c:pt idx="6328">
                  <c:v>40962.950000000004</c:v>
                </c:pt>
                <c:pt idx="6329">
                  <c:v>40962.95694444445</c:v>
                </c:pt>
                <c:pt idx="6330">
                  <c:v>40962.964583333334</c:v>
                </c:pt>
                <c:pt idx="6331">
                  <c:v>40962.97152777778</c:v>
                </c:pt>
                <c:pt idx="6332">
                  <c:v>40962.978472222232</c:v>
                </c:pt>
                <c:pt idx="6333">
                  <c:v>40962.984722222223</c:v>
                </c:pt>
                <c:pt idx="6334">
                  <c:v>40962.998611111114</c:v>
                </c:pt>
                <c:pt idx="6335">
                  <c:v>40963.006250000006</c:v>
                </c:pt>
                <c:pt idx="6336">
                  <c:v>40963.013194444451</c:v>
                </c:pt>
                <c:pt idx="6337">
                  <c:v>40963.020138888889</c:v>
                </c:pt>
                <c:pt idx="6338">
                  <c:v>40963.027083333327</c:v>
                </c:pt>
                <c:pt idx="6339">
                  <c:v>40963.03402777778</c:v>
                </c:pt>
                <c:pt idx="6340">
                  <c:v>40963.040277777785</c:v>
                </c:pt>
                <c:pt idx="6341">
                  <c:v>40963.04791666667</c:v>
                </c:pt>
                <c:pt idx="6342">
                  <c:v>40963.061111111107</c:v>
                </c:pt>
                <c:pt idx="6343">
                  <c:v>40963.068749999999</c:v>
                </c:pt>
                <c:pt idx="6344">
                  <c:v>40963.075000000004</c:v>
                </c:pt>
                <c:pt idx="6345">
                  <c:v>40963.081944444442</c:v>
                </c:pt>
                <c:pt idx="6346">
                  <c:v>40963.089583333334</c:v>
                </c:pt>
                <c:pt idx="6347">
                  <c:v>40963.09652777778</c:v>
                </c:pt>
                <c:pt idx="6348">
                  <c:v>40963.103472222225</c:v>
                </c:pt>
                <c:pt idx="6349">
                  <c:v>40963.11041666667</c:v>
                </c:pt>
                <c:pt idx="6350">
                  <c:v>40963.116666666661</c:v>
                </c:pt>
                <c:pt idx="6351">
                  <c:v>40963.123611111107</c:v>
                </c:pt>
                <c:pt idx="6352">
                  <c:v>40963.131249999999</c:v>
                </c:pt>
                <c:pt idx="6353">
                  <c:v>40963.138194444451</c:v>
                </c:pt>
                <c:pt idx="6354">
                  <c:v>40963.144444444442</c:v>
                </c:pt>
                <c:pt idx="6355">
                  <c:v>40963.152083333334</c:v>
                </c:pt>
                <c:pt idx="6356">
                  <c:v>40963.15902777778</c:v>
                </c:pt>
                <c:pt idx="6357">
                  <c:v>40963.165277777778</c:v>
                </c:pt>
                <c:pt idx="6358">
                  <c:v>40963.17291666667</c:v>
                </c:pt>
                <c:pt idx="6359">
                  <c:v>40963.179166666654</c:v>
                </c:pt>
                <c:pt idx="6360">
                  <c:v>40963.186111111114</c:v>
                </c:pt>
                <c:pt idx="6361">
                  <c:v>40963.193055555552</c:v>
                </c:pt>
                <c:pt idx="6362">
                  <c:v>40963.199999999997</c:v>
                </c:pt>
                <c:pt idx="6363">
                  <c:v>40963.206944444442</c:v>
                </c:pt>
                <c:pt idx="6364">
                  <c:v>40963.214583333334</c:v>
                </c:pt>
                <c:pt idx="6365">
                  <c:v>40963.221527777772</c:v>
                </c:pt>
                <c:pt idx="6366">
                  <c:v>40963.228472222225</c:v>
                </c:pt>
                <c:pt idx="6367">
                  <c:v>40963.234722222216</c:v>
                </c:pt>
                <c:pt idx="6368">
                  <c:v>40963.241666666654</c:v>
                </c:pt>
                <c:pt idx="6369">
                  <c:v>40963.248611111114</c:v>
                </c:pt>
                <c:pt idx="6370">
                  <c:v>40963.256250000006</c:v>
                </c:pt>
                <c:pt idx="6371">
                  <c:v>40963.263194444444</c:v>
                </c:pt>
                <c:pt idx="6372">
                  <c:v>40963.269444444435</c:v>
                </c:pt>
                <c:pt idx="6373">
                  <c:v>40963.276388888888</c:v>
                </c:pt>
                <c:pt idx="6374">
                  <c:v>40963.28402777778</c:v>
                </c:pt>
                <c:pt idx="6375">
                  <c:v>40963.290972222225</c:v>
                </c:pt>
                <c:pt idx="6376">
                  <c:v>40963.297916666663</c:v>
                </c:pt>
                <c:pt idx="6377">
                  <c:v>40963.304861111108</c:v>
                </c:pt>
                <c:pt idx="6378">
                  <c:v>40963.311111111114</c:v>
                </c:pt>
                <c:pt idx="6379">
                  <c:v>40963.318055555566</c:v>
                </c:pt>
                <c:pt idx="6380">
                  <c:v>40963.325000000004</c:v>
                </c:pt>
                <c:pt idx="6381">
                  <c:v>40963.331944444442</c:v>
                </c:pt>
                <c:pt idx="6382">
                  <c:v>40963.339583333334</c:v>
                </c:pt>
                <c:pt idx="6383">
                  <c:v>40963.346527777787</c:v>
                </c:pt>
                <c:pt idx="6384">
                  <c:v>40963.352777777785</c:v>
                </c:pt>
                <c:pt idx="6385">
                  <c:v>40963.366666666661</c:v>
                </c:pt>
                <c:pt idx="6386">
                  <c:v>40963.373611111114</c:v>
                </c:pt>
                <c:pt idx="6387">
                  <c:v>40963.380555555566</c:v>
                </c:pt>
                <c:pt idx="6388">
                  <c:v>40963.388194444458</c:v>
                </c:pt>
                <c:pt idx="6389">
                  <c:v>40963.394444444442</c:v>
                </c:pt>
                <c:pt idx="6390">
                  <c:v>40963.401388888888</c:v>
                </c:pt>
                <c:pt idx="6391">
                  <c:v>40963.408333333333</c:v>
                </c:pt>
                <c:pt idx="6392">
                  <c:v>40963.415972222232</c:v>
                </c:pt>
                <c:pt idx="6393">
                  <c:v>40963.422222222223</c:v>
                </c:pt>
                <c:pt idx="6394">
                  <c:v>40963.429861111101</c:v>
                </c:pt>
                <c:pt idx="6395">
                  <c:v>40963.436805555553</c:v>
                </c:pt>
                <c:pt idx="6396">
                  <c:v>40963.443055555559</c:v>
                </c:pt>
                <c:pt idx="6397">
                  <c:v>40963.450000000004</c:v>
                </c:pt>
                <c:pt idx="6398">
                  <c:v>40963.457638888896</c:v>
                </c:pt>
                <c:pt idx="6399">
                  <c:v>40963.463888888888</c:v>
                </c:pt>
                <c:pt idx="6400">
                  <c:v>40963.470833333333</c:v>
                </c:pt>
                <c:pt idx="6401">
                  <c:v>40963.478472222232</c:v>
                </c:pt>
                <c:pt idx="6402">
                  <c:v>40963.484722222223</c:v>
                </c:pt>
                <c:pt idx="6403">
                  <c:v>40963.492361111101</c:v>
                </c:pt>
                <c:pt idx="6404">
                  <c:v>40963.499305555546</c:v>
                </c:pt>
                <c:pt idx="6405">
                  <c:v>40963.506250000006</c:v>
                </c:pt>
                <c:pt idx="6406">
                  <c:v>40963.512500000004</c:v>
                </c:pt>
                <c:pt idx="6407">
                  <c:v>40963.519444444442</c:v>
                </c:pt>
                <c:pt idx="6408">
                  <c:v>40963.526388888888</c:v>
                </c:pt>
                <c:pt idx="6409">
                  <c:v>40963.533333333326</c:v>
                </c:pt>
                <c:pt idx="6410">
                  <c:v>40963.540277777785</c:v>
                </c:pt>
                <c:pt idx="6411">
                  <c:v>40963.547222222223</c:v>
                </c:pt>
                <c:pt idx="6412">
                  <c:v>40963.554861111108</c:v>
                </c:pt>
                <c:pt idx="6413">
                  <c:v>40963.561111111107</c:v>
                </c:pt>
                <c:pt idx="6414">
                  <c:v>40963.568055555559</c:v>
                </c:pt>
                <c:pt idx="6415">
                  <c:v>40963.575694444451</c:v>
                </c:pt>
                <c:pt idx="6416">
                  <c:v>40963.581944444442</c:v>
                </c:pt>
                <c:pt idx="6417">
                  <c:v>40963.589583333334</c:v>
                </c:pt>
                <c:pt idx="6418">
                  <c:v>40963.59652777778</c:v>
                </c:pt>
                <c:pt idx="6419">
                  <c:v>40963.603472222225</c:v>
                </c:pt>
                <c:pt idx="6420">
                  <c:v>40963.609722222216</c:v>
                </c:pt>
                <c:pt idx="6421">
                  <c:v>40963.616666666661</c:v>
                </c:pt>
                <c:pt idx="6422">
                  <c:v>40963.624305555546</c:v>
                </c:pt>
                <c:pt idx="6423">
                  <c:v>40963.631249999999</c:v>
                </c:pt>
                <c:pt idx="6424">
                  <c:v>40963.638194444451</c:v>
                </c:pt>
                <c:pt idx="6425">
                  <c:v>40963.644444444442</c:v>
                </c:pt>
                <c:pt idx="6426">
                  <c:v>40963.652083333334</c:v>
                </c:pt>
                <c:pt idx="6427">
                  <c:v>40963.65902777778</c:v>
                </c:pt>
                <c:pt idx="6428">
                  <c:v>40963.665277777778</c:v>
                </c:pt>
                <c:pt idx="6429">
                  <c:v>40963.67291666667</c:v>
                </c:pt>
                <c:pt idx="6430">
                  <c:v>40963.679861111101</c:v>
                </c:pt>
                <c:pt idx="6431">
                  <c:v>40963.686805555553</c:v>
                </c:pt>
                <c:pt idx="6432">
                  <c:v>40963.693749999991</c:v>
                </c:pt>
                <c:pt idx="6433">
                  <c:v>40963.699999999997</c:v>
                </c:pt>
                <c:pt idx="6434">
                  <c:v>40963.707638888889</c:v>
                </c:pt>
                <c:pt idx="6435">
                  <c:v>40963.713888888888</c:v>
                </c:pt>
                <c:pt idx="6436">
                  <c:v>40963.721527777772</c:v>
                </c:pt>
                <c:pt idx="6437">
                  <c:v>40963.728472222225</c:v>
                </c:pt>
                <c:pt idx="6438">
                  <c:v>40963.734722222216</c:v>
                </c:pt>
                <c:pt idx="6439">
                  <c:v>40963.742361111101</c:v>
                </c:pt>
                <c:pt idx="6440">
                  <c:v>40963.748611111114</c:v>
                </c:pt>
                <c:pt idx="6441">
                  <c:v>40963.756250000006</c:v>
                </c:pt>
                <c:pt idx="6442">
                  <c:v>40963.762499999997</c:v>
                </c:pt>
                <c:pt idx="6443">
                  <c:v>40963.769444444435</c:v>
                </c:pt>
                <c:pt idx="6444">
                  <c:v>40963.777083333327</c:v>
                </c:pt>
                <c:pt idx="6445">
                  <c:v>40963.783333333326</c:v>
                </c:pt>
                <c:pt idx="6446">
                  <c:v>40963.790972222225</c:v>
                </c:pt>
                <c:pt idx="6447">
                  <c:v>40963.797916666663</c:v>
                </c:pt>
                <c:pt idx="6448">
                  <c:v>40963.804861111108</c:v>
                </c:pt>
                <c:pt idx="6449">
                  <c:v>40963.811111111114</c:v>
                </c:pt>
                <c:pt idx="6450">
                  <c:v>40963.818055555566</c:v>
                </c:pt>
                <c:pt idx="6451">
                  <c:v>40963.825000000004</c:v>
                </c:pt>
                <c:pt idx="6452">
                  <c:v>40963.838888888895</c:v>
                </c:pt>
                <c:pt idx="6453">
                  <c:v>40963.845833333333</c:v>
                </c:pt>
                <c:pt idx="6454">
                  <c:v>40963.853472222232</c:v>
                </c:pt>
                <c:pt idx="6455">
                  <c:v>40963.859722222223</c:v>
                </c:pt>
                <c:pt idx="6456">
                  <c:v>40963.866666666661</c:v>
                </c:pt>
                <c:pt idx="6457">
                  <c:v>40963.874305555553</c:v>
                </c:pt>
                <c:pt idx="6458">
                  <c:v>40963.881250000006</c:v>
                </c:pt>
                <c:pt idx="6459">
                  <c:v>40963.887500000004</c:v>
                </c:pt>
                <c:pt idx="6460">
                  <c:v>40963.894444444442</c:v>
                </c:pt>
                <c:pt idx="6461">
                  <c:v>40963.901388888888</c:v>
                </c:pt>
                <c:pt idx="6462">
                  <c:v>40963.90902777778</c:v>
                </c:pt>
                <c:pt idx="6463">
                  <c:v>40963.915277777785</c:v>
                </c:pt>
                <c:pt idx="6464">
                  <c:v>40963.922222222223</c:v>
                </c:pt>
                <c:pt idx="6465">
                  <c:v>40963.929861111101</c:v>
                </c:pt>
                <c:pt idx="6466">
                  <c:v>40963.936111111114</c:v>
                </c:pt>
                <c:pt idx="6467">
                  <c:v>40963.943749999999</c:v>
                </c:pt>
                <c:pt idx="6468">
                  <c:v>40963.950694444458</c:v>
                </c:pt>
                <c:pt idx="6469">
                  <c:v>40963.95694444445</c:v>
                </c:pt>
                <c:pt idx="6470">
                  <c:v>40963.964583333334</c:v>
                </c:pt>
                <c:pt idx="6471">
                  <c:v>40963.970833333333</c:v>
                </c:pt>
                <c:pt idx="6472">
                  <c:v>40963.978472222232</c:v>
                </c:pt>
                <c:pt idx="6473">
                  <c:v>40963.984722222223</c:v>
                </c:pt>
                <c:pt idx="6474">
                  <c:v>40963.992361111101</c:v>
                </c:pt>
                <c:pt idx="6475">
                  <c:v>40963.999305555546</c:v>
                </c:pt>
                <c:pt idx="6476">
                  <c:v>40964.006250000006</c:v>
                </c:pt>
                <c:pt idx="6477">
                  <c:v>40964.013194444451</c:v>
                </c:pt>
                <c:pt idx="6478">
                  <c:v>40964.020138888889</c:v>
                </c:pt>
                <c:pt idx="6479">
                  <c:v>40964.026388888888</c:v>
                </c:pt>
                <c:pt idx="6480">
                  <c:v>40964.03402777778</c:v>
                </c:pt>
                <c:pt idx="6481">
                  <c:v>40964.040277777785</c:v>
                </c:pt>
                <c:pt idx="6482">
                  <c:v>40964.04791666667</c:v>
                </c:pt>
                <c:pt idx="6483">
                  <c:v>40964.054861111108</c:v>
                </c:pt>
                <c:pt idx="6484">
                  <c:v>40964.061111111107</c:v>
                </c:pt>
                <c:pt idx="6485">
                  <c:v>40964.068055555559</c:v>
                </c:pt>
                <c:pt idx="6486">
                  <c:v>40964.075000000004</c:v>
                </c:pt>
                <c:pt idx="6487">
                  <c:v>40964.082638888896</c:v>
                </c:pt>
                <c:pt idx="6488">
                  <c:v>40964.089583333334</c:v>
                </c:pt>
                <c:pt idx="6489">
                  <c:v>40964.09652777778</c:v>
                </c:pt>
                <c:pt idx="6490">
                  <c:v>40964.103472222225</c:v>
                </c:pt>
                <c:pt idx="6491">
                  <c:v>40964.109722222216</c:v>
                </c:pt>
                <c:pt idx="6492">
                  <c:v>40964.116666666661</c:v>
                </c:pt>
                <c:pt idx="6493">
                  <c:v>40964.124305555546</c:v>
                </c:pt>
                <c:pt idx="6494">
                  <c:v>40964.131249999999</c:v>
                </c:pt>
                <c:pt idx="6495">
                  <c:v>40964.138194444451</c:v>
                </c:pt>
                <c:pt idx="6496">
                  <c:v>40964.145138888889</c:v>
                </c:pt>
                <c:pt idx="6497">
                  <c:v>40964.151388888888</c:v>
                </c:pt>
                <c:pt idx="6498">
                  <c:v>40964.158333333333</c:v>
                </c:pt>
                <c:pt idx="6499">
                  <c:v>40964.165277777778</c:v>
                </c:pt>
                <c:pt idx="6500">
                  <c:v>40964.17291666667</c:v>
                </c:pt>
                <c:pt idx="6501">
                  <c:v>40964.179166666654</c:v>
                </c:pt>
                <c:pt idx="6502">
                  <c:v>40964.186111111114</c:v>
                </c:pt>
                <c:pt idx="6503">
                  <c:v>40964.193055555552</c:v>
                </c:pt>
                <c:pt idx="6504">
                  <c:v>40964.199999999997</c:v>
                </c:pt>
                <c:pt idx="6505">
                  <c:v>40964.206944444442</c:v>
                </c:pt>
                <c:pt idx="6506">
                  <c:v>40964.213888888888</c:v>
                </c:pt>
                <c:pt idx="6507">
                  <c:v>40964.221527777772</c:v>
                </c:pt>
                <c:pt idx="6508">
                  <c:v>40964.227777777771</c:v>
                </c:pt>
                <c:pt idx="6509">
                  <c:v>40964.235416666663</c:v>
                </c:pt>
                <c:pt idx="6510">
                  <c:v>40964.241666666654</c:v>
                </c:pt>
                <c:pt idx="6511">
                  <c:v>40964.248611111114</c:v>
                </c:pt>
                <c:pt idx="6512">
                  <c:v>40964.256250000006</c:v>
                </c:pt>
                <c:pt idx="6513">
                  <c:v>40964.262499999997</c:v>
                </c:pt>
                <c:pt idx="6514">
                  <c:v>40964.269444444435</c:v>
                </c:pt>
                <c:pt idx="6515">
                  <c:v>40964.277083333327</c:v>
                </c:pt>
                <c:pt idx="6516">
                  <c:v>40964.283333333326</c:v>
                </c:pt>
                <c:pt idx="6517">
                  <c:v>40964.290277777778</c:v>
                </c:pt>
                <c:pt idx="6518">
                  <c:v>40964.297916666663</c:v>
                </c:pt>
                <c:pt idx="6519">
                  <c:v>40964.304861111108</c:v>
                </c:pt>
                <c:pt idx="6520">
                  <c:v>40964.311111111114</c:v>
                </c:pt>
                <c:pt idx="6521">
                  <c:v>40964.318055555566</c:v>
                </c:pt>
                <c:pt idx="6522">
                  <c:v>40964.325000000004</c:v>
                </c:pt>
                <c:pt idx="6523">
                  <c:v>40964.332638888896</c:v>
                </c:pt>
                <c:pt idx="6524">
                  <c:v>40964.339583333334</c:v>
                </c:pt>
                <c:pt idx="6525">
                  <c:v>40964.345833333333</c:v>
                </c:pt>
                <c:pt idx="6526">
                  <c:v>40964.352777777785</c:v>
                </c:pt>
                <c:pt idx="6527">
                  <c:v>40964.359722222223</c:v>
                </c:pt>
                <c:pt idx="6528">
                  <c:v>40964.367361111101</c:v>
                </c:pt>
                <c:pt idx="6529">
                  <c:v>40964.373611111114</c:v>
                </c:pt>
                <c:pt idx="6530">
                  <c:v>40964.381250000006</c:v>
                </c:pt>
                <c:pt idx="6531">
                  <c:v>40964.388194444458</c:v>
                </c:pt>
                <c:pt idx="6532">
                  <c:v>40964.395138888889</c:v>
                </c:pt>
                <c:pt idx="6533">
                  <c:v>40964.402083333334</c:v>
                </c:pt>
                <c:pt idx="6534">
                  <c:v>40964.408333333333</c:v>
                </c:pt>
                <c:pt idx="6535">
                  <c:v>40964.415277777785</c:v>
                </c:pt>
                <c:pt idx="6536">
                  <c:v>40964.422222222223</c:v>
                </c:pt>
                <c:pt idx="6537">
                  <c:v>40964.429861111101</c:v>
                </c:pt>
                <c:pt idx="6538">
                  <c:v>40964.436805555553</c:v>
                </c:pt>
                <c:pt idx="6539">
                  <c:v>40964.443055555559</c:v>
                </c:pt>
                <c:pt idx="6540">
                  <c:v>40964.450000000004</c:v>
                </c:pt>
                <c:pt idx="6541">
                  <c:v>40964.45694444445</c:v>
                </c:pt>
                <c:pt idx="6542">
                  <c:v>40964.464583333334</c:v>
                </c:pt>
                <c:pt idx="6543">
                  <c:v>40964.470833333333</c:v>
                </c:pt>
                <c:pt idx="6544">
                  <c:v>40964.478472222232</c:v>
                </c:pt>
                <c:pt idx="6545">
                  <c:v>40964.48541666667</c:v>
                </c:pt>
                <c:pt idx="6546">
                  <c:v>40964.491666666654</c:v>
                </c:pt>
                <c:pt idx="6547">
                  <c:v>40964.499305555546</c:v>
                </c:pt>
                <c:pt idx="6548">
                  <c:v>40964.505555555559</c:v>
                </c:pt>
                <c:pt idx="6549">
                  <c:v>40964.513194444451</c:v>
                </c:pt>
                <c:pt idx="6550">
                  <c:v>40964.519444444442</c:v>
                </c:pt>
                <c:pt idx="6551">
                  <c:v>40964.526388888888</c:v>
                </c:pt>
                <c:pt idx="6552">
                  <c:v>40964.53402777778</c:v>
                </c:pt>
                <c:pt idx="6553">
                  <c:v>40964.540972222232</c:v>
                </c:pt>
                <c:pt idx="6554">
                  <c:v>40964.54791666667</c:v>
                </c:pt>
                <c:pt idx="6555">
                  <c:v>40964.554166666661</c:v>
                </c:pt>
                <c:pt idx="6556">
                  <c:v>40964.561805555546</c:v>
                </c:pt>
                <c:pt idx="6557">
                  <c:v>40964.568749999999</c:v>
                </c:pt>
                <c:pt idx="6558">
                  <c:v>40964.575000000004</c:v>
                </c:pt>
                <c:pt idx="6559">
                  <c:v>40964.581944444442</c:v>
                </c:pt>
                <c:pt idx="6560">
                  <c:v>40964.589583333334</c:v>
                </c:pt>
                <c:pt idx="6561">
                  <c:v>40964.59652777778</c:v>
                </c:pt>
                <c:pt idx="6562">
                  <c:v>40964.602777777778</c:v>
                </c:pt>
                <c:pt idx="6563">
                  <c:v>40964.61041666667</c:v>
                </c:pt>
                <c:pt idx="6564">
                  <c:v>40964.616666666661</c:v>
                </c:pt>
                <c:pt idx="6565">
                  <c:v>40964.623611111107</c:v>
                </c:pt>
                <c:pt idx="6566">
                  <c:v>40964.630555555559</c:v>
                </c:pt>
                <c:pt idx="6567">
                  <c:v>40964.638194444451</c:v>
                </c:pt>
                <c:pt idx="6568">
                  <c:v>40964.645138888889</c:v>
                </c:pt>
                <c:pt idx="6569">
                  <c:v>40964.651388888888</c:v>
                </c:pt>
                <c:pt idx="6570">
                  <c:v>40964.65902777778</c:v>
                </c:pt>
                <c:pt idx="6571">
                  <c:v>40964.665972222225</c:v>
                </c:pt>
                <c:pt idx="6572">
                  <c:v>40964.67291666667</c:v>
                </c:pt>
                <c:pt idx="6573">
                  <c:v>40964.679166666654</c:v>
                </c:pt>
                <c:pt idx="6574">
                  <c:v>40964.686805555553</c:v>
                </c:pt>
                <c:pt idx="6575">
                  <c:v>40964.693749999991</c:v>
                </c:pt>
                <c:pt idx="6576">
                  <c:v>40964.699999999997</c:v>
                </c:pt>
                <c:pt idx="6577">
                  <c:v>40964.707638888889</c:v>
                </c:pt>
                <c:pt idx="6578">
                  <c:v>40964.713888888888</c:v>
                </c:pt>
                <c:pt idx="6579">
                  <c:v>40964.721527777772</c:v>
                </c:pt>
                <c:pt idx="6580">
                  <c:v>40964.727777777771</c:v>
                </c:pt>
                <c:pt idx="6581">
                  <c:v>40964.734722222216</c:v>
                </c:pt>
                <c:pt idx="6582">
                  <c:v>40964.741666666654</c:v>
                </c:pt>
                <c:pt idx="6583">
                  <c:v>40964.748611111114</c:v>
                </c:pt>
                <c:pt idx="6584">
                  <c:v>40964.756250000006</c:v>
                </c:pt>
                <c:pt idx="6585">
                  <c:v>40964.763194444444</c:v>
                </c:pt>
                <c:pt idx="6586">
                  <c:v>40964.770138888889</c:v>
                </c:pt>
                <c:pt idx="6587">
                  <c:v>40964.776388888888</c:v>
                </c:pt>
                <c:pt idx="6588">
                  <c:v>40964.783333333326</c:v>
                </c:pt>
                <c:pt idx="6589">
                  <c:v>40964.790277777778</c:v>
                </c:pt>
                <c:pt idx="6590">
                  <c:v>40964.797916666663</c:v>
                </c:pt>
                <c:pt idx="6591">
                  <c:v>40964.804861111108</c:v>
                </c:pt>
                <c:pt idx="6592">
                  <c:v>40964.811805555553</c:v>
                </c:pt>
                <c:pt idx="6593">
                  <c:v>40964.818055555566</c:v>
                </c:pt>
                <c:pt idx="6594">
                  <c:v>40964.825694444451</c:v>
                </c:pt>
                <c:pt idx="6595">
                  <c:v>40964.831944444442</c:v>
                </c:pt>
                <c:pt idx="6596">
                  <c:v>40964.839583333334</c:v>
                </c:pt>
                <c:pt idx="6597">
                  <c:v>40964.845833333333</c:v>
                </c:pt>
                <c:pt idx="6598">
                  <c:v>40964.852777777785</c:v>
                </c:pt>
                <c:pt idx="6599">
                  <c:v>40964.859722222223</c:v>
                </c:pt>
                <c:pt idx="6600">
                  <c:v>40964.866666666661</c:v>
                </c:pt>
                <c:pt idx="6601">
                  <c:v>40964.874305555553</c:v>
                </c:pt>
                <c:pt idx="6602">
                  <c:v>40964.881250000006</c:v>
                </c:pt>
                <c:pt idx="6603">
                  <c:v>40964.888194444458</c:v>
                </c:pt>
                <c:pt idx="6604">
                  <c:v>40964.895138888889</c:v>
                </c:pt>
                <c:pt idx="6605">
                  <c:v>40964.902083333334</c:v>
                </c:pt>
                <c:pt idx="6606">
                  <c:v>40964.908333333333</c:v>
                </c:pt>
                <c:pt idx="6607">
                  <c:v>40964.915277777785</c:v>
                </c:pt>
                <c:pt idx="6608">
                  <c:v>40964.92291666667</c:v>
                </c:pt>
                <c:pt idx="6609">
                  <c:v>40964.929861111101</c:v>
                </c:pt>
                <c:pt idx="6610">
                  <c:v>40964.936805555553</c:v>
                </c:pt>
                <c:pt idx="6611">
                  <c:v>40964.943749999999</c:v>
                </c:pt>
                <c:pt idx="6612">
                  <c:v>40964.950000000004</c:v>
                </c:pt>
                <c:pt idx="6613">
                  <c:v>40964.95694444445</c:v>
                </c:pt>
                <c:pt idx="6614">
                  <c:v>40964.964583333334</c:v>
                </c:pt>
                <c:pt idx="6615">
                  <c:v>40964.97152777778</c:v>
                </c:pt>
                <c:pt idx="6616">
                  <c:v>40964.977777777778</c:v>
                </c:pt>
                <c:pt idx="6617">
                  <c:v>40964.984722222223</c:v>
                </c:pt>
                <c:pt idx="6618">
                  <c:v>40964.991666666654</c:v>
                </c:pt>
                <c:pt idx="6619">
                  <c:v>40964.999305555546</c:v>
                </c:pt>
                <c:pt idx="6620">
                  <c:v>40965.006250000006</c:v>
                </c:pt>
                <c:pt idx="6621">
                  <c:v>40965.013194444451</c:v>
                </c:pt>
                <c:pt idx="6622">
                  <c:v>40965.020138888889</c:v>
                </c:pt>
                <c:pt idx="6623">
                  <c:v>40965.027083333327</c:v>
                </c:pt>
                <c:pt idx="6624">
                  <c:v>40965.03402777778</c:v>
                </c:pt>
                <c:pt idx="6625">
                  <c:v>40965.040277777785</c:v>
                </c:pt>
                <c:pt idx="6626">
                  <c:v>40965.04791666667</c:v>
                </c:pt>
                <c:pt idx="6627">
                  <c:v>40965.054861111108</c:v>
                </c:pt>
                <c:pt idx="6628">
                  <c:v>40965.061805555546</c:v>
                </c:pt>
                <c:pt idx="6629">
                  <c:v>40965.068055555559</c:v>
                </c:pt>
                <c:pt idx="6630">
                  <c:v>40965.075694444451</c:v>
                </c:pt>
                <c:pt idx="6631">
                  <c:v>40965.081944444442</c:v>
                </c:pt>
                <c:pt idx="6632">
                  <c:v>40965.089583333334</c:v>
                </c:pt>
                <c:pt idx="6633">
                  <c:v>40965.09652777778</c:v>
                </c:pt>
                <c:pt idx="6634">
                  <c:v>40965.102777777778</c:v>
                </c:pt>
                <c:pt idx="6635">
                  <c:v>40965.11041666667</c:v>
                </c:pt>
                <c:pt idx="6636">
                  <c:v>40965.116666666661</c:v>
                </c:pt>
                <c:pt idx="6637">
                  <c:v>40965.123611111107</c:v>
                </c:pt>
                <c:pt idx="6638">
                  <c:v>40965.131249999999</c:v>
                </c:pt>
                <c:pt idx="6639">
                  <c:v>40965.138194444451</c:v>
                </c:pt>
                <c:pt idx="6640">
                  <c:v>40965.144444444442</c:v>
                </c:pt>
                <c:pt idx="6641">
                  <c:v>40965.152083333334</c:v>
                </c:pt>
                <c:pt idx="6642">
                  <c:v>40965.15902777778</c:v>
                </c:pt>
                <c:pt idx="6643">
                  <c:v>40965.165972222225</c:v>
                </c:pt>
                <c:pt idx="6644">
                  <c:v>40965.17291666667</c:v>
                </c:pt>
                <c:pt idx="6645">
                  <c:v>40965.179861111101</c:v>
                </c:pt>
                <c:pt idx="6646">
                  <c:v>40965.186111111114</c:v>
                </c:pt>
                <c:pt idx="6647">
                  <c:v>40965.193055555552</c:v>
                </c:pt>
                <c:pt idx="6648">
                  <c:v>40965.200694444451</c:v>
                </c:pt>
                <c:pt idx="6649">
                  <c:v>40965.206944444442</c:v>
                </c:pt>
                <c:pt idx="6650">
                  <c:v>40965.213888888888</c:v>
                </c:pt>
                <c:pt idx="6651">
                  <c:v>40965.220833333326</c:v>
                </c:pt>
                <c:pt idx="6652">
                  <c:v>40965.227777777771</c:v>
                </c:pt>
                <c:pt idx="6653">
                  <c:v>40965.234722222216</c:v>
                </c:pt>
                <c:pt idx="6654">
                  <c:v>40965.241666666654</c:v>
                </c:pt>
                <c:pt idx="6655">
                  <c:v>40965.248611111114</c:v>
                </c:pt>
                <c:pt idx="6656">
                  <c:v>40965.256250000006</c:v>
                </c:pt>
                <c:pt idx="6657">
                  <c:v>40965.262499999997</c:v>
                </c:pt>
                <c:pt idx="6658">
                  <c:v>40965.269444444435</c:v>
                </c:pt>
                <c:pt idx="6659">
                  <c:v>40965.276388888888</c:v>
                </c:pt>
                <c:pt idx="6660">
                  <c:v>40965.28402777778</c:v>
                </c:pt>
                <c:pt idx="6661">
                  <c:v>40965.290277777778</c:v>
                </c:pt>
                <c:pt idx="6662">
                  <c:v>40965.297222222216</c:v>
                </c:pt>
                <c:pt idx="6663">
                  <c:v>40965.304861111108</c:v>
                </c:pt>
                <c:pt idx="6664">
                  <c:v>40965.311805555553</c:v>
                </c:pt>
                <c:pt idx="6665">
                  <c:v>40965.318055555566</c:v>
                </c:pt>
                <c:pt idx="6666">
                  <c:v>40965.325000000004</c:v>
                </c:pt>
                <c:pt idx="6667">
                  <c:v>40965.331944444442</c:v>
                </c:pt>
                <c:pt idx="6668">
                  <c:v>40965.338888888895</c:v>
                </c:pt>
                <c:pt idx="6669">
                  <c:v>40965.345833333333</c:v>
                </c:pt>
                <c:pt idx="6670">
                  <c:v>40965.353472222232</c:v>
                </c:pt>
                <c:pt idx="6671">
                  <c:v>40965.359722222223</c:v>
                </c:pt>
                <c:pt idx="6672">
                  <c:v>40965.366666666661</c:v>
                </c:pt>
                <c:pt idx="6673">
                  <c:v>40965.373611111114</c:v>
                </c:pt>
                <c:pt idx="6674">
                  <c:v>40965.380555555566</c:v>
                </c:pt>
                <c:pt idx="6675">
                  <c:v>40965.387500000004</c:v>
                </c:pt>
                <c:pt idx="6676">
                  <c:v>40965.394444444442</c:v>
                </c:pt>
                <c:pt idx="6677">
                  <c:v>40965.401388888888</c:v>
                </c:pt>
                <c:pt idx="6678">
                  <c:v>40965.408333333333</c:v>
                </c:pt>
                <c:pt idx="6679">
                  <c:v>40965.415277777785</c:v>
                </c:pt>
                <c:pt idx="6680">
                  <c:v>40965.422222222223</c:v>
                </c:pt>
                <c:pt idx="6681">
                  <c:v>40965.429166666654</c:v>
                </c:pt>
                <c:pt idx="6682">
                  <c:v>40965.436111111114</c:v>
                </c:pt>
                <c:pt idx="6683">
                  <c:v>40965.443749999999</c:v>
                </c:pt>
                <c:pt idx="6684">
                  <c:v>40965.450000000004</c:v>
                </c:pt>
                <c:pt idx="6685">
                  <c:v>40965.457638888896</c:v>
                </c:pt>
                <c:pt idx="6686">
                  <c:v>40965.464583333334</c:v>
                </c:pt>
                <c:pt idx="6687">
                  <c:v>40965.47152777778</c:v>
                </c:pt>
                <c:pt idx="6688">
                  <c:v>40965.477777777778</c:v>
                </c:pt>
                <c:pt idx="6689">
                  <c:v>40965.484722222223</c:v>
                </c:pt>
                <c:pt idx="6690">
                  <c:v>40965.491666666654</c:v>
                </c:pt>
                <c:pt idx="6691">
                  <c:v>40965.498611111114</c:v>
                </c:pt>
                <c:pt idx="6692">
                  <c:v>40965.505555555559</c:v>
                </c:pt>
                <c:pt idx="6693">
                  <c:v>40965.512500000004</c:v>
                </c:pt>
                <c:pt idx="6694">
                  <c:v>40965.519444444442</c:v>
                </c:pt>
                <c:pt idx="6695">
                  <c:v>40965.527083333327</c:v>
                </c:pt>
                <c:pt idx="6696">
                  <c:v>40965.533333333326</c:v>
                </c:pt>
                <c:pt idx="6697">
                  <c:v>40965.540277777785</c:v>
                </c:pt>
                <c:pt idx="6698">
                  <c:v>40965.547222222223</c:v>
                </c:pt>
                <c:pt idx="6699">
                  <c:v>40965.554166666661</c:v>
                </c:pt>
                <c:pt idx="6700">
                  <c:v>40965.561805555546</c:v>
                </c:pt>
                <c:pt idx="6701">
                  <c:v>40965.568055555559</c:v>
                </c:pt>
                <c:pt idx="6702">
                  <c:v>40965.575694444451</c:v>
                </c:pt>
                <c:pt idx="6703">
                  <c:v>40965.581944444442</c:v>
                </c:pt>
                <c:pt idx="6704">
                  <c:v>40965.588888888895</c:v>
                </c:pt>
                <c:pt idx="6705">
                  <c:v>40965.595833333326</c:v>
                </c:pt>
                <c:pt idx="6706">
                  <c:v>40965.602777777778</c:v>
                </c:pt>
                <c:pt idx="6707">
                  <c:v>40965.616666666661</c:v>
                </c:pt>
                <c:pt idx="6708">
                  <c:v>40965.623611111107</c:v>
                </c:pt>
                <c:pt idx="6709">
                  <c:v>40965.631249999999</c:v>
                </c:pt>
                <c:pt idx="6710">
                  <c:v>40965.637499999997</c:v>
                </c:pt>
                <c:pt idx="6711">
                  <c:v>40965.644444444442</c:v>
                </c:pt>
                <c:pt idx="6712">
                  <c:v>40965.651388888888</c:v>
                </c:pt>
                <c:pt idx="6713">
                  <c:v>40965.65902777778</c:v>
                </c:pt>
                <c:pt idx="6714">
                  <c:v>40965.665277777778</c:v>
                </c:pt>
                <c:pt idx="6715">
                  <c:v>40965.672222222223</c:v>
                </c:pt>
                <c:pt idx="6716">
                  <c:v>40965.679166666654</c:v>
                </c:pt>
                <c:pt idx="6717">
                  <c:v>40965.686111111114</c:v>
                </c:pt>
                <c:pt idx="6718">
                  <c:v>40965.693055555552</c:v>
                </c:pt>
                <c:pt idx="6719">
                  <c:v>40965.700694444451</c:v>
                </c:pt>
                <c:pt idx="6720">
                  <c:v>40965.706944444442</c:v>
                </c:pt>
                <c:pt idx="6721">
                  <c:v>40965.713888888888</c:v>
                </c:pt>
                <c:pt idx="6722">
                  <c:v>40965.721527777772</c:v>
                </c:pt>
                <c:pt idx="6723">
                  <c:v>40965.727777777771</c:v>
                </c:pt>
                <c:pt idx="6724">
                  <c:v>40965.734722222216</c:v>
                </c:pt>
                <c:pt idx="6725">
                  <c:v>40965.741666666654</c:v>
                </c:pt>
                <c:pt idx="6726">
                  <c:v>40965.748611111114</c:v>
                </c:pt>
                <c:pt idx="6727">
                  <c:v>40965.756250000006</c:v>
                </c:pt>
                <c:pt idx="6728">
                  <c:v>40965.763194444444</c:v>
                </c:pt>
                <c:pt idx="6729">
                  <c:v>40965.770138888889</c:v>
                </c:pt>
                <c:pt idx="6730">
                  <c:v>40965.776388888888</c:v>
                </c:pt>
                <c:pt idx="6731">
                  <c:v>40965.783333333326</c:v>
                </c:pt>
                <c:pt idx="6732">
                  <c:v>40965.790277777778</c:v>
                </c:pt>
                <c:pt idx="6733">
                  <c:v>40965.797916666663</c:v>
                </c:pt>
                <c:pt idx="6734">
                  <c:v>40965.804861111108</c:v>
                </c:pt>
                <c:pt idx="6735">
                  <c:v>40965.811111111114</c:v>
                </c:pt>
                <c:pt idx="6736">
                  <c:v>40965.818055555566</c:v>
                </c:pt>
                <c:pt idx="6737">
                  <c:v>40965.825000000004</c:v>
                </c:pt>
                <c:pt idx="6738">
                  <c:v>40965.831944444442</c:v>
                </c:pt>
                <c:pt idx="6739">
                  <c:v>40965.839583333334</c:v>
                </c:pt>
                <c:pt idx="6740">
                  <c:v>40965.845833333333</c:v>
                </c:pt>
                <c:pt idx="6741">
                  <c:v>40965.853472222232</c:v>
                </c:pt>
                <c:pt idx="6742">
                  <c:v>40965.859722222223</c:v>
                </c:pt>
                <c:pt idx="6743">
                  <c:v>40965.866666666661</c:v>
                </c:pt>
                <c:pt idx="6744">
                  <c:v>40965.873611111114</c:v>
                </c:pt>
                <c:pt idx="6745">
                  <c:v>40965.880555555566</c:v>
                </c:pt>
                <c:pt idx="6746">
                  <c:v>40965.888194444458</c:v>
                </c:pt>
                <c:pt idx="6747">
                  <c:v>40965.894444444442</c:v>
                </c:pt>
                <c:pt idx="6748">
                  <c:v>40965.901388888888</c:v>
                </c:pt>
                <c:pt idx="6749">
                  <c:v>40965.908333333333</c:v>
                </c:pt>
                <c:pt idx="6750">
                  <c:v>40965.915972222232</c:v>
                </c:pt>
                <c:pt idx="6751">
                  <c:v>40965.92291666667</c:v>
                </c:pt>
                <c:pt idx="6752">
                  <c:v>40965.929861111101</c:v>
                </c:pt>
                <c:pt idx="6753">
                  <c:v>40965.936111111114</c:v>
                </c:pt>
                <c:pt idx="6754">
                  <c:v>40965.943749999999</c:v>
                </c:pt>
                <c:pt idx="6755">
                  <c:v>40965.950694444458</c:v>
                </c:pt>
                <c:pt idx="6756">
                  <c:v>40965.95694444445</c:v>
                </c:pt>
                <c:pt idx="6757">
                  <c:v>40965.964583333334</c:v>
                </c:pt>
                <c:pt idx="6758">
                  <c:v>40965.97152777778</c:v>
                </c:pt>
                <c:pt idx="6759">
                  <c:v>40965.978472222232</c:v>
                </c:pt>
                <c:pt idx="6760">
                  <c:v>40965.984722222223</c:v>
                </c:pt>
                <c:pt idx="6761">
                  <c:v>40965.991666666654</c:v>
                </c:pt>
                <c:pt idx="6762">
                  <c:v>40965.999305555546</c:v>
                </c:pt>
                <c:pt idx="6763">
                  <c:v>40966.006250000006</c:v>
                </c:pt>
                <c:pt idx="6764">
                  <c:v>40966.013194444451</c:v>
                </c:pt>
                <c:pt idx="6765">
                  <c:v>40966.026388888888</c:v>
                </c:pt>
                <c:pt idx="6766">
                  <c:v>40966.033333333326</c:v>
                </c:pt>
                <c:pt idx="6767">
                  <c:v>40966.040972222232</c:v>
                </c:pt>
                <c:pt idx="6768">
                  <c:v>40966.047222222223</c:v>
                </c:pt>
                <c:pt idx="6769">
                  <c:v>40966.054861111108</c:v>
                </c:pt>
                <c:pt idx="6770">
                  <c:v>40966.061111111107</c:v>
                </c:pt>
                <c:pt idx="6771">
                  <c:v>40966.068749999999</c:v>
                </c:pt>
                <c:pt idx="6772">
                  <c:v>40966.075694444451</c:v>
                </c:pt>
                <c:pt idx="6773">
                  <c:v>40966.081944444442</c:v>
                </c:pt>
                <c:pt idx="6774">
                  <c:v>40966.089583333334</c:v>
                </c:pt>
                <c:pt idx="6775">
                  <c:v>40966.095833333326</c:v>
                </c:pt>
                <c:pt idx="6776">
                  <c:v>40966.103472222225</c:v>
                </c:pt>
                <c:pt idx="6777">
                  <c:v>40966.11041666667</c:v>
                </c:pt>
                <c:pt idx="6778">
                  <c:v>40966.116666666661</c:v>
                </c:pt>
                <c:pt idx="6779">
                  <c:v>40966.123611111107</c:v>
                </c:pt>
                <c:pt idx="6780">
                  <c:v>40966.131249999999</c:v>
                </c:pt>
                <c:pt idx="6781">
                  <c:v>40966.138194444451</c:v>
                </c:pt>
                <c:pt idx="6782">
                  <c:v>40966.145138888889</c:v>
                </c:pt>
                <c:pt idx="6783">
                  <c:v>40966.152083333334</c:v>
                </c:pt>
                <c:pt idx="6784">
                  <c:v>40966.158333333333</c:v>
                </c:pt>
                <c:pt idx="6785">
                  <c:v>40966.165972222225</c:v>
                </c:pt>
                <c:pt idx="6786">
                  <c:v>40966.17291666667</c:v>
                </c:pt>
                <c:pt idx="6787">
                  <c:v>40966.179166666654</c:v>
                </c:pt>
                <c:pt idx="6788">
                  <c:v>40966.186805555553</c:v>
                </c:pt>
                <c:pt idx="6789">
                  <c:v>40966.193055555552</c:v>
                </c:pt>
                <c:pt idx="6790">
                  <c:v>40966.199999999997</c:v>
                </c:pt>
                <c:pt idx="6791">
                  <c:v>40966.206944444442</c:v>
                </c:pt>
                <c:pt idx="6792">
                  <c:v>40966.213888888888</c:v>
                </c:pt>
                <c:pt idx="6793">
                  <c:v>40966.220833333326</c:v>
                </c:pt>
                <c:pt idx="6794">
                  <c:v>40966.227777777771</c:v>
                </c:pt>
                <c:pt idx="6795">
                  <c:v>40966.234722222216</c:v>
                </c:pt>
                <c:pt idx="6796">
                  <c:v>40966.241666666654</c:v>
                </c:pt>
                <c:pt idx="6797">
                  <c:v>40966.248611111114</c:v>
                </c:pt>
                <c:pt idx="6798">
                  <c:v>40966.255555555559</c:v>
                </c:pt>
                <c:pt idx="6799">
                  <c:v>40966.262499999997</c:v>
                </c:pt>
                <c:pt idx="6800">
                  <c:v>40966.269444444435</c:v>
                </c:pt>
                <c:pt idx="6801">
                  <c:v>40966.277083333327</c:v>
                </c:pt>
                <c:pt idx="6802">
                  <c:v>40966.283333333326</c:v>
                </c:pt>
                <c:pt idx="6803">
                  <c:v>40966.290277777778</c:v>
                </c:pt>
                <c:pt idx="6804">
                  <c:v>40966.297916666663</c:v>
                </c:pt>
                <c:pt idx="6805">
                  <c:v>40966.304861111108</c:v>
                </c:pt>
                <c:pt idx="6806">
                  <c:v>40966.311111111114</c:v>
                </c:pt>
                <c:pt idx="6807">
                  <c:v>40966.318055555566</c:v>
                </c:pt>
                <c:pt idx="6808">
                  <c:v>40966.325000000004</c:v>
                </c:pt>
                <c:pt idx="6809">
                  <c:v>40966.331944444442</c:v>
                </c:pt>
                <c:pt idx="6810">
                  <c:v>40966.338888888895</c:v>
                </c:pt>
                <c:pt idx="6811">
                  <c:v>40966.346527777787</c:v>
                </c:pt>
                <c:pt idx="6812">
                  <c:v>40966.352777777785</c:v>
                </c:pt>
                <c:pt idx="6813">
                  <c:v>40966.36041666667</c:v>
                </c:pt>
                <c:pt idx="6814">
                  <c:v>40966.366666666661</c:v>
                </c:pt>
                <c:pt idx="6815">
                  <c:v>40966.373611111114</c:v>
                </c:pt>
                <c:pt idx="6816">
                  <c:v>40966.380555555566</c:v>
                </c:pt>
                <c:pt idx="6817">
                  <c:v>40966.387500000004</c:v>
                </c:pt>
                <c:pt idx="6818">
                  <c:v>40966.394444444442</c:v>
                </c:pt>
                <c:pt idx="6819">
                  <c:v>40966.401388888888</c:v>
                </c:pt>
                <c:pt idx="6820">
                  <c:v>40966.408333333333</c:v>
                </c:pt>
                <c:pt idx="6821">
                  <c:v>40966.415277777785</c:v>
                </c:pt>
                <c:pt idx="6822">
                  <c:v>40966.422222222223</c:v>
                </c:pt>
                <c:pt idx="6823">
                  <c:v>40966.429861111101</c:v>
                </c:pt>
                <c:pt idx="6824">
                  <c:v>40966.436111111114</c:v>
                </c:pt>
                <c:pt idx="6825">
                  <c:v>40966.443055555559</c:v>
                </c:pt>
                <c:pt idx="6826">
                  <c:v>40966.450000000004</c:v>
                </c:pt>
                <c:pt idx="6827">
                  <c:v>40966.45694444445</c:v>
                </c:pt>
                <c:pt idx="6828">
                  <c:v>40966.463888888888</c:v>
                </c:pt>
                <c:pt idx="6829">
                  <c:v>40966.47152777778</c:v>
                </c:pt>
                <c:pt idx="6830">
                  <c:v>40966.477777777778</c:v>
                </c:pt>
                <c:pt idx="6831">
                  <c:v>40966.484722222223</c:v>
                </c:pt>
                <c:pt idx="6832">
                  <c:v>40966.491666666654</c:v>
                </c:pt>
                <c:pt idx="6833">
                  <c:v>40966.499305555546</c:v>
                </c:pt>
                <c:pt idx="6834">
                  <c:v>40966.505555555559</c:v>
                </c:pt>
                <c:pt idx="6835">
                  <c:v>40966.512500000004</c:v>
                </c:pt>
                <c:pt idx="6836">
                  <c:v>40966.519444444442</c:v>
                </c:pt>
                <c:pt idx="6837">
                  <c:v>40966.526388888888</c:v>
                </c:pt>
                <c:pt idx="6838">
                  <c:v>40966.533333333326</c:v>
                </c:pt>
                <c:pt idx="6839">
                  <c:v>40966.540277777785</c:v>
                </c:pt>
                <c:pt idx="6840">
                  <c:v>40966.547222222223</c:v>
                </c:pt>
                <c:pt idx="6841">
                  <c:v>40966.554166666661</c:v>
                </c:pt>
                <c:pt idx="6842">
                  <c:v>40966.561111111107</c:v>
                </c:pt>
                <c:pt idx="6843">
                  <c:v>40966.568055555559</c:v>
                </c:pt>
                <c:pt idx="6844">
                  <c:v>40966.575000000004</c:v>
                </c:pt>
                <c:pt idx="6845">
                  <c:v>40966.581944444442</c:v>
                </c:pt>
                <c:pt idx="6846">
                  <c:v>40966.588888888895</c:v>
                </c:pt>
                <c:pt idx="6847">
                  <c:v>40966.595833333326</c:v>
                </c:pt>
                <c:pt idx="6848">
                  <c:v>40966.602777777778</c:v>
                </c:pt>
                <c:pt idx="6849">
                  <c:v>40966.609722222216</c:v>
                </c:pt>
                <c:pt idx="6850">
                  <c:v>40966.616666666661</c:v>
                </c:pt>
                <c:pt idx="6851">
                  <c:v>40966.623611111107</c:v>
                </c:pt>
                <c:pt idx="6852">
                  <c:v>40966.630555555559</c:v>
                </c:pt>
                <c:pt idx="6853">
                  <c:v>40966.637499999997</c:v>
                </c:pt>
                <c:pt idx="6854">
                  <c:v>40966.644444444442</c:v>
                </c:pt>
                <c:pt idx="6855">
                  <c:v>40966.651388888888</c:v>
                </c:pt>
                <c:pt idx="6856">
                  <c:v>40966.658333333333</c:v>
                </c:pt>
                <c:pt idx="6857">
                  <c:v>40966.665277777778</c:v>
                </c:pt>
                <c:pt idx="6858">
                  <c:v>40966.67291666667</c:v>
                </c:pt>
                <c:pt idx="6859">
                  <c:v>40966.679166666654</c:v>
                </c:pt>
                <c:pt idx="6860">
                  <c:v>40966.686805555553</c:v>
                </c:pt>
                <c:pt idx="6861">
                  <c:v>40966.693749999991</c:v>
                </c:pt>
                <c:pt idx="6862">
                  <c:v>40966.700694444451</c:v>
                </c:pt>
                <c:pt idx="6863">
                  <c:v>40966.707638888889</c:v>
                </c:pt>
                <c:pt idx="6864">
                  <c:v>40966.713888888888</c:v>
                </c:pt>
                <c:pt idx="6865">
                  <c:v>40966.721527777772</c:v>
                </c:pt>
                <c:pt idx="6866">
                  <c:v>40966.727777777771</c:v>
                </c:pt>
                <c:pt idx="6867">
                  <c:v>40966.734722222216</c:v>
                </c:pt>
                <c:pt idx="6868">
                  <c:v>40966.741666666654</c:v>
                </c:pt>
                <c:pt idx="6869">
                  <c:v>40966.748611111114</c:v>
                </c:pt>
                <c:pt idx="6870">
                  <c:v>40966.756250000006</c:v>
                </c:pt>
                <c:pt idx="6871">
                  <c:v>40966.762499999997</c:v>
                </c:pt>
                <c:pt idx="6872">
                  <c:v>40966.769444444435</c:v>
                </c:pt>
                <c:pt idx="6873">
                  <c:v>40966.776388888888</c:v>
                </c:pt>
                <c:pt idx="6874">
                  <c:v>40966.783333333326</c:v>
                </c:pt>
                <c:pt idx="6875">
                  <c:v>40966.790972222225</c:v>
                </c:pt>
                <c:pt idx="6876">
                  <c:v>40966.797916666663</c:v>
                </c:pt>
                <c:pt idx="6877">
                  <c:v>40966.804166666661</c:v>
                </c:pt>
                <c:pt idx="6878">
                  <c:v>40966.811111111114</c:v>
                </c:pt>
                <c:pt idx="6879">
                  <c:v>40966.818055555566</c:v>
                </c:pt>
                <c:pt idx="6880">
                  <c:v>40966.839583333334</c:v>
                </c:pt>
                <c:pt idx="6881">
                  <c:v>40966.846527777787</c:v>
                </c:pt>
                <c:pt idx="6882">
                  <c:v>40966.852777777785</c:v>
                </c:pt>
                <c:pt idx="6883">
                  <c:v>40966.859722222223</c:v>
                </c:pt>
                <c:pt idx="6884">
                  <c:v>40966.866666666661</c:v>
                </c:pt>
                <c:pt idx="6885">
                  <c:v>40966.873611111114</c:v>
                </c:pt>
                <c:pt idx="6886">
                  <c:v>40966.880555555566</c:v>
                </c:pt>
                <c:pt idx="6887">
                  <c:v>40966.887500000004</c:v>
                </c:pt>
                <c:pt idx="6888">
                  <c:v>40966.894444444442</c:v>
                </c:pt>
                <c:pt idx="6889">
                  <c:v>40966.901388888888</c:v>
                </c:pt>
                <c:pt idx="6890">
                  <c:v>40966.908333333333</c:v>
                </c:pt>
                <c:pt idx="6891">
                  <c:v>40966.915972222232</c:v>
                </c:pt>
                <c:pt idx="6892">
                  <c:v>40966.92291666667</c:v>
                </c:pt>
                <c:pt idx="6893">
                  <c:v>40966.929861111101</c:v>
                </c:pt>
                <c:pt idx="6894">
                  <c:v>40966.936111111114</c:v>
                </c:pt>
                <c:pt idx="6895">
                  <c:v>40966.943055555559</c:v>
                </c:pt>
                <c:pt idx="6896">
                  <c:v>40966.950000000004</c:v>
                </c:pt>
                <c:pt idx="6897">
                  <c:v>40966.957638888896</c:v>
                </c:pt>
                <c:pt idx="6898">
                  <c:v>40966.963888888888</c:v>
                </c:pt>
                <c:pt idx="6899">
                  <c:v>40966.97152777778</c:v>
                </c:pt>
                <c:pt idx="6900">
                  <c:v>40966.978472222232</c:v>
                </c:pt>
                <c:pt idx="6901">
                  <c:v>40966.984722222223</c:v>
                </c:pt>
                <c:pt idx="6902">
                  <c:v>40966.991666666654</c:v>
                </c:pt>
                <c:pt idx="6903">
                  <c:v>40966.998611111114</c:v>
                </c:pt>
                <c:pt idx="6904">
                  <c:v>40967.006250000006</c:v>
                </c:pt>
                <c:pt idx="6905">
                  <c:v>40967.013194444451</c:v>
                </c:pt>
                <c:pt idx="6906">
                  <c:v>40967.019444444442</c:v>
                </c:pt>
                <c:pt idx="6907">
                  <c:v>40967.027083333327</c:v>
                </c:pt>
                <c:pt idx="6908">
                  <c:v>40967.033333333326</c:v>
                </c:pt>
                <c:pt idx="6909">
                  <c:v>40967.040277777785</c:v>
                </c:pt>
                <c:pt idx="6910">
                  <c:v>40967.047222222223</c:v>
                </c:pt>
                <c:pt idx="6911">
                  <c:v>40967.054166666661</c:v>
                </c:pt>
                <c:pt idx="6912">
                  <c:v>40967.061111111107</c:v>
                </c:pt>
                <c:pt idx="6913">
                  <c:v>40967.068749999999</c:v>
                </c:pt>
                <c:pt idx="6914">
                  <c:v>40967.075000000004</c:v>
                </c:pt>
                <c:pt idx="6915">
                  <c:v>40967.081944444442</c:v>
                </c:pt>
                <c:pt idx="6916">
                  <c:v>40967.088888888895</c:v>
                </c:pt>
                <c:pt idx="6917">
                  <c:v>40967.09652777778</c:v>
                </c:pt>
                <c:pt idx="6918">
                  <c:v>40967.102777777778</c:v>
                </c:pt>
                <c:pt idx="6919">
                  <c:v>40967.109722222216</c:v>
                </c:pt>
                <c:pt idx="6920">
                  <c:v>40967.117361111101</c:v>
                </c:pt>
                <c:pt idx="6921">
                  <c:v>40967.123611111107</c:v>
                </c:pt>
                <c:pt idx="6922">
                  <c:v>40967.131249999999</c:v>
                </c:pt>
                <c:pt idx="6923">
                  <c:v>40967.137499999997</c:v>
                </c:pt>
                <c:pt idx="6924">
                  <c:v>40967.144444444442</c:v>
                </c:pt>
                <c:pt idx="6925">
                  <c:v>40967.151388888888</c:v>
                </c:pt>
                <c:pt idx="6926">
                  <c:v>40967.158333333333</c:v>
                </c:pt>
                <c:pt idx="6927">
                  <c:v>40967.165277777778</c:v>
                </c:pt>
                <c:pt idx="6928">
                  <c:v>40967.17291666667</c:v>
                </c:pt>
                <c:pt idx="6929">
                  <c:v>40967.179166666654</c:v>
                </c:pt>
                <c:pt idx="6930">
                  <c:v>40967.186111111114</c:v>
                </c:pt>
                <c:pt idx="6931">
                  <c:v>40967.193749999991</c:v>
                </c:pt>
                <c:pt idx="6932">
                  <c:v>40967.199999999997</c:v>
                </c:pt>
                <c:pt idx="6933">
                  <c:v>40967.206944444442</c:v>
                </c:pt>
                <c:pt idx="6934">
                  <c:v>40967.213888888888</c:v>
                </c:pt>
                <c:pt idx="6935">
                  <c:v>40967.221527777772</c:v>
                </c:pt>
                <c:pt idx="6936">
                  <c:v>40967.227777777771</c:v>
                </c:pt>
                <c:pt idx="6937">
                  <c:v>40967.234722222216</c:v>
                </c:pt>
                <c:pt idx="6938">
                  <c:v>40967.241666666654</c:v>
                </c:pt>
                <c:pt idx="6939">
                  <c:v>40967.248611111114</c:v>
                </c:pt>
                <c:pt idx="6940">
                  <c:v>40967.255555555559</c:v>
                </c:pt>
                <c:pt idx="6941">
                  <c:v>40967.262499999997</c:v>
                </c:pt>
                <c:pt idx="6942">
                  <c:v>40967.269444444435</c:v>
                </c:pt>
                <c:pt idx="6943">
                  <c:v>40967.277083333327</c:v>
                </c:pt>
                <c:pt idx="6944">
                  <c:v>40967.28402777778</c:v>
                </c:pt>
                <c:pt idx="6945">
                  <c:v>40967.290972222225</c:v>
                </c:pt>
                <c:pt idx="6946">
                  <c:v>40967.297222222216</c:v>
                </c:pt>
                <c:pt idx="6947">
                  <c:v>40967.304166666661</c:v>
                </c:pt>
                <c:pt idx="6948">
                  <c:v>40967.311111111114</c:v>
                </c:pt>
                <c:pt idx="6949">
                  <c:v>40967.318055555566</c:v>
                </c:pt>
                <c:pt idx="6950">
                  <c:v>40967.325694444451</c:v>
                </c:pt>
                <c:pt idx="6951">
                  <c:v>40967.332638888896</c:v>
                </c:pt>
                <c:pt idx="6952">
                  <c:v>40967.339583333334</c:v>
                </c:pt>
                <c:pt idx="6953">
                  <c:v>40967.346527777787</c:v>
                </c:pt>
                <c:pt idx="6954">
                  <c:v>40967.352777777785</c:v>
                </c:pt>
                <c:pt idx="6955">
                  <c:v>40967.359722222223</c:v>
                </c:pt>
                <c:pt idx="6956">
                  <c:v>40967.366666666661</c:v>
                </c:pt>
                <c:pt idx="6957">
                  <c:v>40967.373611111114</c:v>
                </c:pt>
                <c:pt idx="6958">
                  <c:v>40967.380555555566</c:v>
                </c:pt>
                <c:pt idx="6959">
                  <c:v>40967.387500000004</c:v>
                </c:pt>
                <c:pt idx="6960">
                  <c:v>40967.394444444442</c:v>
                </c:pt>
                <c:pt idx="6961">
                  <c:v>40967.401388888888</c:v>
                </c:pt>
                <c:pt idx="6962">
                  <c:v>40967.40902777778</c:v>
                </c:pt>
                <c:pt idx="6963">
                  <c:v>40967.415972222232</c:v>
                </c:pt>
                <c:pt idx="6964">
                  <c:v>40967.42291666667</c:v>
                </c:pt>
                <c:pt idx="6965">
                  <c:v>40967.429861111101</c:v>
                </c:pt>
                <c:pt idx="6966">
                  <c:v>40967.436805555553</c:v>
                </c:pt>
                <c:pt idx="6967">
                  <c:v>40967.443055555559</c:v>
                </c:pt>
                <c:pt idx="6968">
                  <c:v>40967.450694444458</c:v>
                </c:pt>
                <c:pt idx="6969">
                  <c:v>40967.457638888896</c:v>
                </c:pt>
                <c:pt idx="6970">
                  <c:v>40967.463888888888</c:v>
                </c:pt>
                <c:pt idx="6971">
                  <c:v>40967.47152777778</c:v>
                </c:pt>
                <c:pt idx="6972">
                  <c:v>40967.477777777778</c:v>
                </c:pt>
                <c:pt idx="6973">
                  <c:v>40967.484722222223</c:v>
                </c:pt>
                <c:pt idx="6974">
                  <c:v>40967.491666666654</c:v>
                </c:pt>
                <c:pt idx="6975">
                  <c:v>40967.498611111114</c:v>
                </c:pt>
                <c:pt idx="6976">
                  <c:v>40967.505555555559</c:v>
                </c:pt>
                <c:pt idx="6977">
                  <c:v>40967.513194444451</c:v>
                </c:pt>
                <c:pt idx="6978">
                  <c:v>40967.519444444442</c:v>
                </c:pt>
                <c:pt idx="6979">
                  <c:v>40967.527083333327</c:v>
                </c:pt>
                <c:pt idx="6980">
                  <c:v>40967.53402777778</c:v>
                </c:pt>
                <c:pt idx="6981">
                  <c:v>40967.540972222232</c:v>
                </c:pt>
                <c:pt idx="6982">
                  <c:v>40967.54791666667</c:v>
                </c:pt>
                <c:pt idx="6983">
                  <c:v>40967.554861111108</c:v>
                </c:pt>
                <c:pt idx="6984">
                  <c:v>40967.561111111107</c:v>
                </c:pt>
                <c:pt idx="6985">
                  <c:v>40967.568749999999</c:v>
                </c:pt>
                <c:pt idx="6986">
                  <c:v>40967.575000000004</c:v>
                </c:pt>
                <c:pt idx="6987">
                  <c:v>40967.582638888896</c:v>
                </c:pt>
                <c:pt idx="6988">
                  <c:v>40967.588888888895</c:v>
                </c:pt>
                <c:pt idx="6989">
                  <c:v>40967.595833333326</c:v>
                </c:pt>
                <c:pt idx="6990">
                  <c:v>40967.603472222225</c:v>
                </c:pt>
                <c:pt idx="6991">
                  <c:v>40967.609722222216</c:v>
                </c:pt>
                <c:pt idx="6992">
                  <c:v>40967.617361111101</c:v>
                </c:pt>
                <c:pt idx="6993">
                  <c:v>40967.623611111107</c:v>
                </c:pt>
                <c:pt idx="6994">
                  <c:v>40967.630555555559</c:v>
                </c:pt>
                <c:pt idx="6995">
                  <c:v>40967.637499999997</c:v>
                </c:pt>
                <c:pt idx="6996">
                  <c:v>40967.644444444442</c:v>
                </c:pt>
                <c:pt idx="6997">
                  <c:v>40967.652083333334</c:v>
                </c:pt>
                <c:pt idx="6998">
                  <c:v>40967.65902777778</c:v>
                </c:pt>
                <c:pt idx="6999">
                  <c:v>40967.665972222225</c:v>
                </c:pt>
                <c:pt idx="7000">
                  <c:v>40967.67291666667</c:v>
                </c:pt>
                <c:pt idx="7001">
                  <c:v>40967.679166666654</c:v>
                </c:pt>
                <c:pt idx="7002">
                  <c:v>40967.686111111114</c:v>
                </c:pt>
                <c:pt idx="7003">
                  <c:v>40967.693055555552</c:v>
                </c:pt>
                <c:pt idx="7004">
                  <c:v>40967.699999999997</c:v>
                </c:pt>
                <c:pt idx="7005">
                  <c:v>40967.707638888889</c:v>
                </c:pt>
                <c:pt idx="7006">
                  <c:v>40967.714583333334</c:v>
                </c:pt>
                <c:pt idx="7007">
                  <c:v>40967.720833333326</c:v>
                </c:pt>
                <c:pt idx="7008">
                  <c:v>40967.727777777771</c:v>
                </c:pt>
                <c:pt idx="7009">
                  <c:v>40967.735416666663</c:v>
                </c:pt>
                <c:pt idx="7010">
                  <c:v>40967.741666666654</c:v>
                </c:pt>
                <c:pt idx="7011">
                  <c:v>40967.748611111114</c:v>
                </c:pt>
                <c:pt idx="7012">
                  <c:v>40967.755555555559</c:v>
                </c:pt>
                <c:pt idx="7013">
                  <c:v>40967.762499999997</c:v>
                </c:pt>
                <c:pt idx="7014">
                  <c:v>40967.770138888889</c:v>
                </c:pt>
                <c:pt idx="7015">
                  <c:v>40967.776388888888</c:v>
                </c:pt>
                <c:pt idx="7016">
                  <c:v>40967.783333333326</c:v>
                </c:pt>
                <c:pt idx="7017">
                  <c:v>40967.790277777778</c:v>
                </c:pt>
                <c:pt idx="7018">
                  <c:v>40967.797222222216</c:v>
                </c:pt>
                <c:pt idx="7019">
                  <c:v>40967.804166666661</c:v>
                </c:pt>
                <c:pt idx="7020">
                  <c:v>40967.811111111114</c:v>
                </c:pt>
                <c:pt idx="7021">
                  <c:v>40967.818750000006</c:v>
                </c:pt>
                <c:pt idx="7022">
                  <c:v>40967.825000000004</c:v>
                </c:pt>
                <c:pt idx="7023">
                  <c:v>40967.839583333334</c:v>
                </c:pt>
                <c:pt idx="7024">
                  <c:v>40967.846527777787</c:v>
                </c:pt>
                <c:pt idx="7025">
                  <c:v>40967.852777777785</c:v>
                </c:pt>
                <c:pt idx="7026">
                  <c:v>40967.859722222223</c:v>
                </c:pt>
                <c:pt idx="7027">
                  <c:v>40967.866666666661</c:v>
                </c:pt>
                <c:pt idx="7028">
                  <c:v>40967.874305555553</c:v>
                </c:pt>
                <c:pt idx="7029">
                  <c:v>40967.880555555566</c:v>
                </c:pt>
                <c:pt idx="7030">
                  <c:v>40967.887500000004</c:v>
                </c:pt>
                <c:pt idx="7031">
                  <c:v>40967.894444444442</c:v>
                </c:pt>
                <c:pt idx="7032">
                  <c:v>40967.901388888888</c:v>
                </c:pt>
                <c:pt idx="7033">
                  <c:v>40967.90902777778</c:v>
                </c:pt>
                <c:pt idx="7034">
                  <c:v>40967.915972222232</c:v>
                </c:pt>
                <c:pt idx="7035">
                  <c:v>40967.92291666667</c:v>
                </c:pt>
                <c:pt idx="7036">
                  <c:v>40967.929166666654</c:v>
                </c:pt>
                <c:pt idx="7037">
                  <c:v>40967.936111111114</c:v>
                </c:pt>
                <c:pt idx="7038">
                  <c:v>40967.950000000004</c:v>
                </c:pt>
                <c:pt idx="7039">
                  <c:v>40967.957638888896</c:v>
                </c:pt>
                <c:pt idx="7040">
                  <c:v>40967.964583333334</c:v>
                </c:pt>
                <c:pt idx="7041">
                  <c:v>40967.97152777778</c:v>
                </c:pt>
                <c:pt idx="7042">
                  <c:v>40967.978472222232</c:v>
                </c:pt>
                <c:pt idx="7043">
                  <c:v>40967.98541666667</c:v>
                </c:pt>
                <c:pt idx="7044">
                  <c:v>40967.992361111101</c:v>
                </c:pt>
                <c:pt idx="7045">
                  <c:v>40967.999305555546</c:v>
                </c:pt>
                <c:pt idx="7046">
                  <c:v>40968.005555555559</c:v>
                </c:pt>
                <c:pt idx="7047">
                  <c:v>40968.012500000004</c:v>
                </c:pt>
                <c:pt idx="7048">
                  <c:v>40968.020138888889</c:v>
                </c:pt>
                <c:pt idx="7049">
                  <c:v>40968.027083333327</c:v>
                </c:pt>
                <c:pt idx="7050">
                  <c:v>40968.033333333326</c:v>
                </c:pt>
                <c:pt idx="7051">
                  <c:v>40968.040277777785</c:v>
                </c:pt>
                <c:pt idx="7052">
                  <c:v>40968.047222222223</c:v>
                </c:pt>
                <c:pt idx="7053">
                  <c:v>40968.054166666661</c:v>
                </c:pt>
                <c:pt idx="7054">
                  <c:v>40968.061111111107</c:v>
                </c:pt>
                <c:pt idx="7055">
                  <c:v>40968.17291666667</c:v>
                </c:pt>
                <c:pt idx="7056">
                  <c:v>40968.179861111101</c:v>
                </c:pt>
                <c:pt idx="7057">
                  <c:v>40968.186111111114</c:v>
                </c:pt>
                <c:pt idx="7058">
                  <c:v>40968.193749999991</c:v>
                </c:pt>
                <c:pt idx="7059">
                  <c:v>40968.200694444451</c:v>
                </c:pt>
                <c:pt idx="7060">
                  <c:v>40968.207638888889</c:v>
                </c:pt>
                <c:pt idx="7061">
                  <c:v>40968.214583333334</c:v>
                </c:pt>
                <c:pt idx="7062">
                  <c:v>40968.220833333326</c:v>
                </c:pt>
                <c:pt idx="7063">
                  <c:v>40968.227777777771</c:v>
                </c:pt>
                <c:pt idx="7064">
                  <c:v>40968.234722222216</c:v>
                </c:pt>
                <c:pt idx="7065">
                  <c:v>40968.242361111101</c:v>
                </c:pt>
                <c:pt idx="7066">
                  <c:v>40968.248611111114</c:v>
                </c:pt>
                <c:pt idx="7067">
                  <c:v>40968.256250000006</c:v>
                </c:pt>
                <c:pt idx="7068">
                  <c:v>40968.262499999997</c:v>
                </c:pt>
                <c:pt idx="7069">
                  <c:v>40968.269444444435</c:v>
                </c:pt>
                <c:pt idx="7070">
                  <c:v>40968.283333333326</c:v>
                </c:pt>
                <c:pt idx="7071">
                  <c:v>40968.290972222225</c:v>
                </c:pt>
                <c:pt idx="7072">
                  <c:v>40968.297916666663</c:v>
                </c:pt>
                <c:pt idx="7073">
                  <c:v>40968.304861111108</c:v>
                </c:pt>
                <c:pt idx="7074">
                  <c:v>40968.311805555553</c:v>
                </c:pt>
                <c:pt idx="7075">
                  <c:v>40968.318750000006</c:v>
                </c:pt>
                <c:pt idx="7076">
                  <c:v>40968.325000000004</c:v>
                </c:pt>
                <c:pt idx="7077">
                  <c:v>40968.332638888896</c:v>
                </c:pt>
                <c:pt idx="7078">
                  <c:v>40968.338888888895</c:v>
                </c:pt>
                <c:pt idx="7079">
                  <c:v>40968.345833333333</c:v>
                </c:pt>
                <c:pt idx="7080">
                  <c:v>40968.353472222232</c:v>
                </c:pt>
                <c:pt idx="7081">
                  <c:v>40968.359722222223</c:v>
                </c:pt>
                <c:pt idx="7082">
                  <c:v>40968.367361111101</c:v>
                </c:pt>
                <c:pt idx="7083">
                  <c:v>40968.374305555553</c:v>
                </c:pt>
                <c:pt idx="7084">
                  <c:v>40968.380555555566</c:v>
                </c:pt>
                <c:pt idx="7085">
                  <c:v>40968.387500000004</c:v>
                </c:pt>
                <c:pt idx="7086">
                  <c:v>40968.395138888889</c:v>
                </c:pt>
                <c:pt idx="7087">
                  <c:v>40968.401388888888</c:v>
                </c:pt>
                <c:pt idx="7088">
                  <c:v>40968.40902777778</c:v>
                </c:pt>
                <c:pt idx="7089">
                  <c:v>40968.415277777785</c:v>
                </c:pt>
                <c:pt idx="7090">
                  <c:v>40968.42291666667</c:v>
                </c:pt>
                <c:pt idx="7091">
                  <c:v>40968.429166666654</c:v>
                </c:pt>
                <c:pt idx="7092">
                  <c:v>40968.436111111114</c:v>
                </c:pt>
                <c:pt idx="7093">
                  <c:v>40968.443749999999</c:v>
                </c:pt>
                <c:pt idx="7094">
                  <c:v>40968.450000000004</c:v>
                </c:pt>
                <c:pt idx="7095">
                  <c:v>40968.45694444445</c:v>
                </c:pt>
                <c:pt idx="7096">
                  <c:v>40968.463888888888</c:v>
                </c:pt>
                <c:pt idx="7097">
                  <c:v>40968.47152777778</c:v>
                </c:pt>
                <c:pt idx="7098">
                  <c:v>40968.478472222232</c:v>
                </c:pt>
                <c:pt idx="7099">
                  <c:v>40968.484722222223</c:v>
                </c:pt>
                <c:pt idx="7100">
                  <c:v>40968.491666666654</c:v>
                </c:pt>
                <c:pt idx="7101">
                  <c:v>40968.498611111114</c:v>
                </c:pt>
                <c:pt idx="7102">
                  <c:v>40968.506250000006</c:v>
                </c:pt>
                <c:pt idx="7103">
                  <c:v>40968.512500000004</c:v>
                </c:pt>
                <c:pt idx="7104">
                  <c:v>40968.519444444442</c:v>
                </c:pt>
                <c:pt idx="7105">
                  <c:v>40968.527083333327</c:v>
                </c:pt>
                <c:pt idx="7106">
                  <c:v>40968.53402777778</c:v>
                </c:pt>
                <c:pt idx="7107">
                  <c:v>40968.540972222232</c:v>
                </c:pt>
                <c:pt idx="7108">
                  <c:v>40968.54791666667</c:v>
                </c:pt>
                <c:pt idx="7109">
                  <c:v>40968.554861111108</c:v>
                </c:pt>
                <c:pt idx="7110">
                  <c:v>40968.561805555546</c:v>
                </c:pt>
                <c:pt idx="7111">
                  <c:v>40968.568055555559</c:v>
                </c:pt>
                <c:pt idx="7112">
                  <c:v>40968.575694444451</c:v>
                </c:pt>
                <c:pt idx="7113">
                  <c:v>40968.582638888896</c:v>
                </c:pt>
                <c:pt idx="7114">
                  <c:v>40968.589583333334</c:v>
                </c:pt>
                <c:pt idx="7115">
                  <c:v>40968.59652777778</c:v>
                </c:pt>
                <c:pt idx="7116">
                  <c:v>40968.603472222225</c:v>
                </c:pt>
                <c:pt idx="7117">
                  <c:v>40968.609722222216</c:v>
                </c:pt>
                <c:pt idx="7118">
                  <c:v>40968.617361111101</c:v>
                </c:pt>
                <c:pt idx="7119">
                  <c:v>40968.623611111107</c:v>
                </c:pt>
                <c:pt idx="7120">
                  <c:v>40968.631249999999</c:v>
                </c:pt>
                <c:pt idx="7121">
                  <c:v>40968.638194444451</c:v>
                </c:pt>
                <c:pt idx="7122">
                  <c:v>40968.645138888889</c:v>
                </c:pt>
                <c:pt idx="7123">
                  <c:v>40968.652083333334</c:v>
                </c:pt>
                <c:pt idx="7124">
                  <c:v>40968.65902777778</c:v>
                </c:pt>
                <c:pt idx="7125">
                  <c:v>40968.665972222225</c:v>
                </c:pt>
                <c:pt idx="7126">
                  <c:v>40968.67291666667</c:v>
                </c:pt>
                <c:pt idx="7127">
                  <c:v>40968.679166666654</c:v>
                </c:pt>
                <c:pt idx="7128">
                  <c:v>40968.686805555553</c:v>
                </c:pt>
                <c:pt idx="7129">
                  <c:v>40968.693749999991</c:v>
                </c:pt>
                <c:pt idx="7130">
                  <c:v>40968.700694444451</c:v>
                </c:pt>
                <c:pt idx="7131">
                  <c:v>40968.707638888889</c:v>
                </c:pt>
                <c:pt idx="7132">
                  <c:v>40968.714583333334</c:v>
                </c:pt>
                <c:pt idx="7133">
                  <c:v>40968.721527777772</c:v>
                </c:pt>
                <c:pt idx="7134">
                  <c:v>40968.734722222216</c:v>
                </c:pt>
                <c:pt idx="7135">
                  <c:v>40968.742361111101</c:v>
                </c:pt>
                <c:pt idx="7136">
                  <c:v>40968.749305555546</c:v>
                </c:pt>
                <c:pt idx="7137">
                  <c:v>40968.756250000006</c:v>
                </c:pt>
                <c:pt idx="7138">
                  <c:v>40968.763194444444</c:v>
                </c:pt>
                <c:pt idx="7139">
                  <c:v>40968.770138888889</c:v>
                </c:pt>
                <c:pt idx="7140">
                  <c:v>40968.777083333327</c:v>
                </c:pt>
                <c:pt idx="7141">
                  <c:v>40968.783333333326</c:v>
                </c:pt>
                <c:pt idx="7142">
                  <c:v>40968.797222222216</c:v>
                </c:pt>
                <c:pt idx="7143">
                  <c:v>40968.804861111108</c:v>
                </c:pt>
                <c:pt idx="7144">
                  <c:v>40968.811805555553</c:v>
                </c:pt>
                <c:pt idx="7145">
                  <c:v>40968.818750000006</c:v>
                </c:pt>
                <c:pt idx="7146">
                  <c:v>40968.825694444451</c:v>
                </c:pt>
                <c:pt idx="7147">
                  <c:v>40968.832638888896</c:v>
                </c:pt>
                <c:pt idx="7148">
                  <c:v>40968.839583333334</c:v>
                </c:pt>
                <c:pt idx="7149">
                  <c:v>40968.846527777787</c:v>
                </c:pt>
                <c:pt idx="7150">
                  <c:v>40968.853472222232</c:v>
                </c:pt>
                <c:pt idx="7151">
                  <c:v>40968.859722222223</c:v>
                </c:pt>
                <c:pt idx="7152">
                  <c:v>40968.866666666661</c:v>
                </c:pt>
                <c:pt idx="7153">
                  <c:v>40968.873611111114</c:v>
                </c:pt>
                <c:pt idx="7154">
                  <c:v>40968.881250000006</c:v>
                </c:pt>
                <c:pt idx="7155">
                  <c:v>40968.888194444458</c:v>
                </c:pt>
                <c:pt idx="7156">
                  <c:v>40968.895138888889</c:v>
                </c:pt>
                <c:pt idx="7157">
                  <c:v>40968.901388888888</c:v>
                </c:pt>
                <c:pt idx="7158">
                  <c:v>40968.90902777778</c:v>
                </c:pt>
                <c:pt idx="7159">
                  <c:v>40968.915972222232</c:v>
                </c:pt>
                <c:pt idx="7160">
                  <c:v>40968.92291666667</c:v>
                </c:pt>
                <c:pt idx="7161">
                  <c:v>40968.929861111101</c:v>
                </c:pt>
                <c:pt idx="7162">
                  <c:v>40968.936805555553</c:v>
                </c:pt>
                <c:pt idx="7163">
                  <c:v>40968.943055555559</c:v>
                </c:pt>
                <c:pt idx="7164">
                  <c:v>40968.950694444458</c:v>
                </c:pt>
                <c:pt idx="7165">
                  <c:v>40968.95694444445</c:v>
                </c:pt>
                <c:pt idx="7166">
                  <c:v>40968.964583333334</c:v>
                </c:pt>
                <c:pt idx="7167">
                  <c:v>40968.97152777778</c:v>
                </c:pt>
                <c:pt idx="7168">
                  <c:v>40968.978472222232</c:v>
                </c:pt>
                <c:pt idx="7169">
                  <c:v>40968.98541666667</c:v>
                </c:pt>
                <c:pt idx="7170">
                  <c:v>40968.992361111101</c:v>
                </c:pt>
                <c:pt idx="7171">
                  <c:v>40968.998611111114</c:v>
                </c:pt>
                <c:pt idx="7172">
                  <c:v>40969.006250000006</c:v>
                </c:pt>
                <c:pt idx="7173">
                  <c:v>40969.013194444451</c:v>
                </c:pt>
                <c:pt idx="7174">
                  <c:v>40969.020138888889</c:v>
                </c:pt>
                <c:pt idx="7175">
                  <c:v>40969.027083333327</c:v>
                </c:pt>
                <c:pt idx="7176">
                  <c:v>40969.03402777778</c:v>
                </c:pt>
                <c:pt idx="7177">
                  <c:v>40969.040972222232</c:v>
                </c:pt>
                <c:pt idx="7178">
                  <c:v>40969.04791666667</c:v>
                </c:pt>
                <c:pt idx="7179">
                  <c:v>40969.054861111108</c:v>
                </c:pt>
                <c:pt idx="7180">
                  <c:v>40969.061805555546</c:v>
                </c:pt>
                <c:pt idx="7181">
                  <c:v>40969.068749999999</c:v>
                </c:pt>
                <c:pt idx="7182">
                  <c:v>40969.075694444451</c:v>
                </c:pt>
                <c:pt idx="7183">
                  <c:v>40969.081944444442</c:v>
                </c:pt>
                <c:pt idx="7184">
                  <c:v>40969.089583333334</c:v>
                </c:pt>
                <c:pt idx="7185">
                  <c:v>40969.09652777778</c:v>
                </c:pt>
                <c:pt idx="7186">
                  <c:v>40969.103472222225</c:v>
                </c:pt>
                <c:pt idx="7187">
                  <c:v>40969.11041666667</c:v>
                </c:pt>
                <c:pt idx="7188">
                  <c:v>40969.117361111101</c:v>
                </c:pt>
                <c:pt idx="7189">
                  <c:v>40969.124305555546</c:v>
                </c:pt>
                <c:pt idx="7190">
                  <c:v>40969.131249999999</c:v>
                </c:pt>
                <c:pt idx="7191">
                  <c:v>40969.138194444451</c:v>
                </c:pt>
                <c:pt idx="7192">
                  <c:v>40969.145138888889</c:v>
                </c:pt>
                <c:pt idx="7193">
                  <c:v>40969.152083333334</c:v>
                </c:pt>
                <c:pt idx="7194">
                  <c:v>40969.15902777778</c:v>
                </c:pt>
                <c:pt idx="7195">
                  <c:v>40969.165277777778</c:v>
                </c:pt>
                <c:pt idx="7196">
                  <c:v>40969.17291666667</c:v>
                </c:pt>
                <c:pt idx="7197">
                  <c:v>40969.179166666654</c:v>
                </c:pt>
                <c:pt idx="7198">
                  <c:v>40969.186111111114</c:v>
                </c:pt>
                <c:pt idx="7199">
                  <c:v>40969.193055555552</c:v>
                </c:pt>
                <c:pt idx="7200">
                  <c:v>40969.199999999997</c:v>
                </c:pt>
                <c:pt idx="7201">
                  <c:v>40969.206944444442</c:v>
                </c:pt>
                <c:pt idx="7202">
                  <c:v>40969.213888888888</c:v>
                </c:pt>
                <c:pt idx="7203">
                  <c:v>40969.220833333326</c:v>
                </c:pt>
                <c:pt idx="7204">
                  <c:v>40969.227777777771</c:v>
                </c:pt>
                <c:pt idx="7205">
                  <c:v>40969.234722222216</c:v>
                </c:pt>
                <c:pt idx="7206">
                  <c:v>40969.241666666654</c:v>
                </c:pt>
                <c:pt idx="7207">
                  <c:v>40969.248611111114</c:v>
                </c:pt>
                <c:pt idx="7208">
                  <c:v>40969.255555555559</c:v>
                </c:pt>
                <c:pt idx="7209">
                  <c:v>40969.262499999997</c:v>
                </c:pt>
                <c:pt idx="7210">
                  <c:v>40969.269444444435</c:v>
                </c:pt>
                <c:pt idx="7211">
                  <c:v>40969.276388888888</c:v>
                </c:pt>
                <c:pt idx="7212">
                  <c:v>40969.283333333326</c:v>
                </c:pt>
                <c:pt idx="7213">
                  <c:v>40969.290277777778</c:v>
                </c:pt>
                <c:pt idx="7214">
                  <c:v>40969.297222222216</c:v>
                </c:pt>
                <c:pt idx="7215">
                  <c:v>40969.304166666661</c:v>
                </c:pt>
                <c:pt idx="7216">
                  <c:v>40969.311111111114</c:v>
                </c:pt>
                <c:pt idx="7217">
                  <c:v>40969.318055555566</c:v>
                </c:pt>
                <c:pt idx="7218">
                  <c:v>40969.325000000004</c:v>
                </c:pt>
                <c:pt idx="7219">
                  <c:v>40969.331944444442</c:v>
                </c:pt>
                <c:pt idx="7220">
                  <c:v>40969.338888888895</c:v>
                </c:pt>
                <c:pt idx="7221">
                  <c:v>40969.345833333333</c:v>
                </c:pt>
                <c:pt idx="7222">
                  <c:v>40969.352777777785</c:v>
                </c:pt>
                <c:pt idx="7223">
                  <c:v>40969.36041666667</c:v>
                </c:pt>
                <c:pt idx="7224">
                  <c:v>40969.366666666661</c:v>
                </c:pt>
                <c:pt idx="7225">
                  <c:v>40969.374305555553</c:v>
                </c:pt>
                <c:pt idx="7226">
                  <c:v>40969.380555555566</c:v>
                </c:pt>
                <c:pt idx="7227">
                  <c:v>40969.387500000004</c:v>
                </c:pt>
                <c:pt idx="7228">
                  <c:v>40969.394444444442</c:v>
                </c:pt>
                <c:pt idx="7229">
                  <c:v>40969.401388888888</c:v>
                </c:pt>
                <c:pt idx="7230">
                  <c:v>40969.408333333333</c:v>
                </c:pt>
                <c:pt idx="7231">
                  <c:v>40969.415277777785</c:v>
                </c:pt>
                <c:pt idx="7232">
                  <c:v>40969.422222222223</c:v>
                </c:pt>
                <c:pt idx="7233">
                  <c:v>40969.429166666654</c:v>
                </c:pt>
                <c:pt idx="7234">
                  <c:v>40969.436111111114</c:v>
                </c:pt>
                <c:pt idx="7235">
                  <c:v>40969.443055555559</c:v>
                </c:pt>
                <c:pt idx="7236">
                  <c:v>40969.450000000004</c:v>
                </c:pt>
                <c:pt idx="7237">
                  <c:v>40969.45694444445</c:v>
                </c:pt>
                <c:pt idx="7238">
                  <c:v>40969.463888888888</c:v>
                </c:pt>
                <c:pt idx="7239">
                  <c:v>40969.470833333333</c:v>
                </c:pt>
                <c:pt idx="7240">
                  <c:v>40969.477777777778</c:v>
                </c:pt>
                <c:pt idx="7241">
                  <c:v>40969.484722222223</c:v>
                </c:pt>
                <c:pt idx="7242">
                  <c:v>40969.491666666654</c:v>
                </c:pt>
                <c:pt idx="7243">
                  <c:v>40969.498611111114</c:v>
                </c:pt>
                <c:pt idx="7244">
                  <c:v>40969.505555555559</c:v>
                </c:pt>
                <c:pt idx="7245">
                  <c:v>40969.512500000004</c:v>
                </c:pt>
                <c:pt idx="7246">
                  <c:v>40969.519444444442</c:v>
                </c:pt>
                <c:pt idx="7247">
                  <c:v>40969.526388888888</c:v>
                </c:pt>
                <c:pt idx="7248">
                  <c:v>40969.533333333326</c:v>
                </c:pt>
                <c:pt idx="7249">
                  <c:v>40969.540277777785</c:v>
                </c:pt>
                <c:pt idx="7250">
                  <c:v>40969.547222222223</c:v>
                </c:pt>
                <c:pt idx="7251">
                  <c:v>40969.554166666661</c:v>
                </c:pt>
                <c:pt idx="7252">
                  <c:v>40969.561111111107</c:v>
                </c:pt>
                <c:pt idx="7253">
                  <c:v>40969.568055555559</c:v>
                </c:pt>
                <c:pt idx="7254">
                  <c:v>40969.575000000004</c:v>
                </c:pt>
                <c:pt idx="7255">
                  <c:v>40969.581944444442</c:v>
                </c:pt>
                <c:pt idx="7256">
                  <c:v>40969.588888888895</c:v>
                </c:pt>
                <c:pt idx="7257">
                  <c:v>40969.59652777778</c:v>
                </c:pt>
                <c:pt idx="7258">
                  <c:v>40969.602777777778</c:v>
                </c:pt>
                <c:pt idx="7259">
                  <c:v>40969.609722222216</c:v>
                </c:pt>
                <c:pt idx="7260">
                  <c:v>40969.616666666661</c:v>
                </c:pt>
                <c:pt idx="7261">
                  <c:v>40969.623611111107</c:v>
                </c:pt>
                <c:pt idx="7262">
                  <c:v>40969.630555555559</c:v>
                </c:pt>
                <c:pt idx="7263">
                  <c:v>40969.637499999997</c:v>
                </c:pt>
                <c:pt idx="7264">
                  <c:v>40969.651388888888</c:v>
                </c:pt>
                <c:pt idx="7265">
                  <c:v>40969.658333333333</c:v>
                </c:pt>
                <c:pt idx="7266">
                  <c:v>40969.665277777778</c:v>
                </c:pt>
                <c:pt idx="7267">
                  <c:v>40969.672222222223</c:v>
                </c:pt>
                <c:pt idx="7268">
                  <c:v>40969.679166666654</c:v>
                </c:pt>
                <c:pt idx="7269">
                  <c:v>40969.686111111114</c:v>
                </c:pt>
                <c:pt idx="7270">
                  <c:v>40969.693055555552</c:v>
                </c:pt>
                <c:pt idx="7271">
                  <c:v>40969.699999999997</c:v>
                </c:pt>
                <c:pt idx="7272">
                  <c:v>40969.706944444442</c:v>
                </c:pt>
                <c:pt idx="7273">
                  <c:v>40969.714583333334</c:v>
                </c:pt>
                <c:pt idx="7274">
                  <c:v>40969.720833333326</c:v>
                </c:pt>
                <c:pt idx="7275">
                  <c:v>40969.727777777771</c:v>
                </c:pt>
                <c:pt idx="7276">
                  <c:v>40969.734722222216</c:v>
                </c:pt>
                <c:pt idx="7277">
                  <c:v>40969.741666666654</c:v>
                </c:pt>
                <c:pt idx="7278">
                  <c:v>40969.748611111114</c:v>
                </c:pt>
                <c:pt idx="7279">
                  <c:v>40969.755555555559</c:v>
                </c:pt>
                <c:pt idx="7280">
                  <c:v>40969.762499999997</c:v>
                </c:pt>
                <c:pt idx="7281">
                  <c:v>40969.769444444435</c:v>
                </c:pt>
                <c:pt idx="7282">
                  <c:v>40969.776388888888</c:v>
                </c:pt>
                <c:pt idx="7283">
                  <c:v>40969.783333333326</c:v>
                </c:pt>
                <c:pt idx="7284">
                  <c:v>40969.790277777778</c:v>
                </c:pt>
                <c:pt idx="7285">
                  <c:v>40969.797222222216</c:v>
                </c:pt>
                <c:pt idx="7286">
                  <c:v>40969.804166666661</c:v>
                </c:pt>
                <c:pt idx="7287">
                  <c:v>40969.811111111114</c:v>
                </c:pt>
                <c:pt idx="7288">
                  <c:v>40969.818055555566</c:v>
                </c:pt>
                <c:pt idx="7289">
                  <c:v>40969.825000000004</c:v>
                </c:pt>
                <c:pt idx="7290">
                  <c:v>40969.838888888895</c:v>
                </c:pt>
                <c:pt idx="7291">
                  <c:v>40969.845833333333</c:v>
                </c:pt>
                <c:pt idx="7292">
                  <c:v>40969.852777777785</c:v>
                </c:pt>
                <c:pt idx="7293">
                  <c:v>40969.859722222223</c:v>
                </c:pt>
                <c:pt idx="7294">
                  <c:v>40969.866666666661</c:v>
                </c:pt>
                <c:pt idx="7295">
                  <c:v>40969.873611111114</c:v>
                </c:pt>
                <c:pt idx="7296">
                  <c:v>40969.880555555566</c:v>
                </c:pt>
                <c:pt idx="7297">
                  <c:v>40969.887500000004</c:v>
                </c:pt>
                <c:pt idx="7298">
                  <c:v>40969.895138888889</c:v>
                </c:pt>
                <c:pt idx="7299">
                  <c:v>40969.902083333334</c:v>
                </c:pt>
                <c:pt idx="7300">
                  <c:v>40969.908333333333</c:v>
                </c:pt>
                <c:pt idx="7301">
                  <c:v>40969.915277777785</c:v>
                </c:pt>
                <c:pt idx="7302">
                  <c:v>40969.922222222223</c:v>
                </c:pt>
                <c:pt idx="7303">
                  <c:v>40969.929166666654</c:v>
                </c:pt>
                <c:pt idx="7304">
                  <c:v>40969.936111111114</c:v>
                </c:pt>
                <c:pt idx="7305">
                  <c:v>40969.943055555559</c:v>
                </c:pt>
                <c:pt idx="7306">
                  <c:v>40969.950000000004</c:v>
                </c:pt>
                <c:pt idx="7307">
                  <c:v>40970.297916666663</c:v>
                </c:pt>
                <c:pt idx="7308">
                  <c:v>40970.304166666661</c:v>
                </c:pt>
                <c:pt idx="7309">
                  <c:v>40970.311111111114</c:v>
                </c:pt>
                <c:pt idx="7310">
                  <c:v>40970.318750000006</c:v>
                </c:pt>
                <c:pt idx="7311">
                  <c:v>40970.325000000004</c:v>
                </c:pt>
                <c:pt idx="7312">
                  <c:v>40970.331944444442</c:v>
                </c:pt>
                <c:pt idx="7313">
                  <c:v>40970.338888888895</c:v>
                </c:pt>
                <c:pt idx="7314">
                  <c:v>40970.345833333333</c:v>
                </c:pt>
                <c:pt idx="7315">
                  <c:v>40970.352777777785</c:v>
                </c:pt>
                <c:pt idx="7316">
                  <c:v>40970.359722222223</c:v>
                </c:pt>
                <c:pt idx="7317">
                  <c:v>40970.366666666661</c:v>
                </c:pt>
                <c:pt idx="7318">
                  <c:v>40970.373611111114</c:v>
                </c:pt>
                <c:pt idx="7319">
                  <c:v>40970.380555555566</c:v>
                </c:pt>
                <c:pt idx="7320">
                  <c:v>40970.387500000004</c:v>
                </c:pt>
                <c:pt idx="7321">
                  <c:v>40970.394444444442</c:v>
                </c:pt>
                <c:pt idx="7322">
                  <c:v>40970.401388888888</c:v>
                </c:pt>
                <c:pt idx="7323">
                  <c:v>40970.408333333333</c:v>
                </c:pt>
                <c:pt idx="7324">
                  <c:v>40970.415277777785</c:v>
                </c:pt>
                <c:pt idx="7325">
                  <c:v>40970.422222222223</c:v>
                </c:pt>
                <c:pt idx="7326">
                  <c:v>40970.429166666654</c:v>
                </c:pt>
                <c:pt idx="7327">
                  <c:v>40970.436111111114</c:v>
                </c:pt>
                <c:pt idx="7328">
                  <c:v>40970.443055555559</c:v>
                </c:pt>
                <c:pt idx="7329">
                  <c:v>40970.450000000004</c:v>
                </c:pt>
                <c:pt idx="7330">
                  <c:v>40970.45694444445</c:v>
                </c:pt>
                <c:pt idx="7331">
                  <c:v>40970.463888888888</c:v>
                </c:pt>
                <c:pt idx="7332">
                  <c:v>40970.470833333333</c:v>
                </c:pt>
                <c:pt idx="7333">
                  <c:v>40970.477777777778</c:v>
                </c:pt>
                <c:pt idx="7334">
                  <c:v>40970.484722222223</c:v>
                </c:pt>
                <c:pt idx="7335">
                  <c:v>40970.491666666654</c:v>
                </c:pt>
                <c:pt idx="7336">
                  <c:v>40970.498611111114</c:v>
                </c:pt>
                <c:pt idx="7337">
                  <c:v>40970.505555555559</c:v>
                </c:pt>
                <c:pt idx="7338">
                  <c:v>40970.512500000004</c:v>
                </c:pt>
                <c:pt idx="7339">
                  <c:v>40970.519444444442</c:v>
                </c:pt>
                <c:pt idx="7340">
                  <c:v>40970.526388888888</c:v>
                </c:pt>
                <c:pt idx="7341">
                  <c:v>40970.533333333326</c:v>
                </c:pt>
                <c:pt idx="7342">
                  <c:v>40970.540277777785</c:v>
                </c:pt>
                <c:pt idx="7343">
                  <c:v>40970.547222222223</c:v>
                </c:pt>
                <c:pt idx="7344">
                  <c:v>40970.554166666661</c:v>
                </c:pt>
                <c:pt idx="7345">
                  <c:v>40970.561111111107</c:v>
                </c:pt>
                <c:pt idx="7346">
                  <c:v>40970.568055555559</c:v>
                </c:pt>
                <c:pt idx="7347">
                  <c:v>40970.575000000004</c:v>
                </c:pt>
                <c:pt idx="7348">
                  <c:v>40970.581944444442</c:v>
                </c:pt>
                <c:pt idx="7349">
                  <c:v>40970.588888888895</c:v>
                </c:pt>
                <c:pt idx="7350">
                  <c:v>40970.595833333326</c:v>
                </c:pt>
                <c:pt idx="7351">
                  <c:v>40970.602777777778</c:v>
                </c:pt>
                <c:pt idx="7352">
                  <c:v>40970.609722222216</c:v>
                </c:pt>
                <c:pt idx="7353">
                  <c:v>40970.616666666661</c:v>
                </c:pt>
                <c:pt idx="7354">
                  <c:v>40970.630555555559</c:v>
                </c:pt>
                <c:pt idx="7355">
                  <c:v>40970.637499999997</c:v>
                </c:pt>
                <c:pt idx="7356">
                  <c:v>40970.644444444442</c:v>
                </c:pt>
                <c:pt idx="7357">
                  <c:v>40970.651388888888</c:v>
                </c:pt>
                <c:pt idx="7358">
                  <c:v>40970.658333333333</c:v>
                </c:pt>
                <c:pt idx="7359">
                  <c:v>40970.665277777778</c:v>
                </c:pt>
                <c:pt idx="7360">
                  <c:v>40970.672222222223</c:v>
                </c:pt>
                <c:pt idx="7361">
                  <c:v>40970.679166666654</c:v>
                </c:pt>
                <c:pt idx="7362">
                  <c:v>40970.686111111114</c:v>
                </c:pt>
                <c:pt idx="7363">
                  <c:v>40970.693055555552</c:v>
                </c:pt>
                <c:pt idx="7364">
                  <c:v>40970.699999999997</c:v>
                </c:pt>
                <c:pt idx="7365">
                  <c:v>40970.706944444442</c:v>
                </c:pt>
                <c:pt idx="7366">
                  <c:v>40970.713888888888</c:v>
                </c:pt>
                <c:pt idx="7367">
                  <c:v>40970.720833333326</c:v>
                </c:pt>
                <c:pt idx="7368">
                  <c:v>40970.727777777771</c:v>
                </c:pt>
                <c:pt idx="7369">
                  <c:v>40970.734722222216</c:v>
                </c:pt>
                <c:pt idx="7370">
                  <c:v>40970.742361111101</c:v>
                </c:pt>
                <c:pt idx="7371">
                  <c:v>40970.748611111114</c:v>
                </c:pt>
                <c:pt idx="7372">
                  <c:v>40970.755555555559</c:v>
                </c:pt>
                <c:pt idx="7373">
                  <c:v>40970.762499999997</c:v>
                </c:pt>
                <c:pt idx="7374">
                  <c:v>40970.769444444435</c:v>
                </c:pt>
                <c:pt idx="7375">
                  <c:v>40970.776388888888</c:v>
                </c:pt>
                <c:pt idx="7376">
                  <c:v>40970.783333333326</c:v>
                </c:pt>
                <c:pt idx="7377">
                  <c:v>40970.790277777778</c:v>
                </c:pt>
                <c:pt idx="7378">
                  <c:v>40970.797222222216</c:v>
                </c:pt>
                <c:pt idx="7379">
                  <c:v>40970.804166666661</c:v>
                </c:pt>
                <c:pt idx="7380">
                  <c:v>40970.811111111114</c:v>
                </c:pt>
                <c:pt idx="7381">
                  <c:v>40970.818055555566</c:v>
                </c:pt>
                <c:pt idx="7382">
                  <c:v>40970.825000000004</c:v>
                </c:pt>
                <c:pt idx="7383">
                  <c:v>40970.838888888895</c:v>
                </c:pt>
                <c:pt idx="7384">
                  <c:v>40970.845833333333</c:v>
                </c:pt>
                <c:pt idx="7385">
                  <c:v>40970.852777777785</c:v>
                </c:pt>
                <c:pt idx="7386">
                  <c:v>40970.859722222223</c:v>
                </c:pt>
                <c:pt idx="7387">
                  <c:v>40970.866666666661</c:v>
                </c:pt>
                <c:pt idx="7388">
                  <c:v>40970.873611111114</c:v>
                </c:pt>
                <c:pt idx="7389">
                  <c:v>40970.880555555566</c:v>
                </c:pt>
                <c:pt idx="7390">
                  <c:v>40970.887500000004</c:v>
                </c:pt>
                <c:pt idx="7391">
                  <c:v>40970.894444444442</c:v>
                </c:pt>
                <c:pt idx="7392">
                  <c:v>40970.901388888888</c:v>
                </c:pt>
                <c:pt idx="7393">
                  <c:v>40970.908333333333</c:v>
                </c:pt>
                <c:pt idx="7394">
                  <c:v>40970.915277777785</c:v>
                </c:pt>
                <c:pt idx="7395">
                  <c:v>40970.922222222223</c:v>
                </c:pt>
                <c:pt idx="7396">
                  <c:v>40970.929166666654</c:v>
                </c:pt>
                <c:pt idx="7397">
                  <c:v>40970.936111111114</c:v>
                </c:pt>
                <c:pt idx="7398">
                  <c:v>40970.943055555559</c:v>
                </c:pt>
                <c:pt idx="7399">
                  <c:v>40970.950000000004</c:v>
                </c:pt>
                <c:pt idx="7400">
                  <c:v>40970.95694444445</c:v>
                </c:pt>
                <c:pt idx="7401">
                  <c:v>40970.963888888888</c:v>
                </c:pt>
                <c:pt idx="7402">
                  <c:v>40970.970833333333</c:v>
                </c:pt>
                <c:pt idx="7403">
                  <c:v>40970.977777777778</c:v>
                </c:pt>
                <c:pt idx="7404">
                  <c:v>40970.984722222223</c:v>
                </c:pt>
                <c:pt idx="7405">
                  <c:v>40970.991666666654</c:v>
                </c:pt>
                <c:pt idx="7406">
                  <c:v>40970.998611111114</c:v>
                </c:pt>
                <c:pt idx="7407">
                  <c:v>40971.005555555559</c:v>
                </c:pt>
                <c:pt idx="7408">
                  <c:v>40971.012500000004</c:v>
                </c:pt>
                <c:pt idx="7409">
                  <c:v>40971.019444444442</c:v>
                </c:pt>
                <c:pt idx="7410">
                  <c:v>40971.026388888888</c:v>
                </c:pt>
                <c:pt idx="7411">
                  <c:v>40971.033333333326</c:v>
                </c:pt>
                <c:pt idx="7412">
                  <c:v>40971.040277777785</c:v>
                </c:pt>
                <c:pt idx="7413">
                  <c:v>40971.047222222223</c:v>
                </c:pt>
                <c:pt idx="7414">
                  <c:v>40971.054166666661</c:v>
                </c:pt>
                <c:pt idx="7415">
                  <c:v>40971.061111111107</c:v>
                </c:pt>
                <c:pt idx="7416">
                  <c:v>40971.068749999999</c:v>
                </c:pt>
                <c:pt idx="7417">
                  <c:v>40971.075000000004</c:v>
                </c:pt>
                <c:pt idx="7418">
                  <c:v>40971.081944444442</c:v>
                </c:pt>
                <c:pt idx="7419">
                  <c:v>40971.088888888895</c:v>
                </c:pt>
                <c:pt idx="7420">
                  <c:v>40971.095833333326</c:v>
                </c:pt>
                <c:pt idx="7421">
                  <c:v>40971.102777777778</c:v>
                </c:pt>
                <c:pt idx="7422">
                  <c:v>40971.109722222216</c:v>
                </c:pt>
                <c:pt idx="7423">
                  <c:v>40971.116666666661</c:v>
                </c:pt>
                <c:pt idx="7424">
                  <c:v>40971.124305555546</c:v>
                </c:pt>
                <c:pt idx="7425">
                  <c:v>40971.130555555559</c:v>
                </c:pt>
                <c:pt idx="7426">
                  <c:v>40971.137499999997</c:v>
                </c:pt>
                <c:pt idx="7427">
                  <c:v>40971.144444444442</c:v>
                </c:pt>
                <c:pt idx="7428">
                  <c:v>40971.151388888888</c:v>
                </c:pt>
                <c:pt idx="7429">
                  <c:v>40971.158333333333</c:v>
                </c:pt>
                <c:pt idx="7430">
                  <c:v>40971.165277777778</c:v>
                </c:pt>
                <c:pt idx="7431">
                  <c:v>40971.17291666667</c:v>
                </c:pt>
                <c:pt idx="7432">
                  <c:v>40971.179166666654</c:v>
                </c:pt>
                <c:pt idx="7433">
                  <c:v>40971.186805555553</c:v>
                </c:pt>
                <c:pt idx="7434">
                  <c:v>40971.193055555552</c:v>
                </c:pt>
                <c:pt idx="7435">
                  <c:v>40971.199999999997</c:v>
                </c:pt>
                <c:pt idx="7436">
                  <c:v>40971.206944444442</c:v>
                </c:pt>
                <c:pt idx="7437">
                  <c:v>40971.213888888888</c:v>
                </c:pt>
                <c:pt idx="7438">
                  <c:v>40971.221527777772</c:v>
                </c:pt>
                <c:pt idx="7439">
                  <c:v>40971.228472222225</c:v>
                </c:pt>
                <c:pt idx="7440">
                  <c:v>40971.241666666654</c:v>
                </c:pt>
                <c:pt idx="7441">
                  <c:v>40971.248611111114</c:v>
                </c:pt>
                <c:pt idx="7442">
                  <c:v>40971.255555555559</c:v>
                </c:pt>
                <c:pt idx="7443">
                  <c:v>40971.262499999997</c:v>
                </c:pt>
                <c:pt idx="7444">
                  <c:v>40971.269444444435</c:v>
                </c:pt>
                <c:pt idx="7445">
                  <c:v>40971.276388888888</c:v>
                </c:pt>
                <c:pt idx="7446">
                  <c:v>40971.283333333326</c:v>
                </c:pt>
                <c:pt idx="7447">
                  <c:v>40971.290277777778</c:v>
                </c:pt>
                <c:pt idx="7448">
                  <c:v>40971.297222222216</c:v>
                </c:pt>
                <c:pt idx="7449">
                  <c:v>40971.304166666661</c:v>
                </c:pt>
                <c:pt idx="7450">
                  <c:v>40971.311111111114</c:v>
                </c:pt>
                <c:pt idx="7451">
                  <c:v>40971.318750000006</c:v>
                </c:pt>
                <c:pt idx="7452">
                  <c:v>40971.325000000004</c:v>
                </c:pt>
                <c:pt idx="7453">
                  <c:v>40971.331944444442</c:v>
                </c:pt>
                <c:pt idx="7454">
                  <c:v>40971.338888888895</c:v>
                </c:pt>
                <c:pt idx="7455">
                  <c:v>40971.345833333333</c:v>
                </c:pt>
                <c:pt idx="7456">
                  <c:v>40971.352777777785</c:v>
                </c:pt>
                <c:pt idx="7457">
                  <c:v>40971.359722222223</c:v>
                </c:pt>
                <c:pt idx="7458">
                  <c:v>40971.367361111101</c:v>
                </c:pt>
                <c:pt idx="7459">
                  <c:v>40971.373611111114</c:v>
                </c:pt>
                <c:pt idx="7460">
                  <c:v>40971.380555555566</c:v>
                </c:pt>
                <c:pt idx="7461">
                  <c:v>40971.387500000004</c:v>
                </c:pt>
                <c:pt idx="7462">
                  <c:v>40971.394444444442</c:v>
                </c:pt>
                <c:pt idx="7463">
                  <c:v>40971.588888888895</c:v>
                </c:pt>
                <c:pt idx="7464">
                  <c:v>40971.595833333326</c:v>
                </c:pt>
                <c:pt idx="7465">
                  <c:v>40971.602777777778</c:v>
                </c:pt>
                <c:pt idx="7466">
                  <c:v>40971.609722222216</c:v>
                </c:pt>
                <c:pt idx="7467">
                  <c:v>40971.616666666661</c:v>
                </c:pt>
                <c:pt idx="7468">
                  <c:v>40971.623611111107</c:v>
                </c:pt>
                <c:pt idx="7469">
                  <c:v>40971.631249999999</c:v>
                </c:pt>
                <c:pt idx="7470">
                  <c:v>40971.638194444451</c:v>
                </c:pt>
                <c:pt idx="7471">
                  <c:v>40971.644444444442</c:v>
                </c:pt>
                <c:pt idx="7472">
                  <c:v>40971.651388888888</c:v>
                </c:pt>
                <c:pt idx="7473">
                  <c:v>40971.658333333333</c:v>
                </c:pt>
                <c:pt idx="7474">
                  <c:v>40971.665277777778</c:v>
                </c:pt>
                <c:pt idx="7475">
                  <c:v>40971.672222222223</c:v>
                </c:pt>
                <c:pt idx="7476">
                  <c:v>40971.679166666654</c:v>
                </c:pt>
                <c:pt idx="7477">
                  <c:v>40971.686805555553</c:v>
                </c:pt>
                <c:pt idx="7478">
                  <c:v>40971.693749999991</c:v>
                </c:pt>
                <c:pt idx="7479">
                  <c:v>40971.699999999997</c:v>
                </c:pt>
                <c:pt idx="7480">
                  <c:v>40971.706944444442</c:v>
                </c:pt>
                <c:pt idx="7481">
                  <c:v>40971.713888888888</c:v>
                </c:pt>
                <c:pt idx="7482">
                  <c:v>40971.720833333326</c:v>
                </c:pt>
                <c:pt idx="7483">
                  <c:v>40971.727777777771</c:v>
                </c:pt>
                <c:pt idx="7484">
                  <c:v>40971.734722222216</c:v>
                </c:pt>
                <c:pt idx="7485">
                  <c:v>40971.741666666654</c:v>
                </c:pt>
                <c:pt idx="7486">
                  <c:v>40971.749305555546</c:v>
                </c:pt>
                <c:pt idx="7487">
                  <c:v>40971.756250000006</c:v>
                </c:pt>
                <c:pt idx="7488">
                  <c:v>40971.762499999997</c:v>
                </c:pt>
                <c:pt idx="7489">
                  <c:v>40971.769444444435</c:v>
                </c:pt>
                <c:pt idx="7490">
                  <c:v>40971.776388888888</c:v>
                </c:pt>
                <c:pt idx="7491">
                  <c:v>40971.78402777778</c:v>
                </c:pt>
                <c:pt idx="7492">
                  <c:v>40971.790277777778</c:v>
                </c:pt>
                <c:pt idx="7493">
                  <c:v>40971.797222222216</c:v>
                </c:pt>
                <c:pt idx="7494">
                  <c:v>40971.804166666661</c:v>
                </c:pt>
                <c:pt idx="7495">
                  <c:v>40971.811111111114</c:v>
                </c:pt>
                <c:pt idx="7496">
                  <c:v>40971.818750000006</c:v>
                </c:pt>
                <c:pt idx="7497">
                  <c:v>40971.825000000004</c:v>
                </c:pt>
                <c:pt idx="7498">
                  <c:v>40971.831944444442</c:v>
                </c:pt>
                <c:pt idx="7499">
                  <c:v>40971.838888888895</c:v>
                </c:pt>
                <c:pt idx="7500">
                  <c:v>40971.845833333333</c:v>
                </c:pt>
                <c:pt idx="7501">
                  <c:v>40971.852777777785</c:v>
                </c:pt>
                <c:pt idx="7502">
                  <c:v>40971.859722222223</c:v>
                </c:pt>
                <c:pt idx="7503">
                  <c:v>40971.866666666661</c:v>
                </c:pt>
                <c:pt idx="7504">
                  <c:v>40971.873611111114</c:v>
                </c:pt>
                <c:pt idx="7505">
                  <c:v>40971.880555555566</c:v>
                </c:pt>
                <c:pt idx="7506">
                  <c:v>40971.887500000004</c:v>
                </c:pt>
                <c:pt idx="7507">
                  <c:v>40971.895138888889</c:v>
                </c:pt>
                <c:pt idx="7508">
                  <c:v>40971.901388888888</c:v>
                </c:pt>
                <c:pt idx="7509">
                  <c:v>40971.908333333333</c:v>
                </c:pt>
                <c:pt idx="7510">
                  <c:v>40971.915277777785</c:v>
                </c:pt>
                <c:pt idx="7511">
                  <c:v>40971.92291666667</c:v>
                </c:pt>
                <c:pt idx="7512">
                  <c:v>40971.929166666654</c:v>
                </c:pt>
                <c:pt idx="7513">
                  <c:v>40971.936111111114</c:v>
                </c:pt>
                <c:pt idx="7514">
                  <c:v>40971.943055555559</c:v>
                </c:pt>
                <c:pt idx="7515">
                  <c:v>40971.950000000004</c:v>
                </c:pt>
                <c:pt idx="7516">
                  <c:v>40971.957638888896</c:v>
                </c:pt>
                <c:pt idx="7517">
                  <c:v>40971.963888888888</c:v>
                </c:pt>
                <c:pt idx="7518">
                  <c:v>40971.970833333333</c:v>
                </c:pt>
                <c:pt idx="7519">
                  <c:v>40971.977777777778</c:v>
                </c:pt>
                <c:pt idx="7520">
                  <c:v>40971.98541666667</c:v>
                </c:pt>
                <c:pt idx="7521">
                  <c:v>40971.991666666654</c:v>
                </c:pt>
                <c:pt idx="7522">
                  <c:v>40971.998611111114</c:v>
                </c:pt>
                <c:pt idx="7523">
                  <c:v>40972.005555555559</c:v>
                </c:pt>
                <c:pt idx="7524">
                  <c:v>40972.012500000004</c:v>
                </c:pt>
                <c:pt idx="7525">
                  <c:v>40972.019444444442</c:v>
                </c:pt>
                <c:pt idx="7526">
                  <c:v>40972.026388888888</c:v>
                </c:pt>
                <c:pt idx="7527">
                  <c:v>40972.03402777778</c:v>
                </c:pt>
                <c:pt idx="7528">
                  <c:v>40972.040277777785</c:v>
                </c:pt>
                <c:pt idx="7529">
                  <c:v>40972.047222222223</c:v>
                </c:pt>
                <c:pt idx="7530">
                  <c:v>40972.054861111108</c:v>
                </c:pt>
                <c:pt idx="7531">
                  <c:v>40972.061111111107</c:v>
                </c:pt>
                <c:pt idx="7532">
                  <c:v>40972.068055555559</c:v>
                </c:pt>
                <c:pt idx="7533">
                  <c:v>40972.075000000004</c:v>
                </c:pt>
                <c:pt idx="7534">
                  <c:v>40972.081944444442</c:v>
                </c:pt>
                <c:pt idx="7535">
                  <c:v>40972.089583333334</c:v>
                </c:pt>
                <c:pt idx="7536">
                  <c:v>40972.095833333326</c:v>
                </c:pt>
                <c:pt idx="7537">
                  <c:v>40972.102777777778</c:v>
                </c:pt>
                <c:pt idx="7538">
                  <c:v>40972.109722222216</c:v>
                </c:pt>
                <c:pt idx="7539">
                  <c:v>40972.116666666661</c:v>
                </c:pt>
                <c:pt idx="7540">
                  <c:v>40972.123611111107</c:v>
                </c:pt>
                <c:pt idx="7541">
                  <c:v>40972.131249999999</c:v>
                </c:pt>
                <c:pt idx="7542">
                  <c:v>40972.137499999997</c:v>
                </c:pt>
                <c:pt idx="7543">
                  <c:v>40972.144444444442</c:v>
                </c:pt>
                <c:pt idx="7544">
                  <c:v>40972.158333333333</c:v>
                </c:pt>
                <c:pt idx="7545">
                  <c:v>40972.165277777778</c:v>
                </c:pt>
                <c:pt idx="7546">
                  <c:v>40972.17291666667</c:v>
                </c:pt>
                <c:pt idx="7547">
                  <c:v>40972.179166666654</c:v>
                </c:pt>
                <c:pt idx="7548">
                  <c:v>40972.186111111114</c:v>
                </c:pt>
                <c:pt idx="7549">
                  <c:v>40972.193055555552</c:v>
                </c:pt>
                <c:pt idx="7550">
                  <c:v>40972.199999999997</c:v>
                </c:pt>
                <c:pt idx="7551">
                  <c:v>40972.206944444442</c:v>
                </c:pt>
                <c:pt idx="7552">
                  <c:v>40972.214583333334</c:v>
                </c:pt>
                <c:pt idx="7553">
                  <c:v>40972.220833333326</c:v>
                </c:pt>
                <c:pt idx="7554">
                  <c:v>40972.228472222225</c:v>
                </c:pt>
                <c:pt idx="7555">
                  <c:v>40972.234722222216</c:v>
                </c:pt>
                <c:pt idx="7556">
                  <c:v>40972.241666666654</c:v>
                </c:pt>
                <c:pt idx="7557">
                  <c:v>40972.248611111114</c:v>
                </c:pt>
                <c:pt idx="7558">
                  <c:v>40972.255555555559</c:v>
                </c:pt>
                <c:pt idx="7559">
                  <c:v>40972.262499999997</c:v>
                </c:pt>
                <c:pt idx="7560">
                  <c:v>40972.270138888889</c:v>
                </c:pt>
                <c:pt idx="7561">
                  <c:v>40972.276388888888</c:v>
                </c:pt>
                <c:pt idx="7562">
                  <c:v>40972.283333333326</c:v>
                </c:pt>
                <c:pt idx="7563">
                  <c:v>40972.290277777778</c:v>
                </c:pt>
                <c:pt idx="7564">
                  <c:v>40972.297916666663</c:v>
                </c:pt>
                <c:pt idx="7565">
                  <c:v>40972.304861111108</c:v>
                </c:pt>
                <c:pt idx="7566">
                  <c:v>40972.311805555553</c:v>
                </c:pt>
                <c:pt idx="7567">
                  <c:v>40972.318055555566</c:v>
                </c:pt>
                <c:pt idx="7568">
                  <c:v>40972.325000000004</c:v>
                </c:pt>
                <c:pt idx="7569">
                  <c:v>40972.331944444442</c:v>
                </c:pt>
                <c:pt idx="7570">
                  <c:v>40972.338888888895</c:v>
                </c:pt>
                <c:pt idx="7571">
                  <c:v>40972.346527777787</c:v>
                </c:pt>
                <c:pt idx="7572">
                  <c:v>40972.352777777785</c:v>
                </c:pt>
                <c:pt idx="7573">
                  <c:v>40972.359722222223</c:v>
                </c:pt>
                <c:pt idx="7574">
                  <c:v>40972.367361111101</c:v>
                </c:pt>
                <c:pt idx="7575">
                  <c:v>40972.374305555553</c:v>
                </c:pt>
                <c:pt idx="7576">
                  <c:v>40972.380555555566</c:v>
                </c:pt>
                <c:pt idx="7577">
                  <c:v>40972.387500000004</c:v>
                </c:pt>
                <c:pt idx="7578">
                  <c:v>40972.394444444442</c:v>
                </c:pt>
                <c:pt idx="7579">
                  <c:v>40972.401388888888</c:v>
                </c:pt>
                <c:pt idx="7580">
                  <c:v>40972.408333333333</c:v>
                </c:pt>
                <c:pt idx="7581">
                  <c:v>40972.415277777785</c:v>
                </c:pt>
                <c:pt idx="7582">
                  <c:v>40972.42291666667</c:v>
                </c:pt>
                <c:pt idx="7583">
                  <c:v>40972.429166666654</c:v>
                </c:pt>
                <c:pt idx="7584">
                  <c:v>40972.436111111114</c:v>
                </c:pt>
                <c:pt idx="7585">
                  <c:v>40972.443055555559</c:v>
                </c:pt>
                <c:pt idx="7586">
                  <c:v>40972.450000000004</c:v>
                </c:pt>
                <c:pt idx="7587">
                  <c:v>40972.45694444445</c:v>
                </c:pt>
                <c:pt idx="7588">
                  <c:v>40972.463888888888</c:v>
                </c:pt>
                <c:pt idx="7589">
                  <c:v>40972.470833333333</c:v>
                </c:pt>
                <c:pt idx="7590">
                  <c:v>40972.478472222232</c:v>
                </c:pt>
                <c:pt idx="7591">
                  <c:v>40972.484722222223</c:v>
                </c:pt>
                <c:pt idx="7592">
                  <c:v>40972.491666666654</c:v>
                </c:pt>
                <c:pt idx="7593">
                  <c:v>40972.498611111114</c:v>
                </c:pt>
                <c:pt idx="7594">
                  <c:v>40972.506250000006</c:v>
                </c:pt>
                <c:pt idx="7595">
                  <c:v>40972.512500000004</c:v>
                </c:pt>
                <c:pt idx="7596">
                  <c:v>40972.520138888889</c:v>
                </c:pt>
                <c:pt idx="7597">
                  <c:v>40972.526388888888</c:v>
                </c:pt>
                <c:pt idx="7598">
                  <c:v>40972.533333333326</c:v>
                </c:pt>
                <c:pt idx="7599">
                  <c:v>40972.540277777785</c:v>
                </c:pt>
                <c:pt idx="7600">
                  <c:v>40972.547222222223</c:v>
                </c:pt>
                <c:pt idx="7601">
                  <c:v>40972.554166666661</c:v>
                </c:pt>
                <c:pt idx="7602">
                  <c:v>40972.561805555546</c:v>
                </c:pt>
                <c:pt idx="7603">
                  <c:v>40972.568055555559</c:v>
                </c:pt>
                <c:pt idx="7604">
                  <c:v>40972.575000000004</c:v>
                </c:pt>
                <c:pt idx="7605">
                  <c:v>40972.581944444442</c:v>
                </c:pt>
                <c:pt idx="7606">
                  <c:v>40972.588888888895</c:v>
                </c:pt>
                <c:pt idx="7607">
                  <c:v>40972.595833333326</c:v>
                </c:pt>
                <c:pt idx="7608">
                  <c:v>40972.602777777778</c:v>
                </c:pt>
                <c:pt idx="7609">
                  <c:v>40972.609722222216</c:v>
                </c:pt>
                <c:pt idx="7610">
                  <c:v>40972.616666666661</c:v>
                </c:pt>
                <c:pt idx="7611">
                  <c:v>40972.623611111107</c:v>
                </c:pt>
                <c:pt idx="7612">
                  <c:v>40972.631249999999</c:v>
                </c:pt>
                <c:pt idx="7613">
                  <c:v>40972.637499999997</c:v>
                </c:pt>
                <c:pt idx="7614">
                  <c:v>40972.645138888889</c:v>
                </c:pt>
                <c:pt idx="7615">
                  <c:v>40972.652083333334</c:v>
                </c:pt>
                <c:pt idx="7616">
                  <c:v>40972.65902777778</c:v>
                </c:pt>
                <c:pt idx="7617">
                  <c:v>40972.665277777778</c:v>
                </c:pt>
                <c:pt idx="7618">
                  <c:v>40972.67291666667</c:v>
                </c:pt>
                <c:pt idx="7619">
                  <c:v>40972.679166666654</c:v>
                </c:pt>
                <c:pt idx="7620">
                  <c:v>40972.686111111114</c:v>
                </c:pt>
                <c:pt idx="7621">
                  <c:v>40972.693749999991</c:v>
                </c:pt>
                <c:pt idx="7622">
                  <c:v>40972.699999999997</c:v>
                </c:pt>
                <c:pt idx="7623">
                  <c:v>40972.706944444442</c:v>
                </c:pt>
                <c:pt idx="7624">
                  <c:v>40972.713888888888</c:v>
                </c:pt>
                <c:pt idx="7625">
                  <c:v>40972.721527777772</c:v>
                </c:pt>
                <c:pt idx="7626">
                  <c:v>40972.728472222225</c:v>
                </c:pt>
                <c:pt idx="7627">
                  <c:v>40972.734722222216</c:v>
                </c:pt>
                <c:pt idx="7628">
                  <c:v>40972.742361111101</c:v>
                </c:pt>
                <c:pt idx="7629">
                  <c:v>40972.748611111114</c:v>
                </c:pt>
                <c:pt idx="7630">
                  <c:v>40972.762499999997</c:v>
                </c:pt>
                <c:pt idx="7631">
                  <c:v>40972.776388888888</c:v>
                </c:pt>
                <c:pt idx="7632">
                  <c:v>40972.783333333326</c:v>
                </c:pt>
                <c:pt idx="7633">
                  <c:v>40972.790277777778</c:v>
                </c:pt>
                <c:pt idx="7634">
                  <c:v>40972.797916666663</c:v>
                </c:pt>
                <c:pt idx="7635">
                  <c:v>40972.804166666661</c:v>
                </c:pt>
                <c:pt idx="7636">
                  <c:v>40972.811805555553</c:v>
                </c:pt>
                <c:pt idx="7637">
                  <c:v>40972.818750000006</c:v>
                </c:pt>
                <c:pt idx="7638">
                  <c:v>40972.825000000004</c:v>
                </c:pt>
                <c:pt idx="7639">
                  <c:v>40972.832638888896</c:v>
                </c:pt>
                <c:pt idx="7640">
                  <c:v>40972.839583333334</c:v>
                </c:pt>
                <c:pt idx="7641">
                  <c:v>40972.845833333333</c:v>
                </c:pt>
                <c:pt idx="7642">
                  <c:v>40972.852777777785</c:v>
                </c:pt>
                <c:pt idx="7643">
                  <c:v>40972.859722222223</c:v>
                </c:pt>
                <c:pt idx="7644">
                  <c:v>40972.867361111101</c:v>
                </c:pt>
                <c:pt idx="7645">
                  <c:v>40972.874305555553</c:v>
                </c:pt>
                <c:pt idx="7646">
                  <c:v>40972.881250000006</c:v>
                </c:pt>
                <c:pt idx="7647">
                  <c:v>40972.888194444458</c:v>
                </c:pt>
                <c:pt idx="7648">
                  <c:v>40972.894444444442</c:v>
                </c:pt>
                <c:pt idx="7649">
                  <c:v>40972.901388888888</c:v>
                </c:pt>
                <c:pt idx="7650">
                  <c:v>40972.908333333333</c:v>
                </c:pt>
                <c:pt idx="7651">
                  <c:v>40972.915277777785</c:v>
                </c:pt>
                <c:pt idx="7652">
                  <c:v>40972.92291666667</c:v>
                </c:pt>
                <c:pt idx="7653">
                  <c:v>40972.929166666654</c:v>
                </c:pt>
                <c:pt idx="7654">
                  <c:v>40972.936805555553</c:v>
                </c:pt>
                <c:pt idx="7655">
                  <c:v>40972.943749999999</c:v>
                </c:pt>
                <c:pt idx="7656">
                  <c:v>40972.950000000004</c:v>
                </c:pt>
                <c:pt idx="7657">
                  <c:v>40972.95694444445</c:v>
                </c:pt>
                <c:pt idx="7658">
                  <c:v>40972.964583333334</c:v>
                </c:pt>
                <c:pt idx="7659">
                  <c:v>40972.97152777778</c:v>
                </c:pt>
                <c:pt idx="7660">
                  <c:v>40972.977777777778</c:v>
                </c:pt>
                <c:pt idx="7661">
                  <c:v>40972.984722222223</c:v>
                </c:pt>
                <c:pt idx="7662">
                  <c:v>40972.991666666654</c:v>
                </c:pt>
                <c:pt idx="7663">
                  <c:v>40972.998611111114</c:v>
                </c:pt>
                <c:pt idx="7664">
                  <c:v>40973.006250000006</c:v>
                </c:pt>
                <c:pt idx="7665">
                  <c:v>40973.012500000004</c:v>
                </c:pt>
                <c:pt idx="7666">
                  <c:v>40973.019444444442</c:v>
                </c:pt>
                <c:pt idx="7667">
                  <c:v>40973.027083333327</c:v>
                </c:pt>
                <c:pt idx="7668">
                  <c:v>40973.033333333326</c:v>
                </c:pt>
                <c:pt idx="7669">
                  <c:v>40973.040277777785</c:v>
                </c:pt>
                <c:pt idx="7670">
                  <c:v>40973.04791666667</c:v>
                </c:pt>
                <c:pt idx="7671">
                  <c:v>40973.054166666661</c:v>
                </c:pt>
                <c:pt idx="7672">
                  <c:v>40973.061805555546</c:v>
                </c:pt>
                <c:pt idx="7673">
                  <c:v>40973.068749999999</c:v>
                </c:pt>
                <c:pt idx="7674">
                  <c:v>40973.075000000004</c:v>
                </c:pt>
                <c:pt idx="7675">
                  <c:v>40973.081944444442</c:v>
                </c:pt>
                <c:pt idx="7676">
                  <c:v>40973.089583333334</c:v>
                </c:pt>
                <c:pt idx="7677">
                  <c:v>40973.09652777778</c:v>
                </c:pt>
                <c:pt idx="7678">
                  <c:v>40973.102777777778</c:v>
                </c:pt>
                <c:pt idx="7679">
                  <c:v>40973.11041666667</c:v>
                </c:pt>
                <c:pt idx="7680">
                  <c:v>40973.116666666661</c:v>
                </c:pt>
                <c:pt idx="7681">
                  <c:v>40973.123611111107</c:v>
                </c:pt>
                <c:pt idx="7682">
                  <c:v>40973.130555555559</c:v>
                </c:pt>
                <c:pt idx="7683">
                  <c:v>40973.138194444451</c:v>
                </c:pt>
                <c:pt idx="7684">
                  <c:v>40973.144444444442</c:v>
                </c:pt>
                <c:pt idx="7685">
                  <c:v>40973.151388888888</c:v>
                </c:pt>
                <c:pt idx="7686">
                  <c:v>40973.158333333333</c:v>
                </c:pt>
                <c:pt idx="7687">
                  <c:v>40973.165972222225</c:v>
                </c:pt>
                <c:pt idx="7688">
                  <c:v>40973.17291666667</c:v>
                </c:pt>
                <c:pt idx="7689">
                  <c:v>40973.179861111101</c:v>
                </c:pt>
                <c:pt idx="7690">
                  <c:v>40973.186111111114</c:v>
                </c:pt>
                <c:pt idx="7691">
                  <c:v>40973.193055555552</c:v>
                </c:pt>
                <c:pt idx="7692">
                  <c:v>40973.199999999997</c:v>
                </c:pt>
                <c:pt idx="7693">
                  <c:v>40973.206944444442</c:v>
                </c:pt>
                <c:pt idx="7694">
                  <c:v>40973.213888888888</c:v>
                </c:pt>
                <c:pt idx="7695">
                  <c:v>40973.220833333326</c:v>
                </c:pt>
                <c:pt idx="7696">
                  <c:v>40973.227777777771</c:v>
                </c:pt>
                <c:pt idx="7697">
                  <c:v>40973.234722222216</c:v>
                </c:pt>
                <c:pt idx="7698">
                  <c:v>40973.241666666654</c:v>
                </c:pt>
                <c:pt idx="7699">
                  <c:v>40973.248611111114</c:v>
                </c:pt>
                <c:pt idx="7700">
                  <c:v>40973.255555555559</c:v>
                </c:pt>
                <c:pt idx="7701">
                  <c:v>40973.263194444444</c:v>
                </c:pt>
                <c:pt idx="7702">
                  <c:v>40973.269444444435</c:v>
                </c:pt>
                <c:pt idx="7703">
                  <c:v>40973.276388888888</c:v>
                </c:pt>
                <c:pt idx="7704">
                  <c:v>40973.283333333326</c:v>
                </c:pt>
                <c:pt idx="7705">
                  <c:v>40973.290972222225</c:v>
                </c:pt>
                <c:pt idx="7706">
                  <c:v>40973.297222222216</c:v>
                </c:pt>
                <c:pt idx="7707">
                  <c:v>40973.304166666661</c:v>
                </c:pt>
                <c:pt idx="7708">
                  <c:v>40973.311111111114</c:v>
                </c:pt>
                <c:pt idx="7709">
                  <c:v>40973.318750000006</c:v>
                </c:pt>
                <c:pt idx="7710">
                  <c:v>40973.325000000004</c:v>
                </c:pt>
                <c:pt idx="7711">
                  <c:v>40973.332638888896</c:v>
                </c:pt>
                <c:pt idx="7712">
                  <c:v>40973.338888888895</c:v>
                </c:pt>
                <c:pt idx="7713">
                  <c:v>40973.346527777787</c:v>
                </c:pt>
                <c:pt idx="7714">
                  <c:v>40973.352777777785</c:v>
                </c:pt>
                <c:pt idx="7715">
                  <c:v>40973.359722222223</c:v>
                </c:pt>
                <c:pt idx="7716">
                  <c:v>40973.366666666661</c:v>
                </c:pt>
                <c:pt idx="7717">
                  <c:v>40973.373611111114</c:v>
                </c:pt>
                <c:pt idx="7718">
                  <c:v>40973.381250000006</c:v>
                </c:pt>
                <c:pt idx="7719">
                  <c:v>40973.387500000004</c:v>
                </c:pt>
                <c:pt idx="7720">
                  <c:v>40973.394444444442</c:v>
                </c:pt>
                <c:pt idx="7721">
                  <c:v>40973.402083333334</c:v>
                </c:pt>
                <c:pt idx="7722">
                  <c:v>40973.408333333333</c:v>
                </c:pt>
                <c:pt idx="7723">
                  <c:v>40973.415972222232</c:v>
                </c:pt>
                <c:pt idx="7724">
                  <c:v>40973.422222222223</c:v>
                </c:pt>
                <c:pt idx="7725">
                  <c:v>40973.429166666654</c:v>
                </c:pt>
                <c:pt idx="7726">
                  <c:v>40973.436111111114</c:v>
                </c:pt>
                <c:pt idx="7727">
                  <c:v>40973.443055555559</c:v>
                </c:pt>
                <c:pt idx="7728">
                  <c:v>40973.450694444458</c:v>
                </c:pt>
                <c:pt idx="7729">
                  <c:v>40973.463888888888</c:v>
                </c:pt>
                <c:pt idx="7730">
                  <c:v>40973.47152777778</c:v>
                </c:pt>
                <c:pt idx="7731">
                  <c:v>40973.477777777778</c:v>
                </c:pt>
                <c:pt idx="7732">
                  <c:v>40973.484722222223</c:v>
                </c:pt>
                <c:pt idx="7733">
                  <c:v>40973.492361111101</c:v>
                </c:pt>
                <c:pt idx="7734">
                  <c:v>40973.499305555546</c:v>
                </c:pt>
                <c:pt idx="7735">
                  <c:v>40973.506250000006</c:v>
                </c:pt>
                <c:pt idx="7736">
                  <c:v>40973.513194444451</c:v>
                </c:pt>
                <c:pt idx="7737">
                  <c:v>40973.519444444442</c:v>
                </c:pt>
                <c:pt idx="7738">
                  <c:v>40973.527083333327</c:v>
                </c:pt>
                <c:pt idx="7739">
                  <c:v>40973.533333333326</c:v>
                </c:pt>
                <c:pt idx="7740">
                  <c:v>40973.540277777785</c:v>
                </c:pt>
                <c:pt idx="7741">
                  <c:v>40973.547222222223</c:v>
                </c:pt>
                <c:pt idx="7742">
                  <c:v>40973.554861111108</c:v>
                </c:pt>
                <c:pt idx="7743">
                  <c:v>40973.561111111107</c:v>
                </c:pt>
                <c:pt idx="7744">
                  <c:v>40973.568055555559</c:v>
                </c:pt>
                <c:pt idx="7745">
                  <c:v>40973.575000000004</c:v>
                </c:pt>
                <c:pt idx="7746">
                  <c:v>40973.582638888896</c:v>
                </c:pt>
                <c:pt idx="7747">
                  <c:v>40973.588888888895</c:v>
                </c:pt>
                <c:pt idx="7748">
                  <c:v>40973.59652777778</c:v>
                </c:pt>
                <c:pt idx="7749">
                  <c:v>40973.602777777778</c:v>
                </c:pt>
                <c:pt idx="7750">
                  <c:v>40973.609722222216</c:v>
                </c:pt>
                <c:pt idx="7751">
                  <c:v>40973.616666666661</c:v>
                </c:pt>
                <c:pt idx="7752">
                  <c:v>40973.623611111107</c:v>
                </c:pt>
                <c:pt idx="7753">
                  <c:v>40973.630555555559</c:v>
                </c:pt>
                <c:pt idx="7754">
                  <c:v>40973.638194444451</c:v>
                </c:pt>
                <c:pt idx="7755">
                  <c:v>40973.644444444442</c:v>
                </c:pt>
                <c:pt idx="7756">
                  <c:v>40973.652083333334</c:v>
                </c:pt>
                <c:pt idx="7757">
                  <c:v>40973.658333333333</c:v>
                </c:pt>
                <c:pt idx="7758">
                  <c:v>40973.665972222225</c:v>
                </c:pt>
                <c:pt idx="7759">
                  <c:v>40973.67291666667</c:v>
                </c:pt>
                <c:pt idx="7760">
                  <c:v>40973.679861111101</c:v>
                </c:pt>
                <c:pt idx="7761">
                  <c:v>40973.686805555553</c:v>
                </c:pt>
                <c:pt idx="7762">
                  <c:v>40973.693749999991</c:v>
                </c:pt>
                <c:pt idx="7763">
                  <c:v>40973.699999999997</c:v>
                </c:pt>
                <c:pt idx="7764">
                  <c:v>40973.706944444442</c:v>
                </c:pt>
                <c:pt idx="7765">
                  <c:v>40973.713888888888</c:v>
                </c:pt>
                <c:pt idx="7766">
                  <c:v>40973.721527777772</c:v>
                </c:pt>
                <c:pt idx="7767">
                  <c:v>40973.727777777771</c:v>
                </c:pt>
                <c:pt idx="7768">
                  <c:v>40973.734722222216</c:v>
                </c:pt>
                <c:pt idx="7769">
                  <c:v>40973.741666666654</c:v>
                </c:pt>
                <c:pt idx="7770">
                  <c:v>40973.748611111114</c:v>
                </c:pt>
                <c:pt idx="7771">
                  <c:v>40973.756250000006</c:v>
                </c:pt>
                <c:pt idx="7772">
                  <c:v>40973.763194444444</c:v>
                </c:pt>
                <c:pt idx="7773">
                  <c:v>40973.770138888889</c:v>
                </c:pt>
                <c:pt idx="7774">
                  <c:v>40973.777083333327</c:v>
                </c:pt>
                <c:pt idx="7775">
                  <c:v>40973.783333333326</c:v>
                </c:pt>
                <c:pt idx="7776">
                  <c:v>40973.790277777778</c:v>
                </c:pt>
                <c:pt idx="7777">
                  <c:v>40973.797916666663</c:v>
                </c:pt>
                <c:pt idx="7778">
                  <c:v>40973.804861111108</c:v>
                </c:pt>
                <c:pt idx="7779">
                  <c:v>40973.811111111114</c:v>
                </c:pt>
                <c:pt idx="7780">
                  <c:v>40973.818750000006</c:v>
                </c:pt>
                <c:pt idx="7781">
                  <c:v>40973.825000000004</c:v>
                </c:pt>
                <c:pt idx="7782">
                  <c:v>40973.831944444442</c:v>
                </c:pt>
                <c:pt idx="7783">
                  <c:v>40973.839583333334</c:v>
                </c:pt>
                <c:pt idx="7784">
                  <c:v>40973.845833333333</c:v>
                </c:pt>
                <c:pt idx="7785">
                  <c:v>40973.852777777785</c:v>
                </c:pt>
                <c:pt idx="7786">
                  <c:v>40973.86041666667</c:v>
                </c:pt>
                <c:pt idx="7787">
                  <c:v>40973.866666666661</c:v>
                </c:pt>
                <c:pt idx="7788">
                  <c:v>40973.873611111114</c:v>
                </c:pt>
                <c:pt idx="7789">
                  <c:v>40973.881250000006</c:v>
                </c:pt>
                <c:pt idx="7790">
                  <c:v>40973.888194444458</c:v>
                </c:pt>
                <c:pt idx="7791">
                  <c:v>40973.895138888889</c:v>
                </c:pt>
                <c:pt idx="7792">
                  <c:v>40973.902083333334</c:v>
                </c:pt>
                <c:pt idx="7793">
                  <c:v>40973.908333333333</c:v>
                </c:pt>
                <c:pt idx="7794">
                  <c:v>40973.915277777785</c:v>
                </c:pt>
                <c:pt idx="7795">
                  <c:v>40973.92291666667</c:v>
                </c:pt>
                <c:pt idx="7796">
                  <c:v>40973.929861111101</c:v>
                </c:pt>
                <c:pt idx="7797">
                  <c:v>40973.936805555553</c:v>
                </c:pt>
                <c:pt idx="7798">
                  <c:v>40973.943055555559</c:v>
                </c:pt>
                <c:pt idx="7799">
                  <c:v>40973.950694444458</c:v>
                </c:pt>
                <c:pt idx="7800">
                  <c:v>40973.95694444445</c:v>
                </c:pt>
                <c:pt idx="7801">
                  <c:v>40973.963888888888</c:v>
                </c:pt>
                <c:pt idx="7802">
                  <c:v>40973.97152777778</c:v>
                </c:pt>
                <c:pt idx="7803">
                  <c:v>40973.978472222232</c:v>
                </c:pt>
                <c:pt idx="7804">
                  <c:v>40973.984722222223</c:v>
                </c:pt>
                <c:pt idx="7805">
                  <c:v>40973.992361111101</c:v>
                </c:pt>
                <c:pt idx="7806">
                  <c:v>40973.999305555546</c:v>
                </c:pt>
                <c:pt idx="7807">
                  <c:v>40974.006250000006</c:v>
                </c:pt>
                <c:pt idx="7808">
                  <c:v>40974.013194444451</c:v>
                </c:pt>
                <c:pt idx="7809">
                  <c:v>40974.019444444442</c:v>
                </c:pt>
                <c:pt idx="7810">
                  <c:v>40974.026388888888</c:v>
                </c:pt>
                <c:pt idx="7811">
                  <c:v>40974.033333333326</c:v>
                </c:pt>
                <c:pt idx="7812">
                  <c:v>40974.040277777785</c:v>
                </c:pt>
                <c:pt idx="7813">
                  <c:v>40974.04791666667</c:v>
                </c:pt>
                <c:pt idx="7814">
                  <c:v>40974.054166666661</c:v>
                </c:pt>
                <c:pt idx="7815">
                  <c:v>40974.061805555546</c:v>
                </c:pt>
                <c:pt idx="7816">
                  <c:v>40974.068055555559</c:v>
                </c:pt>
                <c:pt idx="7817">
                  <c:v>40974.075694444451</c:v>
                </c:pt>
                <c:pt idx="7818">
                  <c:v>40974.081944444442</c:v>
                </c:pt>
                <c:pt idx="7819">
                  <c:v>40974.088888888895</c:v>
                </c:pt>
                <c:pt idx="7820">
                  <c:v>40974.09652777778</c:v>
                </c:pt>
                <c:pt idx="7821">
                  <c:v>40974.103472222225</c:v>
                </c:pt>
                <c:pt idx="7822">
                  <c:v>40974.11041666667</c:v>
                </c:pt>
                <c:pt idx="7823">
                  <c:v>40974.116666666661</c:v>
                </c:pt>
                <c:pt idx="7824">
                  <c:v>40974.123611111107</c:v>
                </c:pt>
                <c:pt idx="7825">
                  <c:v>40974.131249999999</c:v>
                </c:pt>
                <c:pt idx="7826">
                  <c:v>40974.138194444451</c:v>
                </c:pt>
                <c:pt idx="7827">
                  <c:v>40974.144444444442</c:v>
                </c:pt>
                <c:pt idx="7828">
                  <c:v>40974.152083333334</c:v>
                </c:pt>
                <c:pt idx="7829">
                  <c:v>40974.15902777778</c:v>
                </c:pt>
                <c:pt idx="7830">
                  <c:v>40974.165277777778</c:v>
                </c:pt>
                <c:pt idx="7831">
                  <c:v>40974.17291666667</c:v>
                </c:pt>
                <c:pt idx="7832">
                  <c:v>40974.179166666654</c:v>
                </c:pt>
                <c:pt idx="7833">
                  <c:v>40974.186111111114</c:v>
                </c:pt>
                <c:pt idx="7834">
                  <c:v>40974.193749999991</c:v>
                </c:pt>
                <c:pt idx="7835">
                  <c:v>40974.199999999997</c:v>
                </c:pt>
                <c:pt idx="7836">
                  <c:v>40974.207638888889</c:v>
                </c:pt>
                <c:pt idx="7837">
                  <c:v>40974.214583333334</c:v>
                </c:pt>
                <c:pt idx="7838">
                  <c:v>40974.220833333326</c:v>
                </c:pt>
                <c:pt idx="7839">
                  <c:v>40974.227777777771</c:v>
                </c:pt>
                <c:pt idx="7840">
                  <c:v>40974.235416666663</c:v>
                </c:pt>
                <c:pt idx="7841">
                  <c:v>40974.242361111101</c:v>
                </c:pt>
                <c:pt idx="7842">
                  <c:v>40974.248611111114</c:v>
                </c:pt>
                <c:pt idx="7843">
                  <c:v>40974.256250000006</c:v>
                </c:pt>
                <c:pt idx="7844">
                  <c:v>40974.262499999997</c:v>
                </c:pt>
                <c:pt idx="7845">
                  <c:v>40974.270138888889</c:v>
                </c:pt>
                <c:pt idx="7846">
                  <c:v>40974.277083333327</c:v>
                </c:pt>
                <c:pt idx="7847">
                  <c:v>40974.283333333326</c:v>
                </c:pt>
                <c:pt idx="7848">
                  <c:v>40974.290972222225</c:v>
                </c:pt>
                <c:pt idx="7849">
                  <c:v>40974.297222222216</c:v>
                </c:pt>
                <c:pt idx="7850">
                  <c:v>40974.304861111108</c:v>
                </c:pt>
                <c:pt idx="7851">
                  <c:v>40974.311805555553</c:v>
                </c:pt>
                <c:pt idx="7852">
                  <c:v>40974.318055555566</c:v>
                </c:pt>
                <c:pt idx="7853">
                  <c:v>40974.325000000004</c:v>
                </c:pt>
                <c:pt idx="7854">
                  <c:v>40974.332638888896</c:v>
                </c:pt>
                <c:pt idx="7855">
                  <c:v>40974.339583333334</c:v>
                </c:pt>
                <c:pt idx="7856">
                  <c:v>40974.345833333333</c:v>
                </c:pt>
                <c:pt idx="7857">
                  <c:v>40974.353472222232</c:v>
                </c:pt>
                <c:pt idx="7858">
                  <c:v>40974.36041666667</c:v>
                </c:pt>
                <c:pt idx="7859">
                  <c:v>40974.367361111101</c:v>
                </c:pt>
                <c:pt idx="7860">
                  <c:v>40974.374305555553</c:v>
                </c:pt>
                <c:pt idx="7861">
                  <c:v>40974.381250000006</c:v>
                </c:pt>
                <c:pt idx="7862">
                  <c:v>40974.388194444458</c:v>
                </c:pt>
                <c:pt idx="7863">
                  <c:v>40974.395138888889</c:v>
                </c:pt>
                <c:pt idx="7864">
                  <c:v>40974.402083333334</c:v>
                </c:pt>
                <c:pt idx="7865">
                  <c:v>40974.40902777778</c:v>
                </c:pt>
                <c:pt idx="7866">
                  <c:v>40974.415972222232</c:v>
                </c:pt>
                <c:pt idx="7867">
                  <c:v>40974.422222222223</c:v>
                </c:pt>
                <c:pt idx="7868">
                  <c:v>40974.429861111101</c:v>
                </c:pt>
                <c:pt idx="7869">
                  <c:v>40974.436111111114</c:v>
                </c:pt>
                <c:pt idx="7870">
                  <c:v>40974.443055555559</c:v>
                </c:pt>
                <c:pt idx="7871">
                  <c:v>40974.450000000004</c:v>
                </c:pt>
                <c:pt idx="7872">
                  <c:v>40974.457638888896</c:v>
                </c:pt>
                <c:pt idx="7873">
                  <c:v>40974.464583333334</c:v>
                </c:pt>
                <c:pt idx="7874">
                  <c:v>40974.47152777778</c:v>
                </c:pt>
                <c:pt idx="7875">
                  <c:v>40974.478472222232</c:v>
                </c:pt>
                <c:pt idx="7876">
                  <c:v>40974.48541666667</c:v>
                </c:pt>
                <c:pt idx="7877">
                  <c:v>40974.491666666654</c:v>
                </c:pt>
                <c:pt idx="7878">
                  <c:v>40974.499305555546</c:v>
                </c:pt>
                <c:pt idx="7879">
                  <c:v>40974.506250000006</c:v>
                </c:pt>
                <c:pt idx="7880">
                  <c:v>40974.512500000004</c:v>
                </c:pt>
                <c:pt idx="7881">
                  <c:v>40974.519444444442</c:v>
                </c:pt>
                <c:pt idx="7882">
                  <c:v>40974.527083333327</c:v>
                </c:pt>
                <c:pt idx="7883">
                  <c:v>40974.533333333326</c:v>
                </c:pt>
                <c:pt idx="7884">
                  <c:v>40974.540277777785</c:v>
                </c:pt>
                <c:pt idx="7885">
                  <c:v>40974.547222222223</c:v>
                </c:pt>
                <c:pt idx="7886">
                  <c:v>40974.554861111108</c:v>
                </c:pt>
                <c:pt idx="7887">
                  <c:v>40974.561805555546</c:v>
                </c:pt>
                <c:pt idx="7888">
                  <c:v>40974.568749999999</c:v>
                </c:pt>
                <c:pt idx="7889">
                  <c:v>40974.575694444451</c:v>
                </c:pt>
                <c:pt idx="7890">
                  <c:v>40974.582638888896</c:v>
                </c:pt>
                <c:pt idx="7891">
                  <c:v>40974.589583333334</c:v>
                </c:pt>
                <c:pt idx="7892">
                  <c:v>40974.59652777778</c:v>
                </c:pt>
                <c:pt idx="7893">
                  <c:v>40974.603472222225</c:v>
                </c:pt>
                <c:pt idx="7894">
                  <c:v>40974.61041666667</c:v>
                </c:pt>
                <c:pt idx="7895">
                  <c:v>40974.617361111101</c:v>
                </c:pt>
                <c:pt idx="7896">
                  <c:v>40974.624305555546</c:v>
                </c:pt>
                <c:pt idx="7897">
                  <c:v>40974.630555555559</c:v>
                </c:pt>
                <c:pt idx="7898">
                  <c:v>40974.637499999997</c:v>
                </c:pt>
                <c:pt idx="7899">
                  <c:v>40974.644444444442</c:v>
                </c:pt>
                <c:pt idx="7900">
                  <c:v>40974.652083333334</c:v>
                </c:pt>
                <c:pt idx="7901">
                  <c:v>40974.658333333333</c:v>
                </c:pt>
                <c:pt idx="7902">
                  <c:v>40974.672222222223</c:v>
                </c:pt>
                <c:pt idx="7903">
                  <c:v>40974.679166666654</c:v>
                </c:pt>
                <c:pt idx="7904">
                  <c:v>40974.686805555553</c:v>
                </c:pt>
                <c:pt idx="7905">
                  <c:v>40974.693749999991</c:v>
                </c:pt>
                <c:pt idx="7906">
                  <c:v>40974.699999999997</c:v>
                </c:pt>
                <c:pt idx="7907">
                  <c:v>40974.707638888889</c:v>
                </c:pt>
                <c:pt idx="7908">
                  <c:v>40974.713888888888</c:v>
                </c:pt>
                <c:pt idx="7909">
                  <c:v>40974.720833333326</c:v>
                </c:pt>
                <c:pt idx="7910">
                  <c:v>40974.728472222225</c:v>
                </c:pt>
                <c:pt idx="7911">
                  <c:v>40974.734722222216</c:v>
                </c:pt>
                <c:pt idx="7912">
                  <c:v>40974.741666666654</c:v>
                </c:pt>
                <c:pt idx="7913">
                  <c:v>40974.748611111114</c:v>
                </c:pt>
                <c:pt idx="7914">
                  <c:v>40974.756250000006</c:v>
                </c:pt>
                <c:pt idx="7915">
                  <c:v>40974.762499999997</c:v>
                </c:pt>
                <c:pt idx="7916">
                  <c:v>40974.770138888889</c:v>
                </c:pt>
                <c:pt idx="7917">
                  <c:v>40974.776388888888</c:v>
                </c:pt>
                <c:pt idx="7918">
                  <c:v>40974.78402777778</c:v>
                </c:pt>
                <c:pt idx="7919">
                  <c:v>40974.790277777778</c:v>
                </c:pt>
                <c:pt idx="7920">
                  <c:v>40974.797222222216</c:v>
                </c:pt>
                <c:pt idx="7921">
                  <c:v>40974.804166666661</c:v>
                </c:pt>
                <c:pt idx="7922">
                  <c:v>40974.811111111114</c:v>
                </c:pt>
                <c:pt idx="7923">
                  <c:v>40974.818055555566</c:v>
                </c:pt>
                <c:pt idx="7924">
                  <c:v>40974.825000000004</c:v>
                </c:pt>
                <c:pt idx="7925">
                  <c:v>40974.831944444442</c:v>
                </c:pt>
                <c:pt idx="7926">
                  <c:v>40974.838888888895</c:v>
                </c:pt>
                <c:pt idx="7927">
                  <c:v>40974.845833333333</c:v>
                </c:pt>
                <c:pt idx="7928">
                  <c:v>40974.852777777785</c:v>
                </c:pt>
                <c:pt idx="7929">
                  <c:v>40974.859722222223</c:v>
                </c:pt>
                <c:pt idx="7930">
                  <c:v>40974.867361111101</c:v>
                </c:pt>
                <c:pt idx="7931">
                  <c:v>40974.874305555553</c:v>
                </c:pt>
                <c:pt idx="7932">
                  <c:v>40974.881250000006</c:v>
                </c:pt>
                <c:pt idx="7933">
                  <c:v>40974.887500000004</c:v>
                </c:pt>
                <c:pt idx="7934">
                  <c:v>40974.901388888888</c:v>
                </c:pt>
                <c:pt idx="7935">
                  <c:v>40974.90902777778</c:v>
                </c:pt>
                <c:pt idx="7936">
                  <c:v>40974.915277777785</c:v>
                </c:pt>
                <c:pt idx="7937">
                  <c:v>40974.922222222223</c:v>
                </c:pt>
                <c:pt idx="7938">
                  <c:v>40974.929166666654</c:v>
                </c:pt>
                <c:pt idx="7939">
                  <c:v>40974.936805555553</c:v>
                </c:pt>
                <c:pt idx="7940">
                  <c:v>40974.943055555559</c:v>
                </c:pt>
                <c:pt idx="7941">
                  <c:v>40974.950694444458</c:v>
                </c:pt>
                <c:pt idx="7942">
                  <c:v>40974.95694444445</c:v>
                </c:pt>
                <c:pt idx="7943">
                  <c:v>40974.964583333334</c:v>
                </c:pt>
                <c:pt idx="7944">
                  <c:v>40974.970833333333</c:v>
                </c:pt>
                <c:pt idx="7945">
                  <c:v>40974.977777777778</c:v>
                </c:pt>
                <c:pt idx="7946">
                  <c:v>40974.98541666667</c:v>
                </c:pt>
                <c:pt idx="7947">
                  <c:v>40974.991666666654</c:v>
                </c:pt>
                <c:pt idx="7948">
                  <c:v>40974.999305555546</c:v>
                </c:pt>
                <c:pt idx="7949">
                  <c:v>40975.006250000006</c:v>
                </c:pt>
                <c:pt idx="7950">
                  <c:v>40975.013194444451</c:v>
                </c:pt>
                <c:pt idx="7951">
                  <c:v>40975.019444444442</c:v>
                </c:pt>
                <c:pt idx="7952">
                  <c:v>40975.026388888888</c:v>
                </c:pt>
                <c:pt idx="7953">
                  <c:v>40975.033333333326</c:v>
                </c:pt>
                <c:pt idx="7954">
                  <c:v>40975.040277777785</c:v>
                </c:pt>
                <c:pt idx="7955">
                  <c:v>40975.047222222223</c:v>
                </c:pt>
                <c:pt idx="7956">
                  <c:v>40975.054166666661</c:v>
                </c:pt>
                <c:pt idx="7957">
                  <c:v>40975.061111111107</c:v>
                </c:pt>
                <c:pt idx="7958">
                  <c:v>40975.068055555559</c:v>
                </c:pt>
                <c:pt idx="7959">
                  <c:v>40975.075000000004</c:v>
                </c:pt>
                <c:pt idx="7960">
                  <c:v>40975.081944444442</c:v>
                </c:pt>
                <c:pt idx="7961">
                  <c:v>40975.089583333334</c:v>
                </c:pt>
                <c:pt idx="7962">
                  <c:v>40975.095833333326</c:v>
                </c:pt>
                <c:pt idx="7963">
                  <c:v>40975.102777777778</c:v>
                </c:pt>
                <c:pt idx="7964">
                  <c:v>40975.109722222216</c:v>
                </c:pt>
                <c:pt idx="7965">
                  <c:v>40975.116666666661</c:v>
                </c:pt>
                <c:pt idx="7966">
                  <c:v>40975.123611111107</c:v>
                </c:pt>
                <c:pt idx="7967">
                  <c:v>40975.130555555559</c:v>
                </c:pt>
                <c:pt idx="7968">
                  <c:v>40975.138194444451</c:v>
                </c:pt>
                <c:pt idx="7969">
                  <c:v>40975.144444444442</c:v>
                </c:pt>
                <c:pt idx="7970">
                  <c:v>40975.151388888888</c:v>
                </c:pt>
                <c:pt idx="7971">
                  <c:v>40975.158333333333</c:v>
                </c:pt>
                <c:pt idx="7972">
                  <c:v>40975.165277777778</c:v>
                </c:pt>
                <c:pt idx="7973">
                  <c:v>40975.17291666667</c:v>
                </c:pt>
                <c:pt idx="7974">
                  <c:v>40975.179166666654</c:v>
                </c:pt>
                <c:pt idx="7975">
                  <c:v>40975.186111111114</c:v>
                </c:pt>
                <c:pt idx="7976">
                  <c:v>40975.193055555552</c:v>
                </c:pt>
                <c:pt idx="7977">
                  <c:v>40975.199999999997</c:v>
                </c:pt>
                <c:pt idx="7978">
                  <c:v>40975.206944444442</c:v>
                </c:pt>
                <c:pt idx="7979">
                  <c:v>40975.213888888888</c:v>
                </c:pt>
                <c:pt idx="7980">
                  <c:v>40975.220833333326</c:v>
                </c:pt>
                <c:pt idx="7981">
                  <c:v>40975.227777777771</c:v>
                </c:pt>
                <c:pt idx="7982">
                  <c:v>40975.234722222216</c:v>
                </c:pt>
                <c:pt idx="7983">
                  <c:v>40975.241666666654</c:v>
                </c:pt>
                <c:pt idx="7984">
                  <c:v>40975.248611111114</c:v>
                </c:pt>
                <c:pt idx="7985">
                  <c:v>40975.256250000006</c:v>
                </c:pt>
                <c:pt idx="7986">
                  <c:v>40975.262499999997</c:v>
                </c:pt>
                <c:pt idx="7987">
                  <c:v>40975.270138888889</c:v>
                </c:pt>
                <c:pt idx="7988">
                  <c:v>40975.277083333327</c:v>
                </c:pt>
                <c:pt idx="7989">
                  <c:v>40975.283333333326</c:v>
                </c:pt>
                <c:pt idx="7990">
                  <c:v>40975.290972222225</c:v>
                </c:pt>
                <c:pt idx="7991">
                  <c:v>40975.297222222216</c:v>
                </c:pt>
                <c:pt idx="7992">
                  <c:v>40975.304861111108</c:v>
                </c:pt>
                <c:pt idx="7993">
                  <c:v>40975.311805555553</c:v>
                </c:pt>
                <c:pt idx="7994">
                  <c:v>40975.318750000006</c:v>
                </c:pt>
                <c:pt idx="7995">
                  <c:v>40975.325000000004</c:v>
                </c:pt>
                <c:pt idx="7996">
                  <c:v>40975.331944444442</c:v>
                </c:pt>
                <c:pt idx="7997">
                  <c:v>40975.339583333334</c:v>
                </c:pt>
                <c:pt idx="7998">
                  <c:v>40975.345833333333</c:v>
                </c:pt>
                <c:pt idx="7999">
                  <c:v>40975.352777777785</c:v>
                </c:pt>
                <c:pt idx="8000">
                  <c:v>40975.359722222223</c:v>
                </c:pt>
                <c:pt idx="8001">
                  <c:v>40975.367361111101</c:v>
                </c:pt>
                <c:pt idx="8002">
                  <c:v>40975.373611111114</c:v>
                </c:pt>
                <c:pt idx="8003">
                  <c:v>40975.380555555566</c:v>
                </c:pt>
                <c:pt idx="8004">
                  <c:v>40975.388194444458</c:v>
                </c:pt>
                <c:pt idx="8005">
                  <c:v>40975.395138888889</c:v>
                </c:pt>
                <c:pt idx="8006">
                  <c:v>40975.402083333334</c:v>
                </c:pt>
                <c:pt idx="8007">
                  <c:v>40975.408333333333</c:v>
                </c:pt>
                <c:pt idx="8008">
                  <c:v>40975.415972222232</c:v>
                </c:pt>
                <c:pt idx="8009">
                  <c:v>40975.422222222223</c:v>
                </c:pt>
                <c:pt idx="8010">
                  <c:v>40975.429166666654</c:v>
                </c:pt>
                <c:pt idx="8011">
                  <c:v>40975.436805555553</c:v>
                </c:pt>
                <c:pt idx="8012">
                  <c:v>40975.443055555559</c:v>
                </c:pt>
                <c:pt idx="8013">
                  <c:v>40975.450000000004</c:v>
                </c:pt>
                <c:pt idx="8014">
                  <c:v>40975.457638888896</c:v>
                </c:pt>
                <c:pt idx="8015">
                  <c:v>40975.464583333334</c:v>
                </c:pt>
                <c:pt idx="8016">
                  <c:v>40975.47152777778</c:v>
                </c:pt>
                <c:pt idx="8017">
                  <c:v>40975.478472222232</c:v>
                </c:pt>
                <c:pt idx="8018">
                  <c:v>40975.48541666667</c:v>
                </c:pt>
                <c:pt idx="8019">
                  <c:v>40975.491666666654</c:v>
                </c:pt>
                <c:pt idx="8020">
                  <c:v>40975.499305555546</c:v>
                </c:pt>
                <c:pt idx="8021">
                  <c:v>40975.505555555559</c:v>
                </c:pt>
                <c:pt idx="8022">
                  <c:v>40975.513194444451</c:v>
                </c:pt>
                <c:pt idx="8023">
                  <c:v>40975.520138888889</c:v>
                </c:pt>
                <c:pt idx="8024">
                  <c:v>40975.526388888888</c:v>
                </c:pt>
                <c:pt idx="8025">
                  <c:v>40975.533333333326</c:v>
                </c:pt>
                <c:pt idx="8026">
                  <c:v>40975.540277777785</c:v>
                </c:pt>
                <c:pt idx="8027">
                  <c:v>40975.547222222223</c:v>
                </c:pt>
                <c:pt idx="8028">
                  <c:v>40975.554166666661</c:v>
                </c:pt>
                <c:pt idx="8029">
                  <c:v>40975.561805555546</c:v>
                </c:pt>
                <c:pt idx="8030">
                  <c:v>40975.568055555559</c:v>
                </c:pt>
                <c:pt idx="8031">
                  <c:v>40975.575000000004</c:v>
                </c:pt>
                <c:pt idx="8032">
                  <c:v>40975.581944444442</c:v>
                </c:pt>
                <c:pt idx="8033">
                  <c:v>40975.589583333334</c:v>
                </c:pt>
                <c:pt idx="8034">
                  <c:v>40975.59652777778</c:v>
                </c:pt>
                <c:pt idx="8035">
                  <c:v>40975.602777777778</c:v>
                </c:pt>
                <c:pt idx="8036">
                  <c:v>40975.609722222216</c:v>
                </c:pt>
                <c:pt idx="8037">
                  <c:v>40975.623611111107</c:v>
                </c:pt>
                <c:pt idx="8038">
                  <c:v>40975.630555555559</c:v>
                </c:pt>
                <c:pt idx="8039">
                  <c:v>40975.637499999997</c:v>
                </c:pt>
                <c:pt idx="8040">
                  <c:v>40975.644444444442</c:v>
                </c:pt>
                <c:pt idx="8041">
                  <c:v>40975.651388888888</c:v>
                </c:pt>
                <c:pt idx="8042">
                  <c:v>40975.658333333333</c:v>
                </c:pt>
                <c:pt idx="8043">
                  <c:v>40975.665972222225</c:v>
                </c:pt>
                <c:pt idx="8044">
                  <c:v>40975.672222222223</c:v>
                </c:pt>
                <c:pt idx="8045">
                  <c:v>40975.679861111101</c:v>
                </c:pt>
                <c:pt idx="8046">
                  <c:v>40975.686111111114</c:v>
                </c:pt>
                <c:pt idx="8047">
                  <c:v>40975.693055555552</c:v>
                </c:pt>
                <c:pt idx="8048">
                  <c:v>40975.699999999997</c:v>
                </c:pt>
                <c:pt idx="8049">
                  <c:v>40975.706944444442</c:v>
                </c:pt>
                <c:pt idx="8050">
                  <c:v>40975.714583333334</c:v>
                </c:pt>
                <c:pt idx="8051">
                  <c:v>40975.720833333326</c:v>
                </c:pt>
                <c:pt idx="8052">
                  <c:v>40975.728472222225</c:v>
                </c:pt>
                <c:pt idx="8053">
                  <c:v>40975.735416666663</c:v>
                </c:pt>
                <c:pt idx="8054">
                  <c:v>40975.742361111101</c:v>
                </c:pt>
                <c:pt idx="8055">
                  <c:v>40975.749305555546</c:v>
                </c:pt>
                <c:pt idx="8056">
                  <c:v>40975.755555555559</c:v>
                </c:pt>
                <c:pt idx="8057">
                  <c:v>40975.762499999997</c:v>
                </c:pt>
                <c:pt idx="8058">
                  <c:v>40975.769444444435</c:v>
                </c:pt>
                <c:pt idx="8059">
                  <c:v>40975.777083333327</c:v>
                </c:pt>
                <c:pt idx="8060">
                  <c:v>40975.783333333326</c:v>
                </c:pt>
                <c:pt idx="8061">
                  <c:v>40975.790277777778</c:v>
                </c:pt>
                <c:pt idx="8062">
                  <c:v>40975.797916666663</c:v>
                </c:pt>
                <c:pt idx="8063">
                  <c:v>40975.804166666661</c:v>
                </c:pt>
                <c:pt idx="8064">
                  <c:v>40975.811111111114</c:v>
                </c:pt>
                <c:pt idx="8065">
                  <c:v>40975.818055555566</c:v>
                </c:pt>
                <c:pt idx="8066">
                  <c:v>40975.825000000004</c:v>
                </c:pt>
                <c:pt idx="8067">
                  <c:v>40975.839583333334</c:v>
                </c:pt>
                <c:pt idx="8068">
                  <c:v>40975.846527777787</c:v>
                </c:pt>
                <c:pt idx="8069">
                  <c:v>40975.852777777785</c:v>
                </c:pt>
                <c:pt idx="8070">
                  <c:v>40975.859722222223</c:v>
                </c:pt>
                <c:pt idx="8071">
                  <c:v>40975.866666666661</c:v>
                </c:pt>
                <c:pt idx="8072">
                  <c:v>40975.874305555553</c:v>
                </c:pt>
                <c:pt idx="8073">
                  <c:v>40975.881250000006</c:v>
                </c:pt>
                <c:pt idx="8074">
                  <c:v>40975.887500000004</c:v>
                </c:pt>
                <c:pt idx="8075">
                  <c:v>40975.894444444442</c:v>
                </c:pt>
                <c:pt idx="8076">
                  <c:v>40975.902083333334</c:v>
                </c:pt>
                <c:pt idx="8077">
                  <c:v>40975.908333333333</c:v>
                </c:pt>
                <c:pt idx="8078">
                  <c:v>40975.915277777785</c:v>
                </c:pt>
                <c:pt idx="8079">
                  <c:v>40975.922222222223</c:v>
                </c:pt>
                <c:pt idx="8080">
                  <c:v>40975.929861111101</c:v>
                </c:pt>
                <c:pt idx="8081">
                  <c:v>40975.936111111114</c:v>
                </c:pt>
                <c:pt idx="8082">
                  <c:v>40975.943055555559</c:v>
                </c:pt>
                <c:pt idx="8083">
                  <c:v>40975.950000000004</c:v>
                </c:pt>
                <c:pt idx="8084">
                  <c:v>40975.95694444445</c:v>
                </c:pt>
                <c:pt idx="8085">
                  <c:v>40975.964583333334</c:v>
                </c:pt>
                <c:pt idx="8086">
                  <c:v>40975.970833333333</c:v>
                </c:pt>
                <c:pt idx="8087">
                  <c:v>40975.977777777778</c:v>
                </c:pt>
                <c:pt idx="8088">
                  <c:v>40975.984722222223</c:v>
                </c:pt>
                <c:pt idx="8089">
                  <c:v>40975.991666666654</c:v>
                </c:pt>
                <c:pt idx="8090">
                  <c:v>40975.999305555546</c:v>
                </c:pt>
                <c:pt idx="8091">
                  <c:v>40976.006250000006</c:v>
                </c:pt>
                <c:pt idx="8092">
                  <c:v>40976.019444444442</c:v>
                </c:pt>
                <c:pt idx="8093">
                  <c:v>40976.026388888888</c:v>
                </c:pt>
                <c:pt idx="8094">
                  <c:v>40976.033333333326</c:v>
                </c:pt>
                <c:pt idx="8095">
                  <c:v>40976.047222222223</c:v>
                </c:pt>
                <c:pt idx="8096">
                  <c:v>40976.054861111108</c:v>
                </c:pt>
                <c:pt idx="8097">
                  <c:v>40976.061111111107</c:v>
                </c:pt>
                <c:pt idx="8098">
                  <c:v>40976.068055555559</c:v>
                </c:pt>
                <c:pt idx="8099">
                  <c:v>40976.075000000004</c:v>
                </c:pt>
                <c:pt idx="8100">
                  <c:v>40976.081944444442</c:v>
                </c:pt>
                <c:pt idx="8101">
                  <c:v>40976.089583333334</c:v>
                </c:pt>
                <c:pt idx="8102">
                  <c:v>40976.09652777778</c:v>
                </c:pt>
                <c:pt idx="8103">
                  <c:v>40976.103472222225</c:v>
                </c:pt>
                <c:pt idx="8104">
                  <c:v>40976.109722222216</c:v>
                </c:pt>
                <c:pt idx="8105">
                  <c:v>40976.117361111101</c:v>
                </c:pt>
                <c:pt idx="8106">
                  <c:v>40976.123611111107</c:v>
                </c:pt>
                <c:pt idx="8107">
                  <c:v>40976.131249999999</c:v>
                </c:pt>
                <c:pt idx="8108">
                  <c:v>40976.138194444451</c:v>
                </c:pt>
                <c:pt idx="8109">
                  <c:v>40976.144444444442</c:v>
                </c:pt>
                <c:pt idx="8110">
                  <c:v>40976.151388888888</c:v>
                </c:pt>
                <c:pt idx="8111">
                  <c:v>40976.158333333333</c:v>
                </c:pt>
                <c:pt idx="8112">
                  <c:v>40976.165277777778</c:v>
                </c:pt>
                <c:pt idx="8113">
                  <c:v>40976.17291666667</c:v>
                </c:pt>
                <c:pt idx="8114">
                  <c:v>40976.179166666654</c:v>
                </c:pt>
                <c:pt idx="8115">
                  <c:v>40976.186111111114</c:v>
                </c:pt>
                <c:pt idx="8116">
                  <c:v>40976.193055555552</c:v>
                </c:pt>
                <c:pt idx="8117">
                  <c:v>40976.199999999997</c:v>
                </c:pt>
                <c:pt idx="8118">
                  <c:v>40976.206944444442</c:v>
                </c:pt>
                <c:pt idx="8119">
                  <c:v>40976.213888888888</c:v>
                </c:pt>
                <c:pt idx="8120">
                  <c:v>40976.220833333326</c:v>
                </c:pt>
                <c:pt idx="8121">
                  <c:v>40976.227777777771</c:v>
                </c:pt>
                <c:pt idx="8122">
                  <c:v>40976.234722222216</c:v>
                </c:pt>
                <c:pt idx="8123">
                  <c:v>40976.241666666654</c:v>
                </c:pt>
                <c:pt idx="8124">
                  <c:v>40976.248611111114</c:v>
                </c:pt>
                <c:pt idx="8125">
                  <c:v>40976.256250000006</c:v>
                </c:pt>
                <c:pt idx="8126">
                  <c:v>40976.262499999997</c:v>
                </c:pt>
                <c:pt idx="8127">
                  <c:v>40976.269444444435</c:v>
                </c:pt>
                <c:pt idx="8128">
                  <c:v>40976.276388888888</c:v>
                </c:pt>
                <c:pt idx="8129">
                  <c:v>40976.283333333326</c:v>
                </c:pt>
                <c:pt idx="8130">
                  <c:v>40976.290277777778</c:v>
                </c:pt>
                <c:pt idx="8131">
                  <c:v>40976.297916666663</c:v>
                </c:pt>
                <c:pt idx="8132">
                  <c:v>40976.304166666661</c:v>
                </c:pt>
                <c:pt idx="8133">
                  <c:v>40976.311111111114</c:v>
                </c:pt>
                <c:pt idx="8134">
                  <c:v>40976.318750000006</c:v>
                </c:pt>
                <c:pt idx="8135">
                  <c:v>40976.325000000004</c:v>
                </c:pt>
                <c:pt idx="8136">
                  <c:v>40976.331944444442</c:v>
                </c:pt>
                <c:pt idx="8137">
                  <c:v>40976.338888888895</c:v>
                </c:pt>
                <c:pt idx="8138">
                  <c:v>40976.345833333333</c:v>
                </c:pt>
                <c:pt idx="8139">
                  <c:v>40976.359722222223</c:v>
                </c:pt>
                <c:pt idx="8140">
                  <c:v>40976.366666666661</c:v>
                </c:pt>
                <c:pt idx="8141">
                  <c:v>40976.374305555553</c:v>
                </c:pt>
                <c:pt idx="8142">
                  <c:v>40976.381250000006</c:v>
                </c:pt>
                <c:pt idx="8143">
                  <c:v>40976.387500000004</c:v>
                </c:pt>
                <c:pt idx="8144">
                  <c:v>40976.394444444442</c:v>
                </c:pt>
                <c:pt idx="8145">
                  <c:v>40976.401388888888</c:v>
                </c:pt>
                <c:pt idx="8146">
                  <c:v>40976.408333333333</c:v>
                </c:pt>
                <c:pt idx="8147">
                  <c:v>40976.415277777785</c:v>
                </c:pt>
                <c:pt idx="8148">
                  <c:v>40976.422222222223</c:v>
                </c:pt>
                <c:pt idx="8149">
                  <c:v>40976.429861111101</c:v>
                </c:pt>
                <c:pt idx="8150">
                  <c:v>40976.436805555553</c:v>
                </c:pt>
                <c:pt idx="8151">
                  <c:v>40976.443055555559</c:v>
                </c:pt>
                <c:pt idx="8152">
                  <c:v>40976.450000000004</c:v>
                </c:pt>
                <c:pt idx="8153">
                  <c:v>40976.457638888896</c:v>
                </c:pt>
                <c:pt idx="8154">
                  <c:v>40976.463888888888</c:v>
                </c:pt>
                <c:pt idx="8155">
                  <c:v>40976.47152777778</c:v>
                </c:pt>
                <c:pt idx="8156">
                  <c:v>40976.477777777778</c:v>
                </c:pt>
                <c:pt idx="8157">
                  <c:v>40976.484722222223</c:v>
                </c:pt>
                <c:pt idx="8158">
                  <c:v>40976.491666666654</c:v>
                </c:pt>
                <c:pt idx="8159">
                  <c:v>40976.498611111114</c:v>
                </c:pt>
                <c:pt idx="8160">
                  <c:v>40976.506250000006</c:v>
                </c:pt>
                <c:pt idx="8161">
                  <c:v>40976.513194444451</c:v>
                </c:pt>
                <c:pt idx="8162">
                  <c:v>40976.520138888889</c:v>
                </c:pt>
                <c:pt idx="8163">
                  <c:v>40976.527083333327</c:v>
                </c:pt>
                <c:pt idx="8164">
                  <c:v>40976.53402777778</c:v>
                </c:pt>
                <c:pt idx="8165">
                  <c:v>40976.540277777785</c:v>
                </c:pt>
                <c:pt idx="8166">
                  <c:v>40976.547222222223</c:v>
                </c:pt>
                <c:pt idx="8167">
                  <c:v>40976.554166666661</c:v>
                </c:pt>
                <c:pt idx="8168">
                  <c:v>40976.561111111107</c:v>
                </c:pt>
                <c:pt idx="8169">
                  <c:v>40976.568749999999</c:v>
                </c:pt>
                <c:pt idx="8170">
                  <c:v>40976.575000000004</c:v>
                </c:pt>
                <c:pt idx="8171">
                  <c:v>40976.581944444442</c:v>
                </c:pt>
                <c:pt idx="8172">
                  <c:v>40976.589583333334</c:v>
                </c:pt>
                <c:pt idx="8173">
                  <c:v>40976.59652777778</c:v>
                </c:pt>
                <c:pt idx="8174">
                  <c:v>40976.603472222225</c:v>
                </c:pt>
                <c:pt idx="8175">
                  <c:v>40976.61041666667</c:v>
                </c:pt>
                <c:pt idx="8176">
                  <c:v>40976.616666666661</c:v>
                </c:pt>
                <c:pt idx="8177">
                  <c:v>40976.624305555546</c:v>
                </c:pt>
                <c:pt idx="8178">
                  <c:v>40976.631249999999</c:v>
                </c:pt>
                <c:pt idx="8179">
                  <c:v>40976.638194444451</c:v>
                </c:pt>
                <c:pt idx="8180">
                  <c:v>40976.644444444442</c:v>
                </c:pt>
                <c:pt idx="8181">
                  <c:v>40976.651388888888</c:v>
                </c:pt>
                <c:pt idx="8182">
                  <c:v>40976.65902777778</c:v>
                </c:pt>
                <c:pt idx="8183">
                  <c:v>40976.665277777778</c:v>
                </c:pt>
                <c:pt idx="8184">
                  <c:v>40976.672222222223</c:v>
                </c:pt>
                <c:pt idx="8185">
                  <c:v>40976.679166666654</c:v>
                </c:pt>
                <c:pt idx="8186">
                  <c:v>40976.686805555553</c:v>
                </c:pt>
                <c:pt idx="8187">
                  <c:v>40976.693055555552</c:v>
                </c:pt>
                <c:pt idx="8188">
                  <c:v>40976.699999999997</c:v>
                </c:pt>
                <c:pt idx="8189">
                  <c:v>40976.707638888889</c:v>
                </c:pt>
                <c:pt idx="8190">
                  <c:v>40976.714583333334</c:v>
                </c:pt>
                <c:pt idx="8191">
                  <c:v>40976.720833333326</c:v>
                </c:pt>
                <c:pt idx="8192">
                  <c:v>40976.727777777771</c:v>
                </c:pt>
                <c:pt idx="8193">
                  <c:v>40976.735416666663</c:v>
                </c:pt>
                <c:pt idx="8194">
                  <c:v>40976.741666666654</c:v>
                </c:pt>
                <c:pt idx="8195">
                  <c:v>40976.749305555546</c:v>
                </c:pt>
                <c:pt idx="8196">
                  <c:v>40976.756250000006</c:v>
                </c:pt>
                <c:pt idx="8197">
                  <c:v>40976.763194444444</c:v>
                </c:pt>
                <c:pt idx="8198">
                  <c:v>40976.770138888889</c:v>
                </c:pt>
                <c:pt idx="8199">
                  <c:v>40976.776388888888</c:v>
                </c:pt>
                <c:pt idx="8200">
                  <c:v>40976.783333333326</c:v>
                </c:pt>
                <c:pt idx="8201">
                  <c:v>40976.790277777778</c:v>
                </c:pt>
                <c:pt idx="8202">
                  <c:v>40976.797916666663</c:v>
                </c:pt>
                <c:pt idx="8203">
                  <c:v>40976.804166666661</c:v>
                </c:pt>
                <c:pt idx="8204">
                  <c:v>40976.811111111114</c:v>
                </c:pt>
                <c:pt idx="8205">
                  <c:v>40976.818055555566</c:v>
                </c:pt>
                <c:pt idx="8206">
                  <c:v>40976.825000000004</c:v>
                </c:pt>
                <c:pt idx="8207">
                  <c:v>40976.832638888896</c:v>
                </c:pt>
                <c:pt idx="8208">
                  <c:v>40976.838888888895</c:v>
                </c:pt>
                <c:pt idx="8209">
                  <c:v>40976.846527777787</c:v>
                </c:pt>
                <c:pt idx="8210">
                  <c:v>40976.853472222232</c:v>
                </c:pt>
                <c:pt idx="8211">
                  <c:v>40976.859722222223</c:v>
                </c:pt>
                <c:pt idx="8212">
                  <c:v>40976.867361111101</c:v>
                </c:pt>
                <c:pt idx="8213">
                  <c:v>40976.873611111114</c:v>
                </c:pt>
                <c:pt idx="8214">
                  <c:v>40976.881250000006</c:v>
                </c:pt>
                <c:pt idx="8215">
                  <c:v>40976.888194444458</c:v>
                </c:pt>
                <c:pt idx="8216">
                  <c:v>40976.895138888889</c:v>
                </c:pt>
                <c:pt idx="8217">
                  <c:v>40976.901388888888</c:v>
                </c:pt>
                <c:pt idx="8218">
                  <c:v>40976.915277777785</c:v>
                </c:pt>
                <c:pt idx="8219">
                  <c:v>40976.92291666667</c:v>
                </c:pt>
                <c:pt idx="8220">
                  <c:v>40976.929166666654</c:v>
                </c:pt>
                <c:pt idx="8221">
                  <c:v>40976.936805555553</c:v>
                </c:pt>
                <c:pt idx="8222">
                  <c:v>40976.943055555559</c:v>
                </c:pt>
                <c:pt idx="8223">
                  <c:v>40976.950694444458</c:v>
                </c:pt>
                <c:pt idx="8224">
                  <c:v>40976.95694444445</c:v>
                </c:pt>
                <c:pt idx="8225">
                  <c:v>40976.964583333334</c:v>
                </c:pt>
                <c:pt idx="8226">
                  <c:v>40976.97152777778</c:v>
                </c:pt>
                <c:pt idx="8227">
                  <c:v>40976.978472222232</c:v>
                </c:pt>
                <c:pt idx="8228">
                  <c:v>40976.984722222223</c:v>
                </c:pt>
                <c:pt idx="8229">
                  <c:v>40976.991666666654</c:v>
                </c:pt>
                <c:pt idx="8230">
                  <c:v>40976.998611111114</c:v>
                </c:pt>
                <c:pt idx="8231">
                  <c:v>40977.006250000006</c:v>
                </c:pt>
                <c:pt idx="8232">
                  <c:v>40977.013194444451</c:v>
                </c:pt>
                <c:pt idx="8233">
                  <c:v>40977.020138888889</c:v>
                </c:pt>
                <c:pt idx="8234">
                  <c:v>40977.027083333327</c:v>
                </c:pt>
                <c:pt idx="8235">
                  <c:v>40977.03402777778</c:v>
                </c:pt>
                <c:pt idx="8236">
                  <c:v>40977.040972222232</c:v>
                </c:pt>
                <c:pt idx="8237">
                  <c:v>40977.04791666667</c:v>
                </c:pt>
                <c:pt idx="8238">
                  <c:v>40977.054861111108</c:v>
                </c:pt>
                <c:pt idx="8239">
                  <c:v>40977.061111111107</c:v>
                </c:pt>
                <c:pt idx="8240">
                  <c:v>40977.068749999999</c:v>
                </c:pt>
                <c:pt idx="8241">
                  <c:v>40977.075694444451</c:v>
                </c:pt>
                <c:pt idx="8242">
                  <c:v>40977.081944444442</c:v>
                </c:pt>
                <c:pt idx="8243">
                  <c:v>40977.089583333334</c:v>
                </c:pt>
                <c:pt idx="8244">
                  <c:v>40977.09652777778</c:v>
                </c:pt>
                <c:pt idx="8245">
                  <c:v>40977.102777777778</c:v>
                </c:pt>
                <c:pt idx="8246">
                  <c:v>40977.11041666667</c:v>
                </c:pt>
                <c:pt idx="8247">
                  <c:v>40977.116666666661</c:v>
                </c:pt>
                <c:pt idx="8248">
                  <c:v>40977.124305555546</c:v>
                </c:pt>
                <c:pt idx="8249">
                  <c:v>40977.131249999999</c:v>
                </c:pt>
                <c:pt idx="8250">
                  <c:v>40977.138194444451</c:v>
                </c:pt>
                <c:pt idx="8251">
                  <c:v>40977.144444444442</c:v>
                </c:pt>
                <c:pt idx="8252">
                  <c:v>40977.151388888888</c:v>
                </c:pt>
                <c:pt idx="8253">
                  <c:v>40977.15902777778</c:v>
                </c:pt>
                <c:pt idx="8254">
                  <c:v>40977.165972222225</c:v>
                </c:pt>
                <c:pt idx="8255">
                  <c:v>40977.17291666667</c:v>
                </c:pt>
                <c:pt idx="8256">
                  <c:v>40977.179166666654</c:v>
                </c:pt>
                <c:pt idx="8257">
                  <c:v>40977.186111111114</c:v>
                </c:pt>
                <c:pt idx="8258">
                  <c:v>40977.193055555552</c:v>
                </c:pt>
                <c:pt idx="8259">
                  <c:v>40977.199999999997</c:v>
                </c:pt>
                <c:pt idx="8260">
                  <c:v>40977.206944444442</c:v>
                </c:pt>
                <c:pt idx="8261">
                  <c:v>40977.213888888888</c:v>
                </c:pt>
                <c:pt idx="8262">
                  <c:v>40977.221527777772</c:v>
                </c:pt>
                <c:pt idx="8263">
                  <c:v>40977.227777777771</c:v>
                </c:pt>
                <c:pt idx="8264">
                  <c:v>40977.234722222216</c:v>
                </c:pt>
                <c:pt idx="8265">
                  <c:v>40977.241666666654</c:v>
                </c:pt>
                <c:pt idx="8266">
                  <c:v>40977.248611111114</c:v>
                </c:pt>
                <c:pt idx="8267">
                  <c:v>40977.256250000006</c:v>
                </c:pt>
                <c:pt idx="8268">
                  <c:v>40977.262499999997</c:v>
                </c:pt>
                <c:pt idx="8269">
                  <c:v>40977.269444444435</c:v>
                </c:pt>
                <c:pt idx="8270">
                  <c:v>40977.276388888888</c:v>
                </c:pt>
                <c:pt idx="8271">
                  <c:v>40977.283333333326</c:v>
                </c:pt>
                <c:pt idx="8272">
                  <c:v>40977.290277777778</c:v>
                </c:pt>
                <c:pt idx="8273">
                  <c:v>40977.297916666663</c:v>
                </c:pt>
                <c:pt idx="8274">
                  <c:v>40977.311111111114</c:v>
                </c:pt>
                <c:pt idx="8275">
                  <c:v>40977.318750000006</c:v>
                </c:pt>
                <c:pt idx="8276">
                  <c:v>40977.325000000004</c:v>
                </c:pt>
                <c:pt idx="8277">
                  <c:v>40977.331944444442</c:v>
                </c:pt>
                <c:pt idx="8278">
                  <c:v>40977.338888888895</c:v>
                </c:pt>
                <c:pt idx="8279">
                  <c:v>40977.345833333333</c:v>
                </c:pt>
                <c:pt idx="8280">
                  <c:v>40977.352777777785</c:v>
                </c:pt>
                <c:pt idx="8281">
                  <c:v>40977.359722222223</c:v>
                </c:pt>
                <c:pt idx="8282">
                  <c:v>40977.366666666661</c:v>
                </c:pt>
                <c:pt idx="8283">
                  <c:v>40977.373611111114</c:v>
                </c:pt>
                <c:pt idx="8284">
                  <c:v>40977.381250000006</c:v>
                </c:pt>
                <c:pt idx="8285">
                  <c:v>40977.388194444458</c:v>
                </c:pt>
                <c:pt idx="8286">
                  <c:v>40977.394444444442</c:v>
                </c:pt>
                <c:pt idx="8287">
                  <c:v>40977.401388888888</c:v>
                </c:pt>
                <c:pt idx="8288">
                  <c:v>40977.408333333333</c:v>
                </c:pt>
                <c:pt idx="8289">
                  <c:v>40977.415277777785</c:v>
                </c:pt>
                <c:pt idx="8290">
                  <c:v>40977.42291666667</c:v>
                </c:pt>
                <c:pt idx="8291">
                  <c:v>40977.429166666654</c:v>
                </c:pt>
                <c:pt idx="8292">
                  <c:v>40977.436111111114</c:v>
                </c:pt>
                <c:pt idx="8293">
                  <c:v>40977.443749999999</c:v>
                </c:pt>
                <c:pt idx="8294">
                  <c:v>40977.450694444458</c:v>
                </c:pt>
                <c:pt idx="8295">
                  <c:v>40977.45694444445</c:v>
                </c:pt>
                <c:pt idx="8296">
                  <c:v>40977.463888888888</c:v>
                </c:pt>
                <c:pt idx="8297">
                  <c:v>40977.470833333333</c:v>
                </c:pt>
                <c:pt idx="8298">
                  <c:v>40977.477777777778</c:v>
                </c:pt>
                <c:pt idx="8299">
                  <c:v>40977.48541666667</c:v>
                </c:pt>
                <c:pt idx="8300">
                  <c:v>40977.492361111101</c:v>
                </c:pt>
                <c:pt idx="8301">
                  <c:v>40977.498611111114</c:v>
                </c:pt>
                <c:pt idx="8302">
                  <c:v>40977.506250000006</c:v>
                </c:pt>
                <c:pt idx="8303">
                  <c:v>40977.513194444451</c:v>
                </c:pt>
                <c:pt idx="8304">
                  <c:v>40977.519444444442</c:v>
                </c:pt>
                <c:pt idx="8305">
                  <c:v>40977.526388888888</c:v>
                </c:pt>
                <c:pt idx="8306">
                  <c:v>40977.53402777778</c:v>
                </c:pt>
                <c:pt idx="8307">
                  <c:v>40977.644444444442</c:v>
                </c:pt>
                <c:pt idx="8308">
                  <c:v>40977.652083333334</c:v>
                </c:pt>
                <c:pt idx="8309">
                  <c:v>40977.658333333333</c:v>
                </c:pt>
                <c:pt idx="8310">
                  <c:v>40977.665277777778</c:v>
                </c:pt>
                <c:pt idx="8311">
                  <c:v>40977.67291666667</c:v>
                </c:pt>
                <c:pt idx="8312">
                  <c:v>40977.679166666654</c:v>
                </c:pt>
                <c:pt idx="8313">
                  <c:v>40977.686111111114</c:v>
                </c:pt>
                <c:pt idx="8314">
                  <c:v>40977.693055555552</c:v>
                </c:pt>
                <c:pt idx="8315">
                  <c:v>40977.699999999997</c:v>
                </c:pt>
                <c:pt idx="8316">
                  <c:v>40977.706944444442</c:v>
                </c:pt>
                <c:pt idx="8317">
                  <c:v>40977.713888888888</c:v>
                </c:pt>
                <c:pt idx="8318">
                  <c:v>40977.720833333326</c:v>
                </c:pt>
                <c:pt idx="8319">
                  <c:v>40977.728472222225</c:v>
                </c:pt>
                <c:pt idx="8320">
                  <c:v>40977.734722222216</c:v>
                </c:pt>
                <c:pt idx="8321">
                  <c:v>40977.741666666654</c:v>
                </c:pt>
                <c:pt idx="8322">
                  <c:v>40977.749305555546</c:v>
                </c:pt>
                <c:pt idx="8323">
                  <c:v>40977.755555555559</c:v>
                </c:pt>
                <c:pt idx="8324">
                  <c:v>40977.762499999997</c:v>
                </c:pt>
                <c:pt idx="8325">
                  <c:v>40977.770138888889</c:v>
                </c:pt>
                <c:pt idx="8326">
                  <c:v>40977.777083333327</c:v>
                </c:pt>
                <c:pt idx="8327">
                  <c:v>40977.783333333326</c:v>
                </c:pt>
                <c:pt idx="8328">
                  <c:v>40977.790277777778</c:v>
                </c:pt>
                <c:pt idx="8329">
                  <c:v>40977.797222222216</c:v>
                </c:pt>
                <c:pt idx="8330">
                  <c:v>40977.804861111108</c:v>
                </c:pt>
                <c:pt idx="8331">
                  <c:v>40977.811111111114</c:v>
                </c:pt>
                <c:pt idx="8332">
                  <c:v>40977.818055555566</c:v>
                </c:pt>
                <c:pt idx="8333">
                  <c:v>40977.825000000004</c:v>
                </c:pt>
                <c:pt idx="8334">
                  <c:v>40977.838888888895</c:v>
                </c:pt>
                <c:pt idx="8335">
                  <c:v>40977.845833333333</c:v>
                </c:pt>
                <c:pt idx="8336">
                  <c:v>40977.852777777785</c:v>
                </c:pt>
                <c:pt idx="8337">
                  <c:v>40977.859722222223</c:v>
                </c:pt>
                <c:pt idx="8338">
                  <c:v>40977.866666666661</c:v>
                </c:pt>
                <c:pt idx="8339">
                  <c:v>40977.873611111114</c:v>
                </c:pt>
                <c:pt idx="8340">
                  <c:v>40977.880555555566</c:v>
                </c:pt>
                <c:pt idx="8341">
                  <c:v>40977.887500000004</c:v>
                </c:pt>
                <c:pt idx="8342">
                  <c:v>40977.895138888889</c:v>
                </c:pt>
                <c:pt idx="8343">
                  <c:v>40977.901388888888</c:v>
                </c:pt>
                <c:pt idx="8344">
                  <c:v>40977.908333333333</c:v>
                </c:pt>
                <c:pt idx="8345">
                  <c:v>40977.915277777785</c:v>
                </c:pt>
                <c:pt idx="8346">
                  <c:v>40977.922222222223</c:v>
                </c:pt>
                <c:pt idx="8347">
                  <c:v>40977.929166666654</c:v>
                </c:pt>
                <c:pt idx="8348">
                  <c:v>40977.936805555553</c:v>
                </c:pt>
                <c:pt idx="8349">
                  <c:v>40977.943055555559</c:v>
                </c:pt>
                <c:pt idx="8350">
                  <c:v>40977.950000000004</c:v>
                </c:pt>
                <c:pt idx="8351">
                  <c:v>40977.95694444445</c:v>
                </c:pt>
                <c:pt idx="8352">
                  <c:v>40977.963888888888</c:v>
                </c:pt>
                <c:pt idx="8353">
                  <c:v>40977.970833333333</c:v>
                </c:pt>
                <c:pt idx="8354">
                  <c:v>40977.977777777778</c:v>
                </c:pt>
                <c:pt idx="8355">
                  <c:v>40977.984722222223</c:v>
                </c:pt>
                <c:pt idx="8356">
                  <c:v>40977.991666666654</c:v>
                </c:pt>
                <c:pt idx="8357">
                  <c:v>40977.998611111114</c:v>
                </c:pt>
                <c:pt idx="8358">
                  <c:v>40978.005555555559</c:v>
                </c:pt>
                <c:pt idx="8359">
                  <c:v>40978.012500000004</c:v>
                </c:pt>
                <c:pt idx="8360">
                  <c:v>40978.019444444442</c:v>
                </c:pt>
                <c:pt idx="8361">
                  <c:v>40978.026388888888</c:v>
                </c:pt>
                <c:pt idx="8362">
                  <c:v>40978.033333333326</c:v>
                </c:pt>
                <c:pt idx="8363">
                  <c:v>40978.040277777785</c:v>
                </c:pt>
                <c:pt idx="8364">
                  <c:v>40978.04791666667</c:v>
                </c:pt>
                <c:pt idx="8365">
                  <c:v>40978.054166666661</c:v>
                </c:pt>
                <c:pt idx="8366">
                  <c:v>40978.061805555546</c:v>
                </c:pt>
                <c:pt idx="8367">
                  <c:v>40978.068055555559</c:v>
                </c:pt>
                <c:pt idx="8368">
                  <c:v>40978.075000000004</c:v>
                </c:pt>
                <c:pt idx="8369">
                  <c:v>40978.081944444442</c:v>
                </c:pt>
                <c:pt idx="8370">
                  <c:v>40978.088888888895</c:v>
                </c:pt>
                <c:pt idx="8371">
                  <c:v>40978.09652777778</c:v>
                </c:pt>
                <c:pt idx="8372">
                  <c:v>40978.102777777778</c:v>
                </c:pt>
                <c:pt idx="8373">
                  <c:v>40978.109722222216</c:v>
                </c:pt>
                <c:pt idx="8374">
                  <c:v>40978.116666666661</c:v>
                </c:pt>
                <c:pt idx="8375">
                  <c:v>40978.124305555546</c:v>
                </c:pt>
                <c:pt idx="8376">
                  <c:v>40978.131249999999</c:v>
                </c:pt>
                <c:pt idx="8377">
                  <c:v>40978.137499999997</c:v>
                </c:pt>
                <c:pt idx="8378">
                  <c:v>40978.144444444442</c:v>
                </c:pt>
                <c:pt idx="8379">
                  <c:v>40978.151388888888</c:v>
                </c:pt>
                <c:pt idx="8380">
                  <c:v>40978.158333333333</c:v>
                </c:pt>
                <c:pt idx="8381">
                  <c:v>40978.165277777778</c:v>
                </c:pt>
                <c:pt idx="8382">
                  <c:v>40978.17291666667</c:v>
                </c:pt>
                <c:pt idx="8383">
                  <c:v>40978.179166666654</c:v>
                </c:pt>
                <c:pt idx="8384">
                  <c:v>40978.186111111114</c:v>
                </c:pt>
                <c:pt idx="8385">
                  <c:v>40978.193749999991</c:v>
                </c:pt>
                <c:pt idx="8386">
                  <c:v>40978.199999999997</c:v>
                </c:pt>
                <c:pt idx="8387">
                  <c:v>40978.206944444442</c:v>
                </c:pt>
                <c:pt idx="8388">
                  <c:v>40978.213888888888</c:v>
                </c:pt>
                <c:pt idx="8389">
                  <c:v>40978.220833333326</c:v>
                </c:pt>
                <c:pt idx="8390">
                  <c:v>40978.227777777771</c:v>
                </c:pt>
                <c:pt idx="8391">
                  <c:v>40978.234722222216</c:v>
                </c:pt>
                <c:pt idx="8392">
                  <c:v>40978.241666666654</c:v>
                </c:pt>
                <c:pt idx="8393">
                  <c:v>40978.248611111114</c:v>
                </c:pt>
                <c:pt idx="8394">
                  <c:v>40978.256250000006</c:v>
                </c:pt>
                <c:pt idx="8395">
                  <c:v>40978.262499999997</c:v>
                </c:pt>
                <c:pt idx="8396">
                  <c:v>40978.269444444435</c:v>
                </c:pt>
                <c:pt idx="8397">
                  <c:v>40978.276388888888</c:v>
                </c:pt>
                <c:pt idx="8398">
                  <c:v>40978.283333333326</c:v>
                </c:pt>
                <c:pt idx="8399">
                  <c:v>40978.290277777778</c:v>
                </c:pt>
                <c:pt idx="8400">
                  <c:v>40978.297222222216</c:v>
                </c:pt>
                <c:pt idx="8401">
                  <c:v>40978.304166666661</c:v>
                </c:pt>
                <c:pt idx="8402">
                  <c:v>40978.311111111114</c:v>
                </c:pt>
                <c:pt idx="8403">
                  <c:v>40978.318750000006</c:v>
                </c:pt>
                <c:pt idx="8404">
                  <c:v>40978.325000000004</c:v>
                </c:pt>
                <c:pt idx="8405">
                  <c:v>40978.331944444442</c:v>
                </c:pt>
                <c:pt idx="8406">
                  <c:v>40978.338888888895</c:v>
                </c:pt>
                <c:pt idx="8407">
                  <c:v>40978.345833333333</c:v>
                </c:pt>
                <c:pt idx="8408">
                  <c:v>40978.352777777785</c:v>
                </c:pt>
                <c:pt idx="8409">
                  <c:v>40978.359722222223</c:v>
                </c:pt>
                <c:pt idx="8410">
                  <c:v>40978.366666666661</c:v>
                </c:pt>
                <c:pt idx="8411">
                  <c:v>40978.373611111114</c:v>
                </c:pt>
                <c:pt idx="8412">
                  <c:v>40978.380555555566</c:v>
                </c:pt>
                <c:pt idx="8413">
                  <c:v>40978.388194444458</c:v>
                </c:pt>
                <c:pt idx="8414">
                  <c:v>40978.394444444442</c:v>
                </c:pt>
                <c:pt idx="8415">
                  <c:v>40978.402083333334</c:v>
                </c:pt>
                <c:pt idx="8416">
                  <c:v>40978.408333333333</c:v>
                </c:pt>
                <c:pt idx="8417">
                  <c:v>40978.415277777785</c:v>
                </c:pt>
                <c:pt idx="8418">
                  <c:v>40978.422222222223</c:v>
                </c:pt>
                <c:pt idx="8419">
                  <c:v>40978.429861111101</c:v>
                </c:pt>
                <c:pt idx="8420">
                  <c:v>40978.436111111114</c:v>
                </c:pt>
                <c:pt idx="8421">
                  <c:v>40978.443055555559</c:v>
                </c:pt>
                <c:pt idx="8422">
                  <c:v>40978.450000000004</c:v>
                </c:pt>
                <c:pt idx="8423">
                  <c:v>40978.45694444445</c:v>
                </c:pt>
                <c:pt idx="8424">
                  <c:v>40978.463888888888</c:v>
                </c:pt>
                <c:pt idx="8425">
                  <c:v>40978.47152777778</c:v>
                </c:pt>
                <c:pt idx="8426">
                  <c:v>40978.477777777778</c:v>
                </c:pt>
                <c:pt idx="8427">
                  <c:v>40978.484722222223</c:v>
                </c:pt>
                <c:pt idx="8428">
                  <c:v>40978.492361111101</c:v>
                </c:pt>
                <c:pt idx="8429">
                  <c:v>40978.499305555546</c:v>
                </c:pt>
                <c:pt idx="8430">
                  <c:v>40978.505555555559</c:v>
                </c:pt>
                <c:pt idx="8431">
                  <c:v>40978.513194444451</c:v>
                </c:pt>
                <c:pt idx="8432">
                  <c:v>40978.519444444442</c:v>
                </c:pt>
                <c:pt idx="8433">
                  <c:v>40978.527083333327</c:v>
                </c:pt>
                <c:pt idx="8434">
                  <c:v>40978.53402777778</c:v>
                </c:pt>
                <c:pt idx="8435">
                  <c:v>40978.540277777785</c:v>
                </c:pt>
                <c:pt idx="8436">
                  <c:v>40978.547222222223</c:v>
                </c:pt>
                <c:pt idx="8437">
                  <c:v>40978.554166666661</c:v>
                </c:pt>
                <c:pt idx="8438">
                  <c:v>40978.561805555546</c:v>
                </c:pt>
                <c:pt idx="8439">
                  <c:v>40978.568749999999</c:v>
                </c:pt>
                <c:pt idx="8440">
                  <c:v>40978.575694444451</c:v>
                </c:pt>
                <c:pt idx="8441">
                  <c:v>40978.581944444442</c:v>
                </c:pt>
                <c:pt idx="8442">
                  <c:v>40978.589583333334</c:v>
                </c:pt>
                <c:pt idx="8443">
                  <c:v>40978.595833333326</c:v>
                </c:pt>
                <c:pt idx="8444">
                  <c:v>40978.602777777778</c:v>
                </c:pt>
                <c:pt idx="8445">
                  <c:v>40978.609722222216</c:v>
                </c:pt>
                <c:pt idx="8446">
                  <c:v>40978.616666666661</c:v>
                </c:pt>
                <c:pt idx="8447">
                  <c:v>40978.623611111107</c:v>
                </c:pt>
                <c:pt idx="8448">
                  <c:v>40978.630555555559</c:v>
                </c:pt>
                <c:pt idx="8449">
                  <c:v>40978.637499999997</c:v>
                </c:pt>
                <c:pt idx="8450">
                  <c:v>40978.651388888888</c:v>
                </c:pt>
                <c:pt idx="8451">
                  <c:v>40978.658333333333</c:v>
                </c:pt>
                <c:pt idx="8452">
                  <c:v>40978.665277777778</c:v>
                </c:pt>
                <c:pt idx="8453">
                  <c:v>40978.67291666667</c:v>
                </c:pt>
                <c:pt idx="8454">
                  <c:v>40978.679861111101</c:v>
                </c:pt>
                <c:pt idx="8455">
                  <c:v>40978.686111111114</c:v>
                </c:pt>
                <c:pt idx="8456">
                  <c:v>40978.693055555552</c:v>
                </c:pt>
                <c:pt idx="8457">
                  <c:v>40978.700694444451</c:v>
                </c:pt>
                <c:pt idx="8458">
                  <c:v>40978.706944444442</c:v>
                </c:pt>
                <c:pt idx="8459">
                  <c:v>40978.713888888888</c:v>
                </c:pt>
                <c:pt idx="8460">
                  <c:v>40978.720833333326</c:v>
                </c:pt>
                <c:pt idx="8461">
                  <c:v>40978.727777777771</c:v>
                </c:pt>
                <c:pt idx="8462">
                  <c:v>40978.734722222216</c:v>
                </c:pt>
                <c:pt idx="8463">
                  <c:v>40978.741666666654</c:v>
                </c:pt>
                <c:pt idx="8464">
                  <c:v>40978.748611111114</c:v>
                </c:pt>
                <c:pt idx="8465">
                  <c:v>40978.756250000006</c:v>
                </c:pt>
                <c:pt idx="8466">
                  <c:v>40978.763194444444</c:v>
                </c:pt>
                <c:pt idx="8467">
                  <c:v>40978.770138888889</c:v>
                </c:pt>
                <c:pt idx="8468">
                  <c:v>40978.776388888888</c:v>
                </c:pt>
                <c:pt idx="8469">
                  <c:v>40978.783333333326</c:v>
                </c:pt>
                <c:pt idx="8470">
                  <c:v>40978.790277777778</c:v>
                </c:pt>
                <c:pt idx="8471">
                  <c:v>40978.797222222216</c:v>
                </c:pt>
                <c:pt idx="8472">
                  <c:v>40978.804861111108</c:v>
                </c:pt>
                <c:pt idx="8473">
                  <c:v>40978.811111111114</c:v>
                </c:pt>
                <c:pt idx="8474">
                  <c:v>40978.818055555566</c:v>
                </c:pt>
                <c:pt idx="8475">
                  <c:v>40978.825000000004</c:v>
                </c:pt>
                <c:pt idx="8476">
                  <c:v>40978.831944444442</c:v>
                </c:pt>
                <c:pt idx="8477">
                  <c:v>40978.839583333334</c:v>
                </c:pt>
                <c:pt idx="8478">
                  <c:v>40978.845833333333</c:v>
                </c:pt>
                <c:pt idx="8479">
                  <c:v>40978.852777777785</c:v>
                </c:pt>
                <c:pt idx="8480">
                  <c:v>40978.859722222223</c:v>
                </c:pt>
                <c:pt idx="8481">
                  <c:v>40978.866666666661</c:v>
                </c:pt>
                <c:pt idx="8482">
                  <c:v>40978.873611111114</c:v>
                </c:pt>
                <c:pt idx="8483">
                  <c:v>40978.881250000006</c:v>
                </c:pt>
                <c:pt idx="8484">
                  <c:v>40978.888194444458</c:v>
                </c:pt>
                <c:pt idx="8485">
                  <c:v>40978.895138888889</c:v>
                </c:pt>
                <c:pt idx="8486">
                  <c:v>40978.901388888888</c:v>
                </c:pt>
                <c:pt idx="8487">
                  <c:v>40978.908333333333</c:v>
                </c:pt>
                <c:pt idx="8488">
                  <c:v>40978.915277777785</c:v>
                </c:pt>
                <c:pt idx="8489">
                  <c:v>40978.92291666667</c:v>
                </c:pt>
                <c:pt idx="8490">
                  <c:v>40978.929166666654</c:v>
                </c:pt>
                <c:pt idx="8491">
                  <c:v>40978.936111111114</c:v>
                </c:pt>
                <c:pt idx="8492">
                  <c:v>40978.943055555559</c:v>
                </c:pt>
                <c:pt idx="8493">
                  <c:v>40978.950694444458</c:v>
                </c:pt>
                <c:pt idx="8494">
                  <c:v>40978.95694444445</c:v>
                </c:pt>
                <c:pt idx="8495">
                  <c:v>40978.964583333334</c:v>
                </c:pt>
                <c:pt idx="8496">
                  <c:v>40978.97152777778</c:v>
                </c:pt>
                <c:pt idx="8497">
                  <c:v>40978.978472222232</c:v>
                </c:pt>
                <c:pt idx="8498">
                  <c:v>40978.98541666667</c:v>
                </c:pt>
                <c:pt idx="8499">
                  <c:v>40978.991666666654</c:v>
                </c:pt>
                <c:pt idx="8500">
                  <c:v>40978.998611111114</c:v>
                </c:pt>
                <c:pt idx="8501">
                  <c:v>40979.006250000006</c:v>
                </c:pt>
                <c:pt idx="8502">
                  <c:v>40979.013194444451</c:v>
                </c:pt>
                <c:pt idx="8503">
                  <c:v>40979.019444444442</c:v>
                </c:pt>
                <c:pt idx="8504">
                  <c:v>40979.026388888888</c:v>
                </c:pt>
                <c:pt idx="8505">
                  <c:v>40979.03402777778</c:v>
                </c:pt>
                <c:pt idx="8506">
                  <c:v>40979.040277777785</c:v>
                </c:pt>
                <c:pt idx="8507">
                  <c:v>40979.04791666667</c:v>
                </c:pt>
                <c:pt idx="8508">
                  <c:v>40979.054861111108</c:v>
                </c:pt>
                <c:pt idx="8509">
                  <c:v>40979.061805555546</c:v>
                </c:pt>
                <c:pt idx="8510">
                  <c:v>40979.068749999999</c:v>
                </c:pt>
                <c:pt idx="8511">
                  <c:v>40979.075000000004</c:v>
                </c:pt>
                <c:pt idx="8512">
                  <c:v>40979.082638888896</c:v>
                </c:pt>
                <c:pt idx="8513">
                  <c:v>40979.089583333334</c:v>
                </c:pt>
                <c:pt idx="8514">
                  <c:v>40979.09652777778</c:v>
                </c:pt>
                <c:pt idx="8515">
                  <c:v>40979.102777777778</c:v>
                </c:pt>
                <c:pt idx="8516">
                  <c:v>40979.11041666667</c:v>
                </c:pt>
                <c:pt idx="8517">
                  <c:v>40979.116666666661</c:v>
                </c:pt>
                <c:pt idx="8518">
                  <c:v>40979.124305555546</c:v>
                </c:pt>
                <c:pt idx="8519">
                  <c:v>40979.131249999999</c:v>
                </c:pt>
                <c:pt idx="8520">
                  <c:v>40979.138194444451</c:v>
                </c:pt>
                <c:pt idx="8521">
                  <c:v>40979.144444444442</c:v>
                </c:pt>
                <c:pt idx="8522">
                  <c:v>40979.152083333334</c:v>
                </c:pt>
                <c:pt idx="8523">
                  <c:v>40979.15902777778</c:v>
                </c:pt>
                <c:pt idx="8524">
                  <c:v>40979.165277777778</c:v>
                </c:pt>
                <c:pt idx="8525">
                  <c:v>40979.17291666667</c:v>
                </c:pt>
                <c:pt idx="8526">
                  <c:v>40979.179166666654</c:v>
                </c:pt>
                <c:pt idx="8527">
                  <c:v>40979.186111111114</c:v>
                </c:pt>
                <c:pt idx="8528">
                  <c:v>40979.193749999991</c:v>
                </c:pt>
                <c:pt idx="8529">
                  <c:v>40979.199999999997</c:v>
                </c:pt>
                <c:pt idx="8530">
                  <c:v>40979.206944444442</c:v>
                </c:pt>
                <c:pt idx="8531">
                  <c:v>40979.213888888888</c:v>
                </c:pt>
                <c:pt idx="8532">
                  <c:v>40979.221527777772</c:v>
                </c:pt>
                <c:pt idx="8533">
                  <c:v>40979.228472222225</c:v>
                </c:pt>
                <c:pt idx="8534">
                  <c:v>40979.234722222216</c:v>
                </c:pt>
                <c:pt idx="8535">
                  <c:v>40979.241666666654</c:v>
                </c:pt>
                <c:pt idx="8536">
                  <c:v>40979.249305555546</c:v>
                </c:pt>
                <c:pt idx="8537">
                  <c:v>40979.255555555559</c:v>
                </c:pt>
                <c:pt idx="8538">
                  <c:v>40979.262499999997</c:v>
                </c:pt>
                <c:pt idx="8539">
                  <c:v>40979.270138888889</c:v>
                </c:pt>
                <c:pt idx="8540">
                  <c:v>40979.277083333327</c:v>
                </c:pt>
                <c:pt idx="8541">
                  <c:v>40979.283333333326</c:v>
                </c:pt>
                <c:pt idx="8542">
                  <c:v>40979.290277777778</c:v>
                </c:pt>
                <c:pt idx="8543">
                  <c:v>40979.297222222216</c:v>
                </c:pt>
                <c:pt idx="8544">
                  <c:v>40979.304166666661</c:v>
                </c:pt>
                <c:pt idx="8545">
                  <c:v>40979.311111111114</c:v>
                </c:pt>
                <c:pt idx="8546">
                  <c:v>40979.318055555566</c:v>
                </c:pt>
                <c:pt idx="8547">
                  <c:v>40979.325694444451</c:v>
                </c:pt>
                <c:pt idx="8548">
                  <c:v>40979.331944444442</c:v>
                </c:pt>
                <c:pt idx="8549">
                  <c:v>40979.338888888895</c:v>
                </c:pt>
                <c:pt idx="8550">
                  <c:v>40979.345833333333</c:v>
                </c:pt>
                <c:pt idx="8551">
                  <c:v>40979.352777777785</c:v>
                </c:pt>
                <c:pt idx="8552">
                  <c:v>40979.359722222223</c:v>
                </c:pt>
                <c:pt idx="8553">
                  <c:v>40979.366666666661</c:v>
                </c:pt>
                <c:pt idx="8554">
                  <c:v>40979.373611111114</c:v>
                </c:pt>
                <c:pt idx="8555">
                  <c:v>40979.380555555566</c:v>
                </c:pt>
                <c:pt idx="8556">
                  <c:v>40979.387500000004</c:v>
                </c:pt>
                <c:pt idx="8557">
                  <c:v>40979.394444444442</c:v>
                </c:pt>
                <c:pt idx="8558">
                  <c:v>40979.401388888888</c:v>
                </c:pt>
                <c:pt idx="8559">
                  <c:v>40979.408333333333</c:v>
                </c:pt>
                <c:pt idx="8560">
                  <c:v>40979.415277777785</c:v>
                </c:pt>
                <c:pt idx="8561">
                  <c:v>40979.422222222223</c:v>
                </c:pt>
                <c:pt idx="8562">
                  <c:v>40979.429166666654</c:v>
                </c:pt>
                <c:pt idx="8563">
                  <c:v>40979.436111111114</c:v>
                </c:pt>
                <c:pt idx="8564">
                  <c:v>40979.443055555559</c:v>
                </c:pt>
                <c:pt idx="8565">
                  <c:v>40979.450000000004</c:v>
                </c:pt>
                <c:pt idx="8566">
                  <c:v>40979.45694444445</c:v>
                </c:pt>
                <c:pt idx="8567">
                  <c:v>40979.463888888888</c:v>
                </c:pt>
                <c:pt idx="8568">
                  <c:v>40979.47152777778</c:v>
                </c:pt>
                <c:pt idx="8569">
                  <c:v>40979.478472222232</c:v>
                </c:pt>
                <c:pt idx="8570">
                  <c:v>40979.484722222223</c:v>
                </c:pt>
                <c:pt idx="8571">
                  <c:v>40979.491666666654</c:v>
                </c:pt>
                <c:pt idx="8572">
                  <c:v>40979.498611111114</c:v>
                </c:pt>
                <c:pt idx="8573">
                  <c:v>40979.505555555559</c:v>
                </c:pt>
                <c:pt idx="8574">
                  <c:v>40979.512500000004</c:v>
                </c:pt>
                <c:pt idx="8575">
                  <c:v>40979.520138888889</c:v>
                </c:pt>
                <c:pt idx="8576">
                  <c:v>40979.526388888888</c:v>
                </c:pt>
                <c:pt idx="8577">
                  <c:v>40979.53402777778</c:v>
                </c:pt>
                <c:pt idx="8578">
                  <c:v>40979.540277777785</c:v>
                </c:pt>
                <c:pt idx="8579">
                  <c:v>40979.547222222223</c:v>
                </c:pt>
                <c:pt idx="8580">
                  <c:v>40979.554861111108</c:v>
                </c:pt>
                <c:pt idx="8581">
                  <c:v>40979.561111111107</c:v>
                </c:pt>
                <c:pt idx="8582">
                  <c:v>40979.568055555559</c:v>
                </c:pt>
                <c:pt idx="8583">
                  <c:v>40979.575694444451</c:v>
                </c:pt>
                <c:pt idx="8584">
                  <c:v>40979.581944444442</c:v>
                </c:pt>
                <c:pt idx="8585">
                  <c:v>40979.588888888895</c:v>
                </c:pt>
                <c:pt idx="8586">
                  <c:v>40979.595833333326</c:v>
                </c:pt>
                <c:pt idx="8587">
                  <c:v>40979.603472222225</c:v>
                </c:pt>
                <c:pt idx="8588">
                  <c:v>40979.609722222216</c:v>
                </c:pt>
                <c:pt idx="8589">
                  <c:v>40979.616666666661</c:v>
                </c:pt>
                <c:pt idx="8590">
                  <c:v>40979.624305555546</c:v>
                </c:pt>
                <c:pt idx="8591">
                  <c:v>40979.630555555559</c:v>
                </c:pt>
                <c:pt idx="8592">
                  <c:v>40979.637499999997</c:v>
                </c:pt>
                <c:pt idx="8593">
                  <c:v>40979.644444444442</c:v>
                </c:pt>
                <c:pt idx="8594">
                  <c:v>40979.651388888888</c:v>
                </c:pt>
                <c:pt idx="8595">
                  <c:v>40979.65902777778</c:v>
                </c:pt>
                <c:pt idx="8596">
                  <c:v>40979.665972222225</c:v>
                </c:pt>
                <c:pt idx="8597">
                  <c:v>40979.672222222223</c:v>
                </c:pt>
                <c:pt idx="8598">
                  <c:v>40979.679166666654</c:v>
                </c:pt>
                <c:pt idx="8599">
                  <c:v>40979.686111111114</c:v>
                </c:pt>
                <c:pt idx="8600">
                  <c:v>40979.693055555552</c:v>
                </c:pt>
                <c:pt idx="8601">
                  <c:v>40979.699999999997</c:v>
                </c:pt>
                <c:pt idx="8602">
                  <c:v>40979.706944444442</c:v>
                </c:pt>
                <c:pt idx="8603">
                  <c:v>40979.713888888888</c:v>
                </c:pt>
                <c:pt idx="8604">
                  <c:v>40979.720833333326</c:v>
                </c:pt>
                <c:pt idx="8605">
                  <c:v>40979.727777777771</c:v>
                </c:pt>
                <c:pt idx="8606">
                  <c:v>40979.734722222216</c:v>
                </c:pt>
                <c:pt idx="8607">
                  <c:v>40979.741666666654</c:v>
                </c:pt>
                <c:pt idx="8608">
                  <c:v>40979.748611111114</c:v>
                </c:pt>
                <c:pt idx="8609">
                  <c:v>40979.755555555559</c:v>
                </c:pt>
                <c:pt idx="8610">
                  <c:v>40979.762499999997</c:v>
                </c:pt>
                <c:pt idx="8611">
                  <c:v>40979.770138888889</c:v>
                </c:pt>
                <c:pt idx="8612">
                  <c:v>40979.776388888888</c:v>
                </c:pt>
                <c:pt idx="8613">
                  <c:v>40979.783333333326</c:v>
                </c:pt>
                <c:pt idx="8614">
                  <c:v>40979.790277777778</c:v>
                </c:pt>
                <c:pt idx="8615">
                  <c:v>40979.797222222216</c:v>
                </c:pt>
                <c:pt idx="8616">
                  <c:v>40979.804166666661</c:v>
                </c:pt>
                <c:pt idx="8617">
                  <c:v>40979.811111111114</c:v>
                </c:pt>
                <c:pt idx="8618">
                  <c:v>40979.818750000006</c:v>
                </c:pt>
                <c:pt idx="8619">
                  <c:v>40979.825000000004</c:v>
                </c:pt>
                <c:pt idx="8620">
                  <c:v>40979.831944444442</c:v>
                </c:pt>
                <c:pt idx="8621">
                  <c:v>40979.839583333334</c:v>
                </c:pt>
                <c:pt idx="8622">
                  <c:v>40979.845833333333</c:v>
                </c:pt>
                <c:pt idx="8623">
                  <c:v>40979.852777777785</c:v>
                </c:pt>
                <c:pt idx="8624">
                  <c:v>40979.86041666667</c:v>
                </c:pt>
                <c:pt idx="8625">
                  <c:v>40979.867361111101</c:v>
                </c:pt>
                <c:pt idx="8626">
                  <c:v>40979.873611111114</c:v>
                </c:pt>
                <c:pt idx="8627">
                  <c:v>40979.880555555566</c:v>
                </c:pt>
                <c:pt idx="8628">
                  <c:v>40979.887500000004</c:v>
                </c:pt>
                <c:pt idx="8629">
                  <c:v>40979.894444444442</c:v>
                </c:pt>
                <c:pt idx="8630">
                  <c:v>40979.901388888888</c:v>
                </c:pt>
                <c:pt idx="8631">
                  <c:v>40979.908333333333</c:v>
                </c:pt>
                <c:pt idx="8632">
                  <c:v>40979.915277777785</c:v>
                </c:pt>
                <c:pt idx="8633">
                  <c:v>40979.922222222223</c:v>
                </c:pt>
                <c:pt idx="8634">
                  <c:v>40979.929166666654</c:v>
                </c:pt>
                <c:pt idx="8635">
                  <c:v>40979.936805555553</c:v>
                </c:pt>
                <c:pt idx="8636">
                  <c:v>40979.943055555559</c:v>
                </c:pt>
                <c:pt idx="8637">
                  <c:v>40979.950694444458</c:v>
                </c:pt>
                <c:pt idx="8638">
                  <c:v>40979.95694444445</c:v>
                </c:pt>
                <c:pt idx="8639">
                  <c:v>40979.963888888888</c:v>
                </c:pt>
                <c:pt idx="8640">
                  <c:v>40979.970833333333</c:v>
                </c:pt>
                <c:pt idx="8641">
                  <c:v>40979.977777777778</c:v>
                </c:pt>
                <c:pt idx="8642">
                  <c:v>40979.984722222223</c:v>
                </c:pt>
                <c:pt idx="8643">
                  <c:v>40979.991666666654</c:v>
                </c:pt>
                <c:pt idx="8644">
                  <c:v>40980.005555555559</c:v>
                </c:pt>
                <c:pt idx="8645">
                  <c:v>40980.013194444451</c:v>
                </c:pt>
                <c:pt idx="8646">
                  <c:v>40980.019444444442</c:v>
                </c:pt>
                <c:pt idx="8647">
                  <c:v>40980.026388888888</c:v>
                </c:pt>
                <c:pt idx="8648">
                  <c:v>40980.033333333326</c:v>
                </c:pt>
                <c:pt idx="8649">
                  <c:v>40980.040277777785</c:v>
                </c:pt>
                <c:pt idx="8650">
                  <c:v>40980.04791666667</c:v>
                </c:pt>
                <c:pt idx="8651">
                  <c:v>40980.054166666661</c:v>
                </c:pt>
                <c:pt idx="8652">
                  <c:v>40980.068055555559</c:v>
                </c:pt>
                <c:pt idx="8653">
                  <c:v>40980.075000000004</c:v>
                </c:pt>
                <c:pt idx="8654">
                  <c:v>40980.081944444442</c:v>
                </c:pt>
                <c:pt idx="8655">
                  <c:v>40980.089583333334</c:v>
                </c:pt>
                <c:pt idx="8656">
                  <c:v>40980.09652777778</c:v>
                </c:pt>
                <c:pt idx="8657">
                  <c:v>40980.102777777778</c:v>
                </c:pt>
                <c:pt idx="8658">
                  <c:v>40980.109722222216</c:v>
                </c:pt>
                <c:pt idx="8659">
                  <c:v>40980.116666666661</c:v>
                </c:pt>
                <c:pt idx="8660">
                  <c:v>40980.123611111107</c:v>
                </c:pt>
                <c:pt idx="8661">
                  <c:v>40980.130555555559</c:v>
                </c:pt>
                <c:pt idx="8662">
                  <c:v>40980.137499999997</c:v>
                </c:pt>
                <c:pt idx="8663">
                  <c:v>40980.144444444442</c:v>
                </c:pt>
                <c:pt idx="8664">
                  <c:v>40980.151388888888</c:v>
                </c:pt>
                <c:pt idx="8665">
                  <c:v>40980.15902777778</c:v>
                </c:pt>
                <c:pt idx="8666">
                  <c:v>40980.165277777778</c:v>
                </c:pt>
                <c:pt idx="8667">
                  <c:v>40980.17291666667</c:v>
                </c:pt>
                <c:pt idx="8668">
                  <c:v>40980.179166666654</c:v>
                </c:pt>
                <c:pt idx="8669">
                  <c:v>40980.186111111114</c:v>
                </c:pt>
                <c:pt idx="8670">
                  <c:v>40980.193749999991</c:v>
                </c:pt>
                <c:pt idx="8671">
                  <c:v>40980.200694444451</c:v>
                </c:pt>
                <c:pt idx="8672">
                  <c:v>40980.206944444442</c:v>
                </c:pt>
                <c:pt idx="8673">
                  <c:v>40980.213888888888</c:v>
                </c:pt>
                <c:pt idx="8674">
                  <c:v>40980.220833333326</c:v>
                </c:pt>
                <c:pt idx="8675">
                  <c:v>40980.227777777771</c:v>
                </c:pt>
                <c:pt idx="8676">
                  <c:v>40980.235416666663</c:v>
                </c:pt>
                <c:pt idx="8677">
                  <c:v>40980.241666666654</c:v>
                </c:pt>
                <c:pt idx="8678">
                  <c:v>40980.248611111114</c:v>
                </c:pt>
                <c:pt idx="8679">
                  <c:v>40980.255555555559</c:v>
                </c:pt>
                <c:pt idx="8680">
                  <c:v>40980.263194444444</c:v>
                </c:pt>
                <c:pt idx="8681">
                  <c:v>40980.270138888889</c:v>
                </c:pt>
                <c:pt idx="8682">
                  <c:v>40980.277083333327</c:v>
                </c:pt>
                <c:pt idx="8683">
                  <c:v>40980.28402777778</c:v>
                </c:pt>
                <c:pt idx="8684">
                  <c:v>40980.290277777778</c:v>
                </c:pt>
                <c:pt idx="8685">
                  <c:v>40980.297222222216</c:v>
                </c:pt>
                <c:pt idx="8686">
                  <c:v>40980.304166666661</c:v>
                </c:pt>
                <c:pt idx="8687">
                  <c:v>40980.311805555553</c:v>
                </c:pt>
                <c:pt idx="8688">
                  <c:v>40980.318055555566</c:v>
                </c:pt>
                <c:pt idx="8689">
                  <c:v>40980.325000000004</c:v>
                </c:pt>
                <c:pt idx="8690">
                  <c:v>40980.332638888896</c:v>
                </c:pt>
                <c:pt idx="8691">
                  <c:v>40980.339583333334</c:v>
                </c:pt>
                <c:pt idx="8692">
                  <c:v>40980.345833333333</c:v>
                </c:pt>
                <c:pt idx="8693">
                  <c:v>40980.353472222232</c:v>
                </c:pt>
                <c:pt idx="8694">
                  <c:v>40980.36041666667</c:v>
                </c:pt>
                <c:pt idx="8695">
                  <c:v>40980.366666666661</c:v>
                </c:pt>
                <c:pt idx="8696">
                  <c:v>40980.373611111114</c:v>
                </c:pt>
                <c:pt idx="8697">
                  <c:v>40980.380555555566</c:v>
                </c:pt>
                <c:pt idx="8698">
                  <c:v>40980.387500000004</c:v>
                </c:pt>
                <c:pt idx="8699">
                  <c:v>40980.394444444442</c:v>
                </c:pt>
                <c:pt idx="8700">
                  <c:v>40980.401388888888</c:v>
                </c:pt>
                <c:pt idx="8701">
                  <c:v>40980.408333333333</c:v>
                </c:pt>
                <c:pt idx="8702">
                  <c:v>40980.415277777785</c:v>
                </c:pt>
                <c:pt idx="8703">
                  <c:v>40980.42291666667</c:v>
                </c:pt>
                <c:pt idx="8704">
                  <c:v>40980.429861111101</c:v>
                </c:pt>
                <c:pt idx="8705">
                  <c:v>40980.436805555553</c:v>
                </c:pt>
                <c:pt idx="8706">
                  <c:v>40980.443749999999</c:v>
                </c:pt>
                <c:pt idx="8707">
                  <c:v>40980.450000000004</c:v>
                </c:pt>
                <c:pt idx="8708">
                  <c:v>40980.45694444445</c:v>
                </c:pt>
                <c:pt idx="8709">
                  <c:v>40980.464583333334</c:v>
                </c:pt>
                <c:pt idx="8710">
                  <c:v>40980.47152777778</c:v>
                </c:pt>
                <c:pt idx="8711">
                  <c:v>40980.478472222232</c:v>
                </c:pt>
                <c:pt idx="8712">
                  <c:v>40980.48541666667</c:v>
                </c:pt>
                <c:pt idx="8713">
                  <c:v>40980.491666666654</c:v>
                </c:pt>
                <c:pt idx="8714">
                  <c:v>40980.498611111114</c:v>
                </c:pt>
                <c:pt idx="8715">
                  <c:v>40980.505555555559</c:v>
                </c:pt>
                <c:pt idx="8716">
                  <c:v>40980.513194444451</c:v>
                </c:pt>
                <c:pt idx="8717">
                  <c:v>40980.519444444442</c:v>
                </c:pt>
                <c:pt idx="8718">
                  <c:v>40980.526388888888</c:v>
                </c:pt>
                <c:pt idx="8719">
                  <c:v>40980.53402777778</c:v>
                </c:pt>
                <c:pt idx="8720">
                  <c:v>40980.540972222232</c:v>
                </c:pt>
                <c:pt idx="8721">
                  <c:v>40980.547222222223</c:v>
                </c:pt>
                <c:pt idx="8722">
                  <c:v>40980.554166666661</c:v>
                </c:pt>
                <c:pt idx="8723">
                  <c:v>40980.561805555546</c:v>
                </c:pt>
                <c:pt idx="8724">
                  <c:v>40980.568749999999</c:v>
                </c:pt>
                <c:pt idx="8725">
                  <c:v>40980.575000000004</c:v>
                </c:pt>
                <c:pt idx="8726">
                  <c:v>40980.582638888896</c:v>
                </c:pt>
                <c:pt idx="8727">
                  <c:v>40980.589583333334</c:v>
                </c:pt>
                <c:pt idx="8728">
                  <c:v>40980.59652777778</c:v>
                </c:pt>
                <c:pt idx="8729">
                  <c:v>40980.602777777778</c:v>
                </c:pt>
                <c:pt idx="8730">
                  <c:v>40980.609722222216</c:v>
                </c:pt>
                <c:pt idx="8731">
                  <c:v>40980.616666666661</c:v>
                </c:pt>
                <c:pt idx="8732">
                  <c:v>40980.623611111107</c:v>
                </c:pt>
                <c:pt idx="8733">
                  <c:v>40980.637499999997</c:v>
                </c:pt>
                <c:pt idx="8734">
                  <c:v>40980.645138888889</c:v>
                </c:pt>
                <c:pt idx="8735">
                  <c:v>40980.651388888888</c:v>
                </c:pt>
                <c:pt idx="8736">
                  <c:v>40980.65902777778</c:v>
                </c:pt>
                <c:pt idx="8737">
                  <c:v>40980.672222222223</c:v>
                </c:pt>
                <c:pt idx="8738">
                  <c:v>40980.679166666654</c:v>
                </c:pt>
                <c:pt idx="8739">
                  <c:v>40980.686805555553</c:v>
                </c:pt>
                <c:pt idx="8740">
                  <c:v>40980.693749999991</c:v>
                </c:pt>
                <c:pt idx="8741">
                  <c:v>40980.700694444451</c:v>
                </c:pt>
                <c:pt idx="8742">
                  <c:v>40980.706944444442</c:v>
                </c:pt>
                <c:pt idx="8743">
                  <c:v>40980.713888888888</c:v>
                </c:pt>
                <c:pt idx="8744">
                  <c:v>40980.720833333326</c:v>
                </c:pt>
                <c:pt idx="8745">
                  <c:v>40980.727777777771</c:v>
                </c:pt>
                <c:pt idx="8746">
                  <c:v>40980.734722222216</c:v>
                </c:pt>
                <c:pt idx="8747">
                  <c:v>40980.742361111101</c:v>
                </c:pt>
                <c:pt idx="8748">
                  <c:v>40980.748611111114</c:v>
                </c:pt>
                <c:pt idx="8749">
                  <c:v>40980.755555555559</c:v>
                </c:pt>
                <c:pt idx="8750">
                  <c:v>40980.763194444444</c:v>
                </c:pt>
                <c:pt idx="8751">
                  <c:v>40980.770138888889</c:v>
                </c:pt>
                <c:pt idx="8752">
                  <c:v>40980.776388888888</c:v>
                </c:pt>
                <c:pt idx="8753">
                  <c:v>40980.783333333326</c:v>
                </c:pt>
                <c:pt idx="8754">
                  <c:v>40980.790972222225</c:v>
                </c:pt>
                <c:pt idx="8755">
                  <c:v>40980.797916666663</c:v>
                </c:pt>
                <c:pt idx="8756">
                  <c:v>40980.804166666661</c:v>
                </c:pt>
                <c:pt idx="8757">
                  <c:v>40980.811805555553</c:v>
                </c:pt>
                <c:pt idx="8758">
                  <c:v>40980.818055555566</c:v>
                </c:pt>
                <c:pt idx="8759">
                  <c:v>40980.825000000004</c:v>
                </c:pt>
                <c:pt idx="8760">
                  <c:v>40980.832638888896</c:v>
                </c:pt>
                <c:pt idx="8761">
                  <c:v>40980.838888888895</c:v>
                </c:pt>
                <c:pt idx="8762">
                  <c:v>40980.845833333333</c:v>
                </c:pt>
                <c:pt idx="8763">
                  <c:v>40980.853472222232</c:v>
                </c:pt>
                <c:pt idx="8764">
                  <c:v>40980.859722222223</c:v>
                </c:pt>
                <c:pt idx="8765">
                  <c:v>40980.866666666661</c:v>
                </c:pt>
                <c:pt idx="8766">
                  <c:v>40980.873611111114</c:v>
                </c:pt>
                <c:pt idx="8767">
                  <c:v>40980.881250000006</c:v>
                </c:pt>
                <c:pt idx="8768">
                  <c:v>40980.887500000004</c:v>
                </c:pt>
                <c:pt idx="8769">
                  <c:v>40980.894444444442</c:v>
                </c:pt>
                <c:pt idx="8770">
                  <c:v>40980.902083333334</c:v>
                </c:pt>
                <c:pt idx="8771">
                  <c:v>40980.90902777778</c:v>
                </c:pt>
                <c:pt idx="8772">
                  <c:v>40980.915277777785</c:v>
                </c:pt>
                <c:pt idx="8773">
                  <c:v>40980.922222222223</c:v>
                </c:pt>
                <c:pt idx="8774">
                  <c:v>40980.929861111101</c:v>
                </c:pt>
                <c:pt idx="8775">
                  <c:v>40980.936805555553</c:v>
                </c:pt>
                <c:pt idx="8776">
                  <c:v>40980.943749999999</c:v>
                </c:pt>
                <c:pt idx="8777">
                  <c:v>40980.950694444458</c:v>
                </c:pt>
                <c:pt idx="8778">
                  <c:v>40980.95694444445</c:v>
                </c:pt>
                <c:pt idx="8779">
                  <c:v>40980.963888888888</c:v>
                </c:pt>
                <c:pt idx="8780">
                  <c:v>40980.97152777778</c:v>
                </c:pt>
                <c:pt idx="8781">
                  <c:v>40980.977777777778</c:v>
                </c:pt>
                <c:pt idx="8782">
                  <c:v>40980.984722222223</c:v>
                </c:pt>
                <c:pt idx="8783">
                  <c:v>40980.991666666654</c:v>
                </c:pt>
                <c:pt idx="8784">
                  <c:v>40980.998611111114</c:v>
                </c:pt>
                <c:pt idx="8785">
                  <c:v>40981.006250000006</c:v>
                </c:pt>
                <c:pt idx="8786">
                  <c:v>40981.013194444451</c:v>
                </c:pt>
                <c:pt idx="8787">
                  <c:v>40981.019444444442</c:v>
                </c:pt>
                <c:pt idx="8788">
                  <c:v>40981.027083333327</c:v>
                </c:pt>
                <c:pt idx="8789">
                  <c:v>40981.033333333326</c:v>
                </c:pt>
                <c:pt idx="8790">
                  <c:v>40981.040277777785</c:v>
                </c:pt>
                <c:pt idx="8791">
                  <c:v>40981.04791666667</c:v>
                </c:pt>
                <c:pt idx="8792">
                  <c:v>40981.054861111108</c:v>
                </c:pt>
                <c:pt idx="8793">
                  <c:v>40981.061111111107</c:v>
                </c:pt>
                <c:pt idx="8794">
                  <c:v>40981.068055555559</c:v>
                </c:pt>
                <c:pt idx="8795">
                  <c:v>40981.075000000004</c:v>
                </c:pt>
                <c:pt idx="8796">
                  <c:v>40981.081944444442</c:v>
                </c:pt>
                <c:pt idx="8797">
                  <c:v>40981.089583333334</c:v>
                </c:pt>
                <c:pt idx="8798">
                  <c:v>40981.09652777778</c:v>
                </c:pt>
                <c:pt idx="8799">
                  <c:v>40981.102777777778</c:v>
                </c:pt>
                <c:pt idx="8800">
                  <c:v>40981.11041666667</c:v>
                </c:pt>
                <c:pt idx="8801">
                  <c:v>40981.117361111101</c:v>
                </c:pt>
                <c:pt idx="8802">
                  <c:v>40981.123611111107</c:v>
                </c:pt>
                <c:pt idx="8803">
                  <c:v>40981.131249999999</c:v>
                </c:pt>
                <c:pt idx="8804">
                  <c:v>40981.138194444451</c:v>
                </c:pt>
                <c:pt idx="8805">
                  <c:v>40981.144444444442</c:v>
                </c:pt>
                <c:pt idx="8806">
                  <c:v>40981.151388888888</c:v>
                </c:pt>
                <c:pt idx="8807">
                  <c:v>40981.158333333333</c:v>
                </c:pt>
                <c:pt idx="8808">
                  <c:v>40981.165972222225</c:v>
                </c:pt>
                <c:pt idx="8809">
                  <c:v>40981.17291666667</c:v>
                </c:pt>
                <c:pt idx="8810">
                  <c:v>40981.179861111101</c:v>
                </c:pt>
                <c:pt idx="8811">
                  <c:v>40981.186111111114</c:v>
                </c:pt>
                <c:pt idx="8812">
                  <c:v>40981.193055555552</c:v>
                </c:pt>
                <c:pt idx="8813">
                  <c:v>40981.199999999997</c:v>
                </c:pt>
                <c:pt idx="8814">
                  <c:v>40981.207638888889</c:v>
                </c:pt>
                <c:pt idx="8815">
                  <c:v>40981.214583333334</c:v>
                </c:pt>
                <c:pt idx="8816">
                  <c:v>40981.220833333326</c:v>
                </c:pt>
                <c:pt idx="8817">
                  <c:v>40981.228472222225</c:v>
                </c:pt>
                <c:pt idx="8818">
                  <c:v>40981.234722222216</c:v>
                </c:pt>
                <c:pt idx="8819">
                  <c:v>40981.242361111101</c:v>
                </c:pt>
                <c:pt idx="8820">
                  <c:v>40981.249305555546</c:v>
                </c:pt>
                <c:pt idx="8821">
                  <c:v>40981.255555555559</c:v>
                </c:pt>
                <c:pt idx="8822">
                  <c:v>40981.263194444444</c:v>
                </c:pt>
                <c:pt idx="8823">
                  <c:v>40981.270138888889</c:v>
                </c:pt>
                <c:pt idx="8824">
                  <c:v>40981.277083333327</c:v>
                </c:pt>
                <c:pt idx="8825">
                  <c:v>40981.28402777778</c:v>
                </c:pt>
                <c:pt idx="8826">
                  <c:v>40981.290972222225</c:v>
                </c:pt>
                <c:pt idx="8827">
                  <c:v>40981.297916666663</c:v>
                </c:pt>
                <c:pt idx="8828">
                  <c:v>40981.304166666661</c:v>
                </c:pt>
                <c:pt idx="8829">
                  <c:v>40981.311111111114</c:v>
                </c:pt>
                <c:pt idx="8830">
                  <c:v>40981.318055555566</c:v>
                </c:pt>
                <c:pt idx="8831">
                  <c:v>40981.325694444451</c:v>
                </c:pt>
                <c:pt idx="8832">
                  <c:v>40981.331944444442</c:v>
                </c:pt>
                <c:pt idx="8833">
                  <c:v>40981.339583333334</c:v>
                </c:pt>
                <c:pt idx="8834">
                  <c:v>40981.346527777787</c:v>
                </c:pt>
                <c:pt idx="8835">
                  <c:v>40981.352777777785</c:v>
                </c:pt>
                <c:pt idx="8836">
                  <c:v>40981.36041666667</c:v>
                </c:pt>
                <c:pt idx="8837">
                  <c:v>40981.366666666661</c:v>
                </c:pt>
                <c:pt idx="8838">
                  <c:v>40981.373611111114</c:v>
                </c:pt>
                <c:pt idx="8839">
                  <c:v>40981.381250000006</c:v>
                </c:pt>
                <c:pt idx="8840">
                  <c:v>40981.388194444458</c:v>
                </c:pt>
                <c:pt idx="8841">
                  <c:v>40981.395138888889</c:v>
                </c:pt>
                <c:pt idx="8842">
                  <c:v>40981.401388888888</c:v>
                </c:pt>
                <c:pt idx="8843">
                  <c:v>40981.408333333333</c:v>
                </c:pt>
                <c:pt idx="8844">
                  <c:v>40981.415277777785</c:v>
                </c:pt>
                <c:pt idx="8845">
                  <c:v>40981.42291666667</c:v>
                </c:pt>
                <c:pt idx="8846">
                  <c:v>40981.429166666654</c:v>
                </c:pt>
                <c:pt idx="8847">
                  <c:v>40981.436111111114</c:v>
                </c:pt>
                <c:pt idx="8848">
                  <c:v>40981.443055555559</c:v>
                </c:pt>
                <c:pt idx="8849">
                  <c:v>40981.450694444458</c:v>
                </c:pt>
                <c:pt idx="8850">
                  <c:v>40981.457638888896</c:v>
                </c:pt>
                <c:pt idx="8851">
                  <c:v>40981.463888888888</c:v>
                </c:pt>
                <c:pt idx="8852">
                  <c:v>40981.47152777778</c:v>
                </c:pt>
                <c:pt idx="8853">
                  <c:v>40981.477777777778</c:v>
                </c:pt>
                <c:pt idx="8854">
                  <c:v>40981.484722222223</c:v>
                </c:pt>
                <c:pt idx="8855">
                  <c:v>40981.492361111101</c:v>
                </c:pt>
                <c:pt idx="8856">
                  <c:v>40981.499305555546</c:v>
                </c:pt>
                <c:pt idx="8857">
                  <c:v>40981.505555555559</c:v>
                </c:pt>
                <c:pt idx="8858">
                  <c:v>40981.512500000004</c:v>
                </c:pt>
                <c:pt idx="8859">
                  <c:v>40981.519444444442</c:v>
                </c:pt>
                <c:pt idx="8860">
                  <c:v>40981.526388888888</c:v>
                </c:pt>
                <c:pt idx="8861">
                  <c:v>40981.533333333326</c:v>
                </c:pt>
                <c:pt idx="8862">
                  <c:v>40981.540277777785</c:v>
                </c:pt>
                <c:pt idx="8863">
                  <c:v>40981.54791666667</c:v>
                </c:pt>
                <c:pt idx="8864">
                  <c:v>40981.554861111108</c:v>
                </c:pt>
                <c:pt idx="8865">
                  <c:v>40981.561805555546</c:v>
                </c:pt>
                <c:pt idx="8866">
                  <c:v>40981.568749999999</c:v>
                </c:pt>
                <c:pt idx="8867">
                  <c:v>40981.575000000004</c:v>
                </c:pt>
                <c:pt idx="8868">
                  <c:v>40981.581944444442</c:v>
                </c:pt>
                <c:pt idx="8869">
                  <c:v>40981.588888888895</c:v>
                </c:pt>
                <c:pt idx="8870">
                  <c:v>40981.595833333326</c:v>
                </c:pt>
                <c:pt idx="8871">
                  <c:v>40981.603472222225</c:v>
                </c:pt>
                <c:pt idx="8872">
                  <c:v>40981.609722222216</c:v>
                </c:pt>
                <c:pt idx="8873">
                  <c:v>40981.617361111101</c:v>
                </c:pt>
                <c:pt idx="8874">
                  <c:v>40981.624305555546</c:v>
                </c:pt>
                <c:pt idx="8875">
                  <c:v>40981.630555555559</c:v>
                </c:pt>
                <c:pt idx="8876">
                  <c:v>40981.637499999997</c:v>
                </c:pt>
                <c:pt idx="8877">
                  <c:v>40981.645138888889</c:v>
                </c:pt>
                <c:pt idx="8878">
                  <c:v>40981.652083333334</c:v>
                </c:pt>
                <c:pt idx="8879">
                  <c:v>40981.658333333333</c:v>
                </c:pt>
                <c:pt idx="8880">
                  <c:v>40981.665277777778</c:v>
                </c:pt>
                <c:pt idx="8881">
                  <c:v>40981.672222222223</c:v>
                </c:pt>
                <c:pt idx="8882">
                  <c:v>40981.679861111101</c:v>
                </c:pt>
                <c:pt idx="8883">
                  <c:v>40981.686111111114</c:v>
                </c:pt>
                <c:pt idx="8884">
                  <c:v>40981.693749999991</c:v>
                </c:pt>
                <c:pt idx="8885">
                  <c:v>40981.700694444451</c:v>
                </c:pt>
                <c:pt idx="8886">
                  <c:v>40981.706944444442</c:v>
                </c:pt>
                <c:pt idx="8887">
                  <c:v>40981.713888888888</c:v>
                </c:pt>
                <c:pt idx="8888">
                  <c:v>40981.721527777772</c:v>
                </c:pt>
                <c:pt idx="8889">
                  <c:v>40981.728472222225</c:v>
                </c:pt>
                <c:pt idx="8890">
                  <c:v>40981.735416666663</c:v>
                </c:pt>
                <c:pt idx="8891">
                  <c:v>40981.741666666654</c:v>
                </c:pt>
                <c:pt idx="8892">
                  <c:v>40981.748611111114</c:v>
                </c:pt>
                <c:pt idx="8893">
                  <c:v>40981.756250000006</c:v>
                </c:pt>
                <c:pt idx="8894">
                  <c:v>40981.763194444444</c:v>
                </c:pt>
                <c:pt idx="8895">
                  <c:v>40981.769444444435</c:v>
                </c:pt>
                <c:pt idx="8896">
                  <c:v>40981.777083333327</c:v>
                </c:pt>
                <c:pt idx="8897">
                  <c:v>40981.783333333326</c:v>
                </c:pt>
                <c:pt idx="8898">
                  <c:v>40981.790277777778</c:v>
                </c:pt>
                <c:pt idx="8899">
                  <c:v>40981.797916666663</c:v>
                </c:pt>
                <c:pt idx="8900">
                  <c:v>40981.804861111108</c:v>
                </c:pt>
                <c:pt idx="8901">
                  <c:v>40981.811111111114</c:v>
                </c:pt>
                <c:pt idx="8902">
                  <c:v>40981.818750000006</c:v>
                </c:pt>
                <c:pt idx="8903">
                  <c:v>40981.825000000004</c:v>
                </c:pt>
                <c:pt idx="8904">
                  <c:v>40981.832638888896</c:v>
                </c:pt>
                <c:pt idx="8905">
                  <c:v>40981.839583333334</c:v>
                </c:pt>
                <c:pt idx="8906">
                  <c:v>40981.845833333333</c:v>
                </c:pt>
                <c:pt idx="8907">
                  <c:v>40981.853472222232</c:v>
                </c:pt>
                <c:pt idx="8908">
                  <c:v>40981.86041666667</c:v>
                </c:pt>
                <c:pt idx="8909">
                  <c:v>40981.866666666661</c:v>
                </c:pt>
                <c:pt idx="8910">
                  <c:v>40981.873611111114</c:v>
                </c:pt>
                <c:pt idx="8911">
                  <c:v>40981.881250000006</c:v>
                </c:pt>
                <c:pt idx="8912">
                  <c:v>40981.887500000004</c:v>
                </c:pt>
                <c:pt idx="8913">
                  <c:v>40981.895138888889</c:v>
                </c:pt>
                <c:pt idx="8914">
                  <c:v>40981.901388888888</c:v>
                </c:pt>
                <c:pt idx="8915">
                  <c:v>40981.929166666654</c:v>
                </c:pt>
                <c:pt idx="8916">
                  <c:v>40981.936805555553</c:v>
                </c:pt>
                <c:pt idx="8917">
                  <c:v>40981.943055555559</c:v>
                </c:pt>
                <c:pt idx="8918">
                  <c:v>40981.950694444458</c:v>
                </c:pt>
                <c:pt idx="8919">
                  <c:v>40981.95694444445</c:v>
                </c:pt>
                <c:pt idx="8920">
                  <c:v>40981.964583333334</c:v>
                </c:pt>
                <c:pt idx="8921">
                  <c:v>40981.97152777778</c:v>
                </c:pt>
                <c:pt idx="8922">
                  <c:v>40981.978472222232</c:v>
                </c:pt>
                <c:pt idx="8923">
                  <c:v>40981.984722222223</c:v>
                </c:pt>
                <c:pt idx="8924">
                  <c:v>40981.991666666654</c:v>
                </c:pt>
                <c:pt idx="8925">
                  <c:v>40981.999305555546</c:v>
                </c:pt>
                <c:pt idx="8926">
                  <c:v>40982.006250000006</c:v>
                </c:pt>
                <c:pt idx="8927">
                  <c:v>40982.013194444451</c:v>
                </c:pt>
                <c:pt idx="8928">
                  <c:v>40982.020138888889</c:v>
                </c:pt>
                <c:pt idx="8929">
                  <c:v>40982.027083333327</c:v>
                </c:pt>
                <c:pt idx="8930">
                  <c:v>40982.03402777778</c:v>
                </c:pt>
                <c:pt idx="8931">
                  <c:v>40982.040277777785</c:v>
                </c:pt>
                <c:pt idx="8932">
                  <c:v>40982.04791666667</c:v>
                </c:pt>
                <c:pt idx="8933">
                  <c:v>40982.054861111108</c:v>
                </c:pt>
                <c:pt idx="8934">
                  <c:v>40982.061805555546</c:v>
                </c:pt>
                <c:pt idx="8935">
                  <c:v>40982.068749999999</c:v>
                </c:pt>
                <c:pt idx="8936">
                  <c:v>40982.075694444451</c:v>
                </c:pt>
                <c:pt idx="8937">
                  <c:v>40982.082638888896</c:v>
                </c:pt>
                <c:pt idx="8938">
                  <c:v>40982.089583333334</c:v>
                </c:pt>
                <c:pt idx="8939">
                  <c:v>40982.09652777778</c:v>
                </c:pt>
                <c:pt idx="8940">
                  <c:v>40982.103472222225</c:v>
                </c:pt>
                <c:pt idx="8941">
                  <c:v>40982.11041666667</c:v>
                </c:pt>
                <c:pt idx="8942">
                  <c:v>40982.116666666661</c:v>
                </c:pt>
                <c:pt idx="8943">
                  <c:v>40982.124305555546</c:v>
                </c:pt>
                <c:pt idx="8944">
                  <c:v>40982.131249999999</c:v>
                </c:pt>
                <c:pt idx="8945">
                  <c:v>40982.138194444451</c:v>
                </c:pt>
                <c:pt idx="8946">
                  <c:v>40982.145138888889</c:v>
                </c:pt>
                <c:pt idx="8947">
                  <c:v>40982.152083333334</c:v>
                </c:pt>
                <c:pt idx="8948">
                  <c:v>40982.15902777778</c:v>
                </c:pt>
                <c:pt idx="8949">
                  <c:v>40982.165277777778</c:v>
                </c:pt>
                <c:pt idx="8950">
                  <c:v>40982.17291666667</c:v>
                </c:pt>
                <c:pt idx="8951">
                  <c:v>40982.179166666654</c:v>
                </c:pt>
                <c:pt idx="8952">
                  <c:v>40982.186111111114</c:v>
                </c:pt>
                <c:pt idx="8953">
                  <c:v>40982.193055555552</c:v>
                </c:pt>
                <c:pt idx="8954">
                  <c:v>40982.200694444451</c:v>
                </c:pt>
                <c:pt idx="8955">
                  <c:v>40982.206944444442</c:v>
                </c:pt>
                <c:pt idx="8956">
                  <c:v>40982.214583333334</c:v>
                </c:pt>
                <c:pt idx="8957">
                  <c:v>40982.221527777772</c:v>
                </c:pt>
                <c:pt idx="8958">
                  <c:v>40982.227777777771</c:v>
                </c:pt>
                <c:pt idx="8959">
                  <c:v>40982.234722222216</c:v>
                </c:pt>
                <c:pt idx="8960">
                  <c:v>40982.241666666654</c:v>
                </c:pt>
                <c:pt idx="8961">
                  <c:v>40982.248611111114</c:v>
                </c:pt>
                <c:pt idx="8962">
                  <c:v>40982.256250000006</c:v>
                </c:pt>
                <c:pt idx="8963">
                  <c:v>40982.263194444444</c:v>
                </c:pt>
                <c:pt idx="8964">
                  <c:v>40982.270138888889</c:v>
                </c:pt>
                <c:pt idx="8965">
                  <c:v>40982.277083333327</c:v>
                </c:pt>
                <c:pt idx="8966">
                  <c:v>40982.28402777778</c:v>
                </c:pt>
                <c:pt idx="8967">
                  <c:v>40982.290277777778</c:v>
                </c:pt>
                <c:pt idx="8968">
                  <c:v>40982.297222222216</c:v>
                </c:pt>
                <c:pt idx="8969">
                  <c:v>40982.325000000004</c:v>
                </c:pt>
                <c:pt idx="8970">
                  <c:v>40982.332638888896</c:v>
                </c:pt>
                <c:pt idx="8971">
                  <c:v>40982.338888888895</c:v>
                </c:pt>
                <c:pt idx="8972">
                  <c:v>40982.345833333333</c:v>
                </c:pt>
                <c:pt idx="8973">
                  <c:v>40982.353472222232</c:v>
                </c:pt>
                <c:pt idx="8974">
                  <c:v>40982.36041666667</c:v>
                </c:pt>
                <c:pt idx="8975">
                  <c:v>40982.366666666661</c:v>
                </c:pt>
                <c:pt idx="8976">
                  <c:v>40982.374305555553</c:v>
                </c:pt>
                <c:pt idx="8977">
                  <c:v>40982.380555555566</c:v>
                </c:pt>
                <c:pt idx="8978">
                  <c:v>40982.387500000004</c:v>
                </c:pt>
                <c:pt idx="8979">
                  <c:v>40982.394444444442</c:v>
                </c:pt>
                <c:pt idx="8980">
                  <c:v>40982.401388888888</c:v>
                </c:pt>
                <c:pt idx="8981">
                  <c:v>40982.40902777778</c:v>
                </c:pt>
                <c:pt idx="8982">
                  <c:v>40982.415277777785</c:v>
                </c:pt>
                <c:pt idx="8983">
                  <c:v>40982.422222222223</c:v>
                </c:pt>
                <c:pt idx="8984">
                  <c:v>40982.429861111101</c:v>
                </c:pt>
                <c:pt idx="8985">
                  <c:v>40982.436111111114</c:v>
                </c:pt>
                <c:pt idx="8986">
                  <c:v>40982.443749999999</c:v>
                </c:pt>
                <c:pt idx="8987">
                  <c:v>40982.450000000004</c:v>
                </c:pt>
                <c:pt idx="8988">
                  <c:v>40982.457638888896</c:v>
                </c:pt>
                <c:pt idx="8989">
                  <c:v>40982.464583333334</c:v>
                </c:pt>
                <c:pt idx="8990">
                  <c:v>40982.470833333333</c:v>
                </c:pt>
                <c:pt idx="8991">
                  <c:v>40982.478472222232</c:v>
                </c:pt>
                <c:pt idx="8992">
                  <c:v>40982.48541666667</c:v>
                </c:pt>
                <c:pt idx="8993">
                  <c:v>40982.491666666654</c:v>
                </c:pt>
                <c:pt idx="8994">
                  <c:v>40982.499305555546</c:v>
                </c:pt>
                <c:pt idx="8995">
                  <c:v>40982.505555555559</c:v>
                </c:pt>
                <c:pt idx="8996">
                  <c:v>40982.512500000004</c:v>
                </c:pt>
                <c:pt idx="8997">
                  <c:v>40982.526388888888</c:v>
                </c:pt>
                <c:pt idx="8998">
                  <c:v>40982.533333333326</c:v>
                </c:pt>
                <c:pt idx="8999">
                  <c:v>40982.540277777785</c:v>
                </c:pt>
                <c:pt idx="9000">
                  <c:v>40982.54791666667</c:v>
                </c:pt>
                <c:pt idx="9001">
                  <c:v>40982.554861111108</c:v>
                </c:pt>
                <c:pt idx="9002">
                  <c:v>40982.561111111107</c:v>
                </c:pt>
                <c:pt idx="9003">
                  <c:v>40982.568749999999</c:v>
                </c:pt>
                <c:pt idx="9004">
                  <c:v>40982.575694444451</c:v>
                </c:pt>
                <c:pt idx="9005">
                  <c:v>40982.581944444442</c:v>
                </c:pt>
                <c:pt idx="9006">
                  <c:v>40982.588888888895</c:v>
                </c:pt>
                <c:pt idx="9007">
                  <c:v>40982.595833333326</c:v>
                </c:pt>
                <c:pt idx="9008">
                  <c:v>40982.603472222225</c:v>
                </c:pt>
                <c:pt idx="9009">
                  <c:v>40982.61041666667</c:v>
                </c:pt>
                <c:pt idx="9010">
                  <c:v>40982.616666666661</c:v>
                </c:pt>
                <c:pt idx="9011">
                  <c:v>40982.623611111107</c:v>
                </c:pt>
                <c:pt idx="9012">
                  <c:v>40982.630555555559</c:v>
                </c:pt>
                <c:pt idx="9013">
                  <c:v>40982.638194444451</c:v>
                </c:pt>
                <c:pt idx="9014">
                  <c:v>40982.644444444442</c:v>
                </c:pt>
                <c:pt idx="9015">
                  <c:v>40982.652083333334</c:v>
                </c:pt>
                <c:pt idx="9016">
                  <c:v>40982.658333333333</c:v>
                </c:pt>
                <c:pt idx="9017">
                  <c:v>40982.665277777778</c:v>
                </c:pt>
                <c:pt idx="9018">
                  <c:v>40982.672222222223</c:v>
                </c:pt>
                <c:pt idx="9019">
                  <c:v>40982.679861111101</c:v>
                </c:pt>
                <c:pt idx="9020">
                  <c:v>40982.686111111114</c:v>
                </c:pt>
                <c:pt idx="9021">
                  <c:v>40982.693055555552</c:v>
                </c:pt>
                <c:pt idx="9022">
                  <c:v>40982.699999999997</c:v>
                </c:pt>
                <c:pt idx="9023">
                  <c:v>40982.706944444442</c:v>
                </c:pt>
                <c:pt idx="9024">
                  <c:v>40982.713888888888</c:v>
                </c:pt>
                <c:pt idx="9025">
                  <c:v>40982.721527777772</c:v>
                </c:pt>
                <c:pt idx="9026">
                  <c:v>40982.727777777771</c:v>
                </c:pt>
                <c:pt idx="9027">
                  <c:v>40982.735416666663</c:v>
                </c:pt>
                <c:pt idx="9028">
                  <c:v>40982.741666666654</c:v>
                </c:pt>
                <c:pt idx="9029">
                  <c:v>40982.748611111114</c:v>
                </c:pt>
                <c:pt idx="9030">
                  <c:v>40982.755555555559</c:v>
                </c:pt>
                <c:pt idx="9031">
                  <c:v>40982.763194444444</c:v>
                </c:pt>
                <c:pt idx="9032">
                  <c:v>40982.770138888889</c:v>
                </c:pt>
                <c:pt idx="9033">
                  <c:v>40982.776388888888</c:v>
                </c:pt>
                <c:pt idx="9034">
                  <c:v>40982.783333333326</c:v>
                </c:pt>
                <c:pt idx="9035">
                  <c:v>40982.790277777778</c:v>
                </c:pt>
                <c:pt idx="9036">
                  <c:v>40982.797222222216</c:v>
                </c:pt>
                <c:pt idx="9037">
                  <c:v>40982.804861111108</c:v>
                </c:pt>
                <c:pt idx="9038">
                  <c:v>40982.811111111114</c:v>
                </c:pt>
                <c:pt idx="9039">
                  <c:v>40982.818750000006</c:v>
                </c:pt>
                <c:pt idx="9040">
                  <c:v>40982.825694444451</c:v>
                </c:pt>
                <c:pt idx="9041">
                  <c:v>40982.832638888896</c:v>
                </c:pt>
                <c:pt idx="9042">
                  <c:v>40982.838888888895</c:v>
                </c:pt>
                <c:pt idx="9043">
                  <c:v>40982.845833333333</c:v>
                </c:pt>
                <c:pt idx="9044">
                  <c:v>40982.853472222232</c:v>
                </c:pt>
                <c:pt idx="9045">
                  <c:v>40982.859722222223</c:v>
                </c:pt>
                <c:pt idx="9046">
                  <c:v>40982.866666666661</c:v>
                </c:pt>
                <c:pt idx="9047">
                  <c:v>40982.873611111114</c:v>
                </c:pt>
                <c:pt idx="9048">
                  <c:v>40982.880555555566</c:v>
                </c:pt>
                <c:pt idx="9049">
                  <c:v>40982.887500000004</c:v>
                </c:pt>
                <c:pt idx="9050">
                  <c:v>40982.895138888889</c:v>
                </c:pt>
                <c:pt idx="9051">
                  <c:v>40982.901388888888</c:v>
                </c:pt>
                <c:pt idx="9052">
                  <c:v>40982.90902777778</c:v>
                </c:pt>
                <c:pt idx="9053">
                  <c:v>40982.915277777785</c:v>
                </c:pt>
                <c:pt idx="9054">
                  <c:v>40982.922222222223</c:v>
                </c:pt>
                <c:pt idx="9055">
                  <c:v>40982.929861111101</c:v>
                </c:pt>
                <c:pt idx="9056">
                  <c:v>40982.936111111114</c:v>
                </c:pt>
                <c:pt idx="9057">
                  <c:v>40982.943749999999</c:v>
                </c:pt>
                <c:pt idx="9058">
                  <c:v>40982.950000000004</c:v>
                </c:pt>
                <c:pt idx="9059">
                  <c:v>40982.95694444445</c:v>
                </c:pt>
                <c:pt idx="9060">
                  <c:v>40982.964583333334</c:v>
                </c:pt>
                <c:pt idx="9061">
                  <c:v>40982.97152777778</c:v>
                </c:pt>
                <c:pt idx="9062">
                  <c:v>40982.977777777778</c:v>
                </c:pt>
                <c:pt idx="9063">
                  <c:v>40982.984722222223</c:v>
                </c:pt>
                <c:pt idx="9064">
                  <c:v>40982.992361111101</c:v>
                </c:pt>
                <c:pt idx="9065">
                  <c:v>40982.998611111114</c:v>
                </c:pt>
                <c:pt idx="9066">
                  <c:v>40983.006250000006</c:v>
                </c:pt>
                <c:pt idx="9067">
                  <c:v>40983.013194444451</c:v>
                </c:pt>
                <c:pt idx="9068">
                  <c:v>40983.019444444442</c:v>
                </c:pt>
                <c:pt idx="9069">
                  <c:v>40983.026388888888</c:v>
                </c:pt>
                <c:pt idx="9070">
                  <c:v>40983.03402777778</c:v>
                </c:pt>
                <c:pt idx="9071">
                  <c:v>40983.040972222232</c:v>
                </c:pt>
                <c:pt idx="9072">
                  <c:v>40983.047222222223</c:v>
                </c:pt>
                <c:pt idx="9073">
                  <c:v>40983.054861111108</c:v>
                </c:pt>
                <c:pt idx="9074">
                  <c:v>40983.061111111107</c:v>
                </c:pt>
                <c:pt idx="9075">
                  <c:v>40983.068749999999</c:v>
                </c:pt>
                <c:pt idx="9076">
                  <c:v>40983.075000000004</c:v>
                </c:pt>
                <c:pt idx="9077">
                  <c:v>40983.081944444442</c:v>
                </c:pt>
                <c:pt idx="9078">
                  <c:v>40983.088888888895</c:v>
                </c:pt>
                <c:pt idx="9079">
                  <c:v>40983.095833333326</c:v>
                </c:pt>
                <c:pt idx="9080">
                  <c:v>40983.102777777778</c:v>
                </c:pt>
                <c:pt idx="9081">
                  <c:v>40983.109722222216</c:v>
                </c:pt>
                <c:pt idx="9082">
                  <c:v>40983.117361111101</c:v>
                </c:pt>
                <c:pt idx="9083">
                  <c:v>40983.123611111107</c:v>
                </c:pt>
                <c:pt idx="9084">
                  <c:v>40983.130555555559</c:v>
                </c:pt>
                <c:pt idx="9085">
                  <c:v>40983.138194444451</c:v>
                </c:pt>
                <c:pt idx="9086">
                  <c:v>40983.144444444442</c:v>
                </c:pt>
                <c:pt idx="9087">
                  <c:v>40983.151388888888</c:v>
                </c:pt>
                <c:pt idx="9088">
                  <c:v>40983.158333333333</c:v>
                </c:pt>
                <c:pt idx="9089">
                  <c:v>40983.165277777778</c:v>
                </c:pt>
                <c:pt idx="9090">
                  <c:v>40983.17291666667</c:v>
                </c:pt>
                <c:pt idx="9091">
                  <c:v>40983.179166666654</c:v>
                </c:pt>
                <c:pt idx="9092">
                  <c:v>40983.186111111114</c:v>
                </c:pt>
                <c:pt idx="9093">
                  <c:v>40983.193055555552</c:v>
                </c:pt>
                <c:pt idx="9094">
                  <c:v>40983.200694444451</c:v>
                </c:pt>
                <c:pt idx="9095">
                  <c:v>40983.206944444442</c:v>
                </c:pt>
                <c:pt idx="9096">
                  <c:v>40983.213888888888</c:v>
                </c:pt>
                <c:pt idx="9097">
                  <c:v>40983.220833333326</c:v>
                </c:pt>
                <c:pt idx="9098">
                  <c:v>40983.228472222225</c:v>
                </c:pt>
                <c:pt idx="9099">
                  <c:v>40983.235416666663</c:v>
                </c:pt>
                <c:pt idx="9100">
                  <c:v>40983.242361111101</c:v>
                </c:pt>
                <c:pt idx="9101">
                  <c:v>40983.248611111114</c:v>
                </c:pt>
                <c:pt idx="9102">
                  <c:v>40983.256250000006</c:v>
                </c:pt>
                <c:pt idx="9103">
                  <c:v>40983.262499999997</c:v>
                </c:pt>
                <c:pt idx="9104">
                  <c:v>40983.269444444435</c:v>
                </c:pt>
                <c:pt idx="9105">
                  <c:v>40983.277083333327</c:v>
                </c:pt>
                <c:pt idx="9106">
                  <c:v>40983.283333333326</c:v>
                </c:pt>
                <c:pt idx="9107">
                  <c:v>40983.290277777778</c:v>
                </c:pt>
                <c:pt idx="9108">
                  <c:v>40983.297222222216</c:v>
                </c:pt>
                <c:pt idx="9109">
                  <c:v>40983.304861111108</c:v>
                </c:pt>
                <c:pt idx="9110">
                  <c:v>40983.311805555553</c:v>
                </c:pt>
                <c:pt idx="9111">
                  <c:v>40983.318055555566</c:v>
                </c:pt>
                <c:pt idx="9112">
                  <c:v>40983.325694444451</c:v>
                </c:pt>
                <c:pt idx="9113">
                  <c:v>40983.331944444442</c:v>
                </c:pt>
                <c:pt idx="9114">
                  <c:v>40983.339583333334</c:v>
                </c:pt>
                <c:pt idx="9115">
                  <c:v>40983.346527777787</c:v>
                </c:pt>
                <c:pt idx="9116">
                  <c:v>40983.352777777785</c:v>
                </c:pt>
                <c:pt idx="9117">
                  <c:v>40983.36041666667</c:v>
                </c:pt>
                <c:pt idx="9118">
                  <c:v>40983.366666666661</c:v>
                </c:pt>
                <c:pt idx="9119">
                  <c:v>40983.374305555553</c:v>
                </c:pt>
                <c:pt idx="9120">
                  <c:v>40983.381250000006</c:v>
                </c:pt>
                <c:pt idx="9121">
                  <c:v>40983.388194444458</c:v>
                </c:pt>
                <c:pt idx="9122">
                  <c:v>40983.395138888889</c:v>
                </c:pt>
                <c:pt idx="9123">
                  <c:v>40983.402083333334</c:v>
                </c:pt>
                <c:pt idx="9124">
                  <c:v>40983.40902777778</c:v>
                </c:pt>
                <c:pt idx="9125">
                  <c:v>40983.415277777785</c:v>
                </c:pt>
                <c:pt idx="9126">
                  <c:v>40983.42291666667</c:v>
                </c:pt>
                <c:pt idx="9127">
                  <c:v>40983.429861111101</c:v>
                </c:pt>
                <c:pt idx="9128">
                  <c:v>40983.436805555553</c:v>
                </c:pt>
                <c:pt idx="9129">
                  <c:v>40983.443055555559</c:v>
                </c:pt>
                <c:pt idx="9130">
                  <c:v>40983.450000000004</c:v>
                </c:pt>
                <c:pt idx="9131">
                  <c:v>40983.457638888896</c:v>
                </c:pt>
                <c:pt idx="9132">
                  <c:v>40983.463888888888</c:v>
                </c:pt>
                <c:pt idx="9133">
                  <c:v>40983.470833333333</c:v>
                </c:pt>
                <c:pt idx="9134">
                  <c:v>40983.478472222232</c:v>
                </c:pt>
                <c:pt idx="9135">
                  <c:v>40983.484722222223</c:v>
                </c:pt>
                <c:pt idx="9136">
                  <c:v>40983.492361111101</c:v>
                </c:pt>
                <c:pt idx="9137">
                  <c:v>40983.499305555546</c:v>
                </c:pt>
                <c:pt idx="9138">
                  <c:v>40983.505555555559</c:v>
                </c:pt>
                <c:pt idx="9139">
                  <c:v>40983.513194444451</c:v>
                </c:pt>
                <c:pt idx="9140">
                  <c:v>40983.519444444442</c:v>
                </c:pt>
                <c:pt idx="9141">
                  <c:v>40983.526388888888</c:v>
                </c:pt>
                <c:pt idx="9142">
                  <c:v>40983.533333333326</c:v>
                </c:pt>
                <c:pt idx="9143">
                  <c:v>40983.540972222232</c:v>
                </c:pt>
                <c:pt idx="9144">
                  <c:v>40983.547222222223</c:v>
                </c:pt>
                <c:pt idx="9145">
                  <c:v>40983.554166666661</c:v>
                </c:pt>
                <c:pt idx="9146">
                  <c:v>40983.561805555546</c:v>
                </c:pt>
                <c:pt idx="9147">
                  <c:v>40983.568055555559</c:v>
                </c:pt>
                <c:pt idx="9148">
                  <c:v>40983.575694444451</c:v>
                </c:pt>
                <c:pt idx="9149">
                  <c:v>40983.582638888896</c:v>
                </c:pt>
                <c:pt idx="9150">
                  <c:v>40983.589583333334</c:v>
                </c:pt>
                <c:pt idx="9151">
                  <c:v>40983.595833333326</c:v>
                </c:pt>
                <c:pt idx="9152">
                  <c:v>40983.603472222225</c:v>
                </c:pt>
                <c:pt idx="9153">
                  <c:v>40983.61041666667</c:v>
                </c:pt>
                <c:pt idx="9154">
                  <c:v>40983.616666666661</c:v>
                </c:pt>
                <c:pt idx="9155">
                  <c:v>40983.624305555546</c:v>
                </c:pt>
                <c:pt idx="9156">
                  <c:v>40983.631249999999</c:v>
                </c:pt>
                <c:pt idx="9157">
                  <c:v>40983.638194444451</c:v>
                </c:pt>
                <c:pt idx="9158">
                  <c:v>40983.644444444442</c:v>
                </c:pt>
                <c:pt idx="9159">
                  <c:v>40983.651388888888</c:v>
                </c:pt>
                <c:pt idx="9160">
                  <c:v>40983.658333333333</c:v>
                </c:pt>
                <c:pt idx="9161">
                  <c:v>40983.665972222225</c:v>
                </c:pt>
                <c:pt idx="9162">
                  <c:v>40983.67291666667</c:v>
                </c:pt>
                <c:pt idx="9163">
                  <c:v>40983.679166666654</c:v>
                </c:pt>
                <c:pt idx="9164">
                  <c:v>40983.686805555553</c:v>
                </c:pt>
                <c:pt idx="9165">
                  <c:v>40983.693749999991</c:v>
                </c:pt>
                <c:pt idx="9166">
                  <c:v>40983.700694444451</c:v>
                </c:pt>
                <c:pt idx="9167">
                  <c:v>40983.706944444442</c:v>
                </c:pt>
                <c:pt idx="9168">
                  <c:v>40983.713888888888</c:v>
                </c:pt>
                <c:pt idx="9169">
                  <c:v>40983.720833333326</c:v>
                </c:pt>
                <c:pt idx="9170">
                  <c:v>40983.727777777771</c:v>
                </c:pt>
                <c:pt idx="9171">
                  <c:v>40983.734722222216</c:v>
                </c:pt>
                <c:pt idx="9172">
                  <c:v>40983.741666666654</c:v>
                </c:pt>
                <c:pt idx="9173">
                  <c:v>40983.748611111114</c:v>
                </c:pt>
                <c:pt idx="9174">
                  <c:v>40983.756250000006</c:v>
                </c:pt>
                <c:pt idx="9175">
                  <c:v>40983.763194444444</c:v>
                </c:pt>
                <c:pt idx="9176">
                  <c:v>40983.769444444435</c:v>
                </c:pt>
                <c:pt idx="9177">
                  <c:v>40983.777083333327</c:v>
                </c:pt>
                <c:pt idx="9178">
                  <c:v>40983.783333333326</c:v>
                </c:pt>
                <c:pt idx="9179">
                  <c:v>40983.790277777778</c:v>
                </c:pt>
                <c:pt idx="9180">
                  <c:v>40983.797222222216</c:v>
                </c:pt>
                <c:pt idx="9181">
                  <c:v>40983.804166666661</c:v>
                </c:pt>
                <c:pt idx="9182">
                  <c:v>40983.811111111114</c:v>
                </c:pt>
                <c:pt idx="9183">
                  <c:v>40983.818055555566</c:v>
                </c:pt>
                <c:pt idx="9184">
                  <c:v>40983.825000000004</c:v>
                </c:pt>
                <c:pt idx="9185">
                  <c:v>40983.831944444442</c:v>
                </c:pt>
                <c:pt idx="9186">
                  <c:v>40983.838888888895</c:v>
                </c:pt>
                <c:pt idx="9187">
                  <c:v>40983.846527777787</c:v>
                </c:pt>
                <c:pt idx="9188">
                  <c:v>40983.852777777785</c:v>
                </c:pt>
                <c:pt idx="9189">
                  <c:v>40983.859722222223</c:v>
                </c:pt>
                <c:pt idx="9190">
                  <c:v>40983.866666666661</c:v>
                </c:pt>
                <c:pt idx="9191">
                  <c:v>40983.873611111114</c:v>
                </c:pt>
                <c:pt idx="9192">
                  <c:v>40983.881250000006</c:v>
                </c:pt>
                <c:pt idx="9193">
                  <c:v>40983.887500000004</c:v>
                </c:pt>
                <c:pt idx="9194">
                  <c:v>40983.894444444442</c:v>
                </c:pt>
                <c:pt idx="9195">
                  <c:v>40983.901388888888</c:v>
                </c:pt>
                <c:pt idx="9196">
                  <c:v>40983.90902777778</c:v>
                </c:pt>
                <c:pt idx="9197">
                  <c:v>40983.915277777785</c:v>
                </c:pt>
                <c:pt idx="9198">
                  <c:v>40983.922222222223</c:v>
                </c:pt>
                <c:pt idx="9199">
                  <c:v>40983.929166666654</c:v>
                </c:pt>
                <c:pt idx="9200">
                  <c:v>40983.936805555553</c:v>
                </c:pt>
                <c:pt idx="9201">
                  <c:v>40983.943055555559</c:v>
                </c:pt>
                <c:pt idx="9202">
                  <c:v>40983.950000000004</c:v>
                </c:pt>
                <c:pt idx="9203">
                  <c:v>40983.95694444445</c:v>
                </c:pt>
                <c:pt idx="9204">
                  <c:v>40983.964583333334</c:v>
                </c:pt>
                <c:pt idx="9205">
                  <c:v>40983.970833333333</c:v>
                </c:pt>
                <c:pt idx="9206">
                  <c:v>40983.977777777778</c:v>
                </c:pt>
                <c:pt idx="9207">
                  <c:v>40983.984722222223</c:v>
                </c:pt>
                <c:pt idx="9208">
                  <c:v>40983.992361111101</c:v>
                </c:pt>
                <c:pt idx="9209">
                  <c:v>40983.998611111114</c:v>
                </c:pt>
                <c:pt idx="9210">
                  <c:v>40984.006250000006</c:v>
                </c:pt>
                <c:pt idx="9211">
                  <c:v>40984.013194444451</c:v>
                </c:pt>
                <c:pt idx="9212">
                  <c:v>40984.019444444442</c:v>
                </c:pt>
                <c:pt idx="9213">
                  <c:v>40984.027083333327</c:v>
                </c:pt>
                <c:pt idx="9214">
                  <c:v>40984.033333333326</c:v>
                </c:pt>
                <c:pt idx="9215">
                  <c:v>40984.040277777785</c:v>
                </c:pt>
                <c:pt idx="9216">
                  <c:v>40984.047222222223</c:v>
                </c:pt>
                <c:pt idx="9217">
                  <c:v>40984.054861111108</c:v>
                </c:pt>
                <c:pt idx="9218">
                  <c:v>40984.061805555546</c:v>
                </c:pt>
                <c:pt idx="9219">
                  <c:v>40984.068749999999</c:v>
                </c:pt>
                <c:pt idx="9220">
                  <c:v>40984.075694444451</c:v>
                </c:pt>
                <c:pt idx="9221">
                  <c:v>40984.081944444442</c:v>
                </c:pt>
                <c:pt idx="9222">
                  <c:v>40984.089583333334</c:v>
                </c:pt>
                <c:pt idx="9223">
                  <c:v>40984.09652777778</c:v>
                </c:pt>
                <c:pt idx="9224">
                  <c:v>40984.102777777778</c:v>
                </c:pt>
                <c:pt idx="9225">
                  <c:v>40984.109722222216</c:v>
                </c:pt>
                <c:pt idx="9226">
                  <c:v>40984.116666666661</c:v>
                </c:pt>
                <c:pt idx="9227">
                  <c:v>40984.123611111107</c:v>
                </c:pt>
                <c:pt idx="9228">
                  <c:v>40984.131249999999</c:v>
                </c:pt>
                <c:pt idx="9229">
                  <c:v>40984.138194444451</c:v>
                </c:pt>
                <c:pt idx="9230">
                  <c:v>40984.144444444442</c:v>
                </c:pt>
                <c:pt idx="9231">
                  <c:v>40984.151388888888</c:v>
                </c:pt>
                <c:pt idx="9232">
                  <c:v>40984.165277777778</c:v>
                </c:pt>
                <c:pt idx="9233">
                  <c:v>40984.17291666667</c:v>
                </c:pt>
                <c:pt idx="9234">
                  <c:v>40984.179166666654</c:v>
                </c:pt>
                <c:pt idx="9235">
                  <c:v>40984.186111111114</c:v>
                </c:pt>
                <c:pt idx="9236">
                  <c:v>40984.193749999991</c:v>
                </c:pt>
                <c:pt idx="9237">
                  <c:v>40984.199999999997</c:v>
                </c:pt>
                <c:pt idx="9238">
                  <c:v>40984.206944444442</c:v>
                </c:pt>
                <c:pt idx="9239">
                  <c:v>40984.214583333334</c:v>
                </c:pt>
                <c:pt idx="9240">
                  <c:v>40984.221527777772</c:v>
                </c:pt>
                <c:pt idx="9241">
                  <c:v>40984.227777777771</c:v>
                </c:pt>
                <c:pt idx="9242">
                  <c:v>40984.235416666663</c:v>
                </c:pt>
                <c:pt idx="9243">
                  <c:v>40984.242361111101</c:v>
                </c:pt>
                <c:pt idx="9244">
                  <c:v>40984.248611111114</c:v>
                </c:pt>
                <c:pt idx="9245">
                  <c:v>40984.256250000006</c:v>
                </c:pt>
                <c:pt idx="9246">
                  <c:v>40984.269444444435</c:v>
                </c:pt>
                <c:pt idx="9247">
                  <c:v>40984.277083333327</c:v>
                </c:pt>
                <c:pt idx="9248">
                  <c:v>40984.283333333326</c:v>
                </c:pt>
                <c:pt idx="9249">
                  <c:v>40984.290277777778</c:v>
                </c:pt>
                <c:pt idx="9250">
                  <c:v>40984.297222222216</c:v>
                </c:pt>
                <c:pt idx="9251">
                  <c:v>40984.304166666661</c:v>
                </c:pt>
                <c:pt idx="9252">
                  <c:v>40984.311805555553</c:v>
                </c:pt>
                <c:pt idx="9253">
                  <c:v>40984.318055555566</c:v>
                </c:pt>
                <c:pt idx="9254">
                  <c:v>40984.325000000004</c:v>
                </c:pt>
                <c:pt idx="9255">
                  <c:v>40984.331944444442</c:v>
                </c:pt>
                <c:pt idx="9256">
                  <c:v>40984.338888888895</c:v>
                </c:pt>
                <c:pt idx="9257">
                  <c:v>40984.346527777787</c:v>
                </c:pt>
                <c:pt idx="9258">
                  <c:v>40984.352777777785</c:v>
                </c:pt>
                <c:pt idx="9259">
                  <c:v>40984.359722222223</c:v>
                </c:pt>
                <c:pt idx="9260">
                  <c:v>40984.366666666661</c:v>
                </c:pt>
                <c:pt idx="9261">
                  <c:v>40984.374305555553</c:v>
                </c:pt>
                <c:pt idx="9262">
                  <c:v>40984.381250000006</c:v>
                </c:pt>
                <c:pt idx="9263">
                  <c:v>40984.387500000004</c:v>
                </c:pt>
                <c:pt idx="9264">
                  <c:v>40984.395138888889</c:v>
                </c:pt>
                <c:pt idx="9265">
                  <c:v>40984.401388888888</c:v>
                </c:pt>
                <c:pt idx="9266">
                  <c:v>40984.40902777778</c:v>
                </c:pt>
                <c:pt idx="9267">
                  <c:v>40984.415277777785</c:v>
                </c:pt>
                <c:pt idx="9268">
                  <c:v>40984.42291666667</c:v>
                </c:pt>
                <c:pt idx="9269">
                  <c:v>40984.429166666654</c:v>
                </c:pt>
                <c:pt idx="9270">
                  <c:v>40984.436111111114</c:v>
                </c:pt>
                <c:pt idx="9271">
                  <c:v>40984.443055555559</c:v>
                </c:pt>
                <c:pt idx="9272">
                  <c:v>40984.450000000004</c:v>
                </c:pt>
                <c:pt idx="9273">
                  <c:v>40984.45694444445</c:v>
                </c:pt>
                <c:pt idx="9274">
                  <c:v>40984.463888888888</c:v>
                </c:pt>
                <c:pt idx="9275">
                  <c:v>40984.470833333333</c:v>
                </c:pt>
                <c:pt idx="9276">
                  <c:v>40984.477777777778</c:v>
                </c:pt>
                <c:pt idx="9277">
                  <c:v>40984.48541666667</c:v>
                </c:pt>
                <c:pt idx="9278">
                  <c:v>40984.491666666654</c:v>
                </c:pt>
                <c:pt idx="9279">
                  <c:v>40984.499305555546</c:v>
                </c:pt>
                <c:pt idx="9280">
                  <c:v>40984.505555555559</c:v>
                </c:pt>
                <c:pt idx="9281">
                  <c:v>40984.512500000004</c:v>
                </c:pt>
                <c:pt idx="9282">
                  <c:v>40984.519444444442</c:v>
                </c:pt>
                <c:pt idx="9283">
                  <c:v>40984.527083333327</c:v>
                </c:pt>
                <c:pt idx="9284">
                  <c:v>40984.53402777778</c:v>
                </c:pt>
                <c:pt idx="9285">
                  <c:v>40984.540277777785</c:v>
                </c:pt>
                <c:pt idx="9286">
                  <c:v>40984.54791666667</c:v>
                </c:pt>
                <c:pt idx="9287">
                  <c:v>40984.554166666661</c:v>
                </c:pt>
                <c:pt idx="9288">
                  <c:v>40984.561111111107</c:v>
                </c:pt>
                <c:pt idx="9289">
                  <c:v>40984.568749999999</c:v>
                </c:pt>
                <c:pt idx="9290">
                  <c:v>40984.575694444451</c:v>
                </c:pt>
                <c:pt idx="9291">
                  <c:v>40984.582638888896</c:v>
                </c:pt>
                <c:pt idx="9292">
                  <c:v>40984.588888888895</c:v>
                </c:pt>
                <c:pt idx="9293">
                  <c:v>40984.59652777778</c:v>
                </c:pt>
                <c:pt idx="9294">
                  <c:v>40984.603472222225</c:v>
                </c:pt>
                <c:pt idx="9295">
                  <c:v>40984.61041666667</c:v>
                </c:pt>
                <c:pt idx="9296">
                  <c:v>40984.616666666661</c:v>
                </c:pt>
                <c:pt idx="9297">
                  <c:v>40984.624305555546</c:v>
                </c:pt>
                <c:pt idx="9298">
                  <c:v>40984.631249999999</c:v>
                </c:pt>
                <c:pt idx="9299">
                  <c:v>40984.638194444451</c:v>
                </c:pt>
                <c:pt idx="9300">
                  <c:v>40984.645138888889</c:v>
                </c:pt>
                <c:pt idx="9301">
                  <c:v>40984.651388888888</c:v>
                </c:pt>
                <c:pt idx="9302">
                  <c:v>40984.65902777778</c:v>
                </c:pt>
                <c:pt idx="9303">
                  <c:v>40984.665277777778</c:v>
                </c:pt>
                <c:pt idx="9304">
                  <c:v>40984.67291666667</c:v>
                </c:pt>
                <c:pt idx="9305">
                  <c:v>40984.679166666654</c:v>
                </c:pt>
                <c:pt idx="9306">
                  <c:v>40984.686805555553</c:v>
                </c:pt>
                <c:pt idx="9307">
                  <c:v>40984.693749999991</c:v>
                </c:pt>
                <c:pt idx="9308">
                  <c:v>40984.699999999997</c:v>
                </c:pt>
                <c:pt idx="9309">
                  <c:v>40984.707638888889</c:v>
                </c:pt>
                <c:pt idx="9310">
                  <c:v>40984.714583333334</c:v>
                </c:pt>
                <c:pt idx="9311">
                  <c:v>40984.721527777772</c:v>
                </c:pt>
                <c:pt idx="9312">
                  <c:v>40984.728472222225</c:v>
                </c:pt>
                <c:pt idx="9313">
                  <c:v>40984.735416666663</c:v>
                </c:pt>
                <c:pt idx="9314">
                  <c:v>40984.742361111101</c:v>
                </c:pt>
                <c:pt idx="9315">
                  <c:v>40984.748611111114</c:v>
                </c:pt>
                <c:pt idx="9316">
                  <c:v>40984.756250000006</c:v>
                </c:pt>
                <c:pt idx="9317">
                  <c:v>40984.763194444444</c:v>
                </c:pt>
                <c:pt idx="9318">
                  <c:v>40984.769444444435</c:v>
                </c:pt>
                <c:pt idx="9319">
                  <c:v>40984.776388888888</c:v>
                </c:pt>
                <c:pt idx="9320">
                  <c:v>40984.783333333326</c:v>
                </c:pt>
                <c:pt idx="9321">
                  <c:v>40984.790972222225</c:v>
                </c:pt>
                <c:pt idx="9322">
                  <c:v>40984.797222222216</c:v>
                </c:pt>
                <c:pt idx="9323">
                  <c:v>40984.804166666661</c:v>
                </c:pt>
                <c:pt idx="9324">
                  <c:v>40984.811805555553</c:v>
                </c:pt>
                <c:pt idx="9325">
                  <c:v>40984.818750000006</c:v>
                </c:pt>
                <c:pt idx="9326">
                  <c:v>40984.825000000004</c:v>
                </c:pt>
                <c:pt idx="9327">
                  <c:v>40984.832638888896</c:v>
                </c:pt>
                <c:pt idx="9328">
                  <c:v>40984.839583333334</c:v>
                </c:pt>
                <c:pt idx="9329">
                  <c:v>40984.845833333333</c:v>
                </c:pt>
                <c:pt idx="9330">
                  <c:v>40984.852777777785</c:v>
                </c:pt>
                <c:pt idx="9331">
                  <c:v>40984.86041666667</c:v>
                </c:pt>
                <c:pt idx="9332">
                  <c:v>40984.866666666661</c:v>
                </c:pt>
                <c:pt idx="9333">
                  <c:v>40984.873611111114</c:v>
                </c:pt>
                <c:pt idx="9334">
                  <c:v>40984.881250000006</c:v>
                </c:pt>
                <c:pt idx="9335">
                  <c:v>40984.894444444442</c:v>
                </c:pt>
                <c:pt idx="9336">
                  <c:v>40984.901388888888</c:v>
                </c:pt>
                <c:pt idx="9337">
                  <c:v>40984.908333333333</c:v>
                </c:pt>
                <c:pt idx="9338">
                  <c:v>40984.915277777785</c:v>
                </c:pt>
                <c:pt idx="9339">
                  <c:v>40984.92291666667</c:v>
                </c:pt>
                <c:pt idx="9340">
                  <c:v>40984.929166666654</c:v>
                </c:pt>
                <c:pt idx="9341">
                  <c:v>40984.936111111114</c:v>
                </c:pt>
                <c:pt idx="9342">
                  <c:v>40984.943055555559</c:v>
                </c:pt>
                <c:pt idx="9343">
                  <c:v>40984.950000000004</c:v>
                </c:pt>
                <c:pt idx="9344">
                  <c:v>40984.957638888896</c:v>
                </c:pt>
                <c:pt idx="9345">
                  <c:v>40984.964583333334</c:v>
                </c:pt>
                <c:pt idx="9346">
                  <c:v>40984.97152777778</c:v>
                </c:pt>
                <c:pt idx="9347">
                  <c:v>40984.977777777778</c:v>
                </c:pt>
                <c:pt idx="9348">
                  <c:v>40984.984722222223</c:v>
                </c:pt>
                <c:pt idx="9349">
                  <c:v>40984.991666666654</c:v>
                </c:pt>
                <c:pt idx="9350">
                  <c:v>40984.999305555546</c:v>
                </c:pt>
                <c:pt idx="9351">
                  <c:v>40985.012500000004</c:v>
                </c:pt>
                <c:pt idx="9352">
                  <c:v>40985.019444444442</c:v>
                </c:pt>
                <c:pt idx="9353">
                  <c:v>40985.026388888888</c:v>
                </c:pt>
                <c:pt idx="9354">
                  <c:v>40985.03402777778</c:v>
                </c:pt>
                <c:pt idx="9355">
                  <c:v>40985.040972222232</c:v>
                </c:pt>
                <c:pt idx="9356">
                  <c:v>40985.04791666667</c:v>
                </c:pt>
                <c:pt idx="9357">
                  <c:v>40985.054861111108</c:v>
                </c:pt>
                <c:pt idx="9358">
                  <c:v>40985.061111111107</c:v>
                </c:pt>
                <c:pt idx="9359">
                  <c:v>40985.068749999999</c:v>
                </c:pt>
                <c:pt idx="9360">
                  <c:v>40985.075694444451</c:v>
                </c:pt>
                <c:pt idx="9361">
                  <c:v>40985.082638888896</c:v>
                </c:pt>
                <c:pt idx="9362">
                  <c:v>40985.089583333334</c:v>
                </c:pt>
                <c:pt idx="9363">
                  <c:v>40985.095833333326</c:v>
                </c:pt>
                <c:pt idx="9364">
                  <c:v>40985.103472222225</c:v>
                </c:pt>
                <c:pt idx="9365">
                  <c:v>40985.109722222216</c:v>
                </c:pt>
                <c:pt idx="9366">
                  <c:v>40985.117361111101</c:v>
                </c:pt>
                <c:pt idx="9367">
                  <c:v>40985.123611111107</c:v>
                </c:pt>
                <c:pt idx="9368">
                  <c:v>40985.131249999999</c:v>
                </c:pt>
                <c:pt idx="9369">
                  <c:v>40985.138194444451</c:v>
                </c:pt>
                <c:pt idx="9370">
                  <c:v>40985.145138888889</c:v>
                </c:pt>
                <c:pt idx="9371">
                  <c:v>40985.152083333334</c:v>
                </c:pt>
                <c:pt idx="9372">
                  <c:v>40985.15902777778</c:v>
                </c:pt>
                <c:pt idx="9373">
                  <c:v>40985.165277777778</c:v>
                </c:pt>
                <c:pt idx="9374">
                  <c:v>40985.17291666667</c:v>
                </c:pt>
                <c:pt idx="9375">
                  <c:v>40985.179166666654</c:v>
                </c:pt>
                <c:pt idx="9376">
                  <c:v>40985.186805555553</c:v>
                </c:pt>
                <c:pt idx="9377">
                  <c:v>40985.193055555552</c:v>
                </c:pt>
                <c:pt idx="9378">
                  <c:v>40985.199999999997</c:v>
                </c:pt>
                <c:pt idx="9379">
                  <c:v>40985.206944444442</c:v>
                </c:pt>
                <c:pt idx="9380">
                  <c:v>40985.214583333334</c:v>
                </c:pt>
                <c:pt idx="9381">
                  <c:v>40985.220833333326</c:v>
                </c:pt>
                <c:pt idx="9382">
                  <c:v>40985.227777777771</c:v>
                </c:pt>
                <c:pt idx="9383">
                  <c:v>40985.235416666663</c:v>
                </c:pt>
                <c:pt idx="9384">
                  <c:v>40985.241666666654</c:v>
                </c:pt>
                <c:pt idx="9385">
                  <c:v>40985.248611111114</c:v>
                </c:pt>
                <c:pt idx="9386">
                  <c:v>40985.256250000006</c:v>
                </c:pt>
                <c:pt idx="9387">
                  <c:v>40985.262499999997</c:v>
                </c:pt>
                <c:pt idx="9388">
                  <c:v>40985.269444444435</c:v>
                </c:pt>
                <c:pt idx="9389">
                  <c:v>40985.276388888888</c:v>
                </c:pt>
                <c:pt idx="9390">
                  <c:v>40985.283333333326</c:v>
                </c:pt>
                <c:pt idx="9391">
                  <c:v>40985.290277777778</c:v>
                </c:pt>
                <c:pt idx="9392">
                  <c:v>40985.297222222216</c:v>
                </c:pt>
                <c:pt idx="9393">
                  <c:v>40985.304166666661</c:v>
                </c:pt>
                <c:pt idx="9394">
                  <c:v>40985.311111111114</c:v>
                </c:pt>
                <c:pt idx="9395">
                  <c:v>40985.318750000006</c:v>
                </c:pt>
                <c:pt idx="9396">
                  <c:v>40985.325694444451</c:v>
                </c:pt>
                <c:pt idx="9397">
                  <c:v>40985.331944444442</c:v>
                </c:pt>
                <c:pt idx="9398">
                  <c:v>40985.339583333334</c:v>
                </c:pt>
                <c:pt idx="9399">
                  <c:v>40985.345833333333</c:v>
                </c:pt>
                <c:pt idx="9400">
                  <c:v>40985.353472222232</c:v>
                </c:pt>
                <c:pt idx="9401">
                  <c:v>40985.359722222223</c:v>
                </c:pt>
                <c:pt idx="9402">
                  <c:v>40985.366666666661</c:v>
                </c:pt>
                <c:pt idx="9403">
                  <c:v>40985.374305555553</c:v>
                </c:pt>
                <c:pt idx="9404">
                  <c:v>40985.380555555566</c:v>
                </c:pt>
                <c:pt idx="9405">
                  <c:v>40985.388194444458</c:v>
                </c:pt>
                <c:pt idx="9406">
                  <c:v>40985.394444444442</c:v>
                </c:pt>
                <c:pt idx="9407">
                  <c:v>40985.401388888888</c:v>
                </c:pt>
                <c:pt idx="9408">
                  <c:v>40985.40902777778</c:v>
                </c:pt>
                <c:pt idx="9409">
                  <c:v>40985.415277777785</c:v>
                </c:pt>
                <c:pt idx="9410">
                  <c:v>40985.42291666667</c:v>
                </c:pt>
                <c:pt idx="9411">
                  <c:v>40985.429166666654</c:v>
                </c:pt>
                <c:pt idx="9412">
                  <c:v>40985.436805555553</c:v>
                </c:pt>
                <c:pt idx="9413">
                  <c:v>40985.443749999999</c:v>
                </c:pt>
                <c:pt idx="9414">
                  <c:v>40985.450000000004</c:v>
                </c:pt>
                <c:pt idx="9415">
                  <c:v>40985.457638888896</c:v>
                </c:pt>
                <c:pt idx="9416">
                  <c:v>40985.464583333334</c:v>
                </c:pt>
                <c:pt idx="9417">
                  <c:v>40985.470833333333</c:v>
                </c:pt>
                <c:pt idx="9418">
                  <c:v>40985.478472222232</c:v>
                </c:pt>
                <c:pt idx="9419">
                  <c:v>40985.484722222223</c:v>
                </c:pt>
                <c:pt idx="9420">
                  <c:v>40985.491666666654</c:v>
                </c:pt>
                <c:pt idx="9421">
                  <c:v>40985.498611111114</c:v>
                </c:pt>
                <c:pt idx="9422">
                  <c:v>40985.506250000006</c:v>
                </c:pt>
                <c:pt idx="9423">
                  <c:v>40985.513194444451</c:v>
                </c:pt>
                <c:pt idx="9424">
                  <c:v>40985.520138888889</c:v>
                </c:pt>
                <c:pt idx="9425">
                  <c:v>40985.526388888888</c:v>
                </c:pt>
                <c:pt idx="9426">
                  <c:v>40985.53402777778</c:v>
                </c:pt>
                <c:pt idx="9427">
                  <c:v>40985.540972222232</c:v>
                </c:pt>
                <c:pt idx="9428">
                  <c:v>40985.54791666667</c:v>
                </c:pt>
                <c:pt idx="9429">
                  <c:v>40985.554861111108</c:v>
                </c:pt>
                <c:pt idx="9430">
                  <c:v>40985.561111111107</c:v>
                </c:pt>
                <c:pt idx="9431">
                  <c:v>40985.568055555559</c:v>
                </c:pt>
                <c:pt idx="9432">
                  <c:v>40985.575000000004</c:v>
                </c:pt>
                <c:pt idx="9433">
                  <c:v>40985.581944444442</c:v>
                </c:pt>
                <c:pt idx="9434">
                  <c:v>40985.589583333334</c:v>
                </c:pt>
                <c:pt idx="9435">
                  <c:v>40985.595833333326</c:v>
                </c:pt>
                <c:pt idx="9436">
                  <c:v>40985.603472222225</c:v>
                </c:pt>
                <c:pt idx="9437">
                  <c:v>40985.61041666667</c:v>
                </c:pt>
                <c:pt idx="9438">
                  <c:v>40985.616666666661</c:v>
                </c:pt>
                <c:pt idx="9439">
                  <c:v>40985.624305555546</c:v>
                </c:pt>
                <c:pt idx="9440">
                  <c:v>40985.630555555559</c:v>
                </c:pt>
                <c:pt idx="9441">
                  <c:v>40985.637499999997</c:v>
                </c:pt>
                <c:pt idx="9442">
                  <c:v>40985.645138888889</c:v>
                </c:pt>
                <c:pt idx="9443">
                  <c:v>40985.651388888888</c:v>
                </c:pt>
                <c:pt idx="9444">
                  <c:v>40985.658333333333</c:v>
                </c:pt>
                <c:pt idx="9445">
                  <c:v>40985.665277777778</c:v>
                </c:pt>
                <c:pt idx="9446">
                  <c:v>40985.672222222223</c:v>
                </c:pt>
                <c:pt idx="9447">
                  <c:v>40985.679166666654</c:v>
                </c:pt>
                <c:pt idx="9448">
                  <c:v>40985.686805555553</c:v>
                </c:pt>
                <c:pt idx="9449">
                  <c:v>40985.693749999991</c:v>
                </c:pt>
                <c:pt idx="9450">
                  <c:v>40985.699999999997</c:v>
                </c:pt>
                <c:pt idx="9451">
                  <c:v>40985.706944444442</c:v>
                </c:pt>
                <c:pt idx="9452">
                  <c:v>40985.713888888888</c:v>
                </c:pt>
                <c:pt idx="9453">
                  <c:v>40985.721527777772</c:v>
                </c:pt>
                <c:pt idx="9454">
                  <c:v>40985.728472222225</c:v>
                </c:pt>
                <c:pt idx="9455">
                  <c:v>40985.734722222216</c:v>
                </c:pt>
                <c:pt idx="9456">
                  <c:v>40985.741666666654</c:v>
                </c:pt>
                <c:pt idx="9457">
                  <c:v>40985.748611111114</c:v>
                </c:pt>
                <c:pt idx="9458">
                  <c:v>40985.755555555559</c:v>
                </c:pt>
                <c:pt idx="9459">
                  <c:v>40985.763194444444</c:v>
                </c:pt>
                <c:pt idx="9460">
                  <c:v>40985.769444444435</c:v>
                </c:pt>
                <c:pt idx="9461">
                  <c:v>40985.777083333327</c:v>
                </c:pt>
                <c:pt idx="9462">
                  <c:v>40985.783333333326</c:v>
                </c:pt>
                <c:pt idx="9463">
                  <c:v>40985.790277777778</c:v>
                </c:pt>
                <c:pt idx="9464">
                  <c:v>40985.797916666663</c:v>
                </c:pt>
                <c:pt idx="9465">
                  <c:v>40985.804861111108</c:v>
                </c:pt>
                <c:pt idx="9466">
                  <c:v>40985.811111111114</c:v>
                </c:pt>
                <c:pt idx="9467">
                  <c:v>40985.818055555566</c:v>
                </c:pt>
                <c:pt idx="9468">
                  <c:v>40985.825694444451</c:v>
                </c:pt>
                <c:pt idx="9469">
                  <c:v>40985.831944444442</c:v>
                </c:pt>
                <c:pt idx="9470">
                  <c:v>40985.838888888895</c:v>
                </c:pt>
                <c:pt idx="9471">
                  <c:v>40985.846527777787</c:v>
                </c:pt>
                <c:pt idx="9472">
                  <c:v>40985.852777777785</c:v>
                </c:pt>
                <c:pt idx="9473">
                  <c:v>40985.859722222223</c:v>
                </c:pt>
                <c:pt idx="9474">
                  <c:v>40985.867361111101</c:v>
                </c:pt>
                <c:pt idx="9475">
                  <c:v>40985.873611111114</c:v>
                </c:pt>
                <c:pt idx="9476">
                  <c:v>40985.880555555566</c:v>
                </c:pt>
                <c:pt idx="9477">
                  <c:v>40985.887500000004</c:v>
                </c:pt>
                <c:pt idx="9478">
                  <c:v>40986.17291666667</c:v>
                </c:pt>
                <c:pt idx="9479">
                  <c:v>40986.179861111101</c:v>
                </c:pt>
                <c:pt idx="9480">
                  <c:v>40986.186111111114</c:v>
                </c:pt>
                <c:pt idx="9481">
                  <c:v>40986.193749999991</c:v>
                </c:pt>
                <c:pt idx="9482">
                  <c:v>40986.199999999997</c:v>
                </c:pt>
                <c:pt idx="9483">
                  <c:v>40986.206944444442</c:v>
                </c:pt>
                <c:pt idx="9484">
                  <c:v>40986.214583333334</c:v>
                </c:pt>
                <c:pt idx="9485">
                  <c:v>40986.221527777772</c:v>
                </c:pt>
                <c:pt idx="9486">
                  <c:v>40986.227777777771</c:v>
                </c:pt>
                <c:pt idx="9487">
                  <c:v>40986.234722222216</c:v>
                </c:pt>
                <c:pt idx="9488">
                  <c:v>40986.241666666654</c:v>
                </c:pt>
                <c:pt idx="9489">
                  <c:v>40986.249305555546</c:v>
                </c:pt>
                <c:pt idx="9490">
                  <c:v>40986.256250000006</c:v>
                </c:pt>
                <c:pt idx="9491">
                  <c:v>40986.263194444444</c:v>
                </c:pt>
                <c:pt idx="9492">
                  <c:v>40986.269444444435</c:v>
                </c:pt>
                <c:pt idx="9493">
                  <c:v>40986.277083333327</c:v>
                </c:pt>
                <c:pt idx="9494">
                  <c:v>40986.28402777778</c:v>
                </c:pt>
                <c:pt idx="9495">
                  <c:v>40986.290277777778</c:v>
                </c:pt>
                <c:pt idx="9496">
                  <c:v>40986.297916666663</c:v>
                </c:pt>
                <c:pt idx="9497">
                  <c:v>40986.304861111108</c:v>
                </c:pt>
                <c:pt idx="9498">
                  <c:v>40986.311111111114</c:v>
                </c:pt>
                <c:pt idx="9499">
                  <c:v>40986.318055555566</c:v>
                </c:pt>
                <c:pt idx="9500">
                  <c:v>40986.325000000004</c:v>
                </c:pt>
                <c:pt idx="9501">
                  <c:v>40986.332638888896</c:v>
                </c:pt>
                <c:pt idx="9502">
                  <c:v>40986.338888888895</c:v>
                </c:pt>
                <c:pt idx="9503">
                  <c:v>40986.346527777787</c:v>
                </c:pt>
                <c:pt idx="9504">
                  <c:v>40986.352777777785</c:v>
                </c:pt>
                <c:pt idx="9505">
                  <c:v>40986.359722222223</c:v>
                </c:pt>
                <c:pt idx="9506">
                  <c:v>40986.366666666661</c:v>
                </c:pt>
                <c:pt idx="9507">
                  <c:v>40986.373611111114</c:v>
                </c:pt>
                <c:pt idx="9508">
                  <c:v>40986.381250000006</c:v>
                </c:pt>
                <c:pt idx="9509">
                  <c:v>40986.387500000004</c:v>
                </c:pt>
                <c:pt idx="9510">
                  <c:v>40986.395138888889</c:v>
                </c:pt>
                <c:pt idx="9511">
                  <c:v>40986.402083333334</c:v>
                </c:pt>
                <c:pt idx="9512">
                  <c:v>40986.408333333333</c:v>
                </c:pt>
                <c:pt idx="9513">
                  <c:v>40986.415277777785</c:v>
                </c:pt>
                <c:pt idx="9514">
                  <c:v>40986.422222222223</c:v>
                </c:pt>
                <c:pt idx="9515">
                  <c:v>40986.429861111101</c:v>
                </c:pt>
                <c:pt idx="9516">
                  <c:v>40986.436805555553</c:v>
                </c:pt>
                <c:pt idx="9517">
                  <c:v>40986.443749999999</c:v>
                </c:pt>
                <c:pt idx="9518">
                  <c:v>40986.450694444458</c:v>
                </c:pt>
                <c:pt idx="9519">
                  <c:v>40986.45694444445</c:v>
                </c:pt>
                <c:pt idx="9520">
                  <c:v>40986.464583333334</c:v>
                </c:pt>
                <c:pt idx="9521">
                  <c:v>40986.470833333333</c:v>
                </c:pt>
                <c:pt idx="9522">
                  <c:v>40986.478472222232</c:v>
                </c:pt>
                <c:pt idx="9523">
                  <c:v>40986.484722222223</c:v>
                </c:pt>
                <c:pt idx="9524">
                  <c:v>40986.492361111101</c:v>
                </c:pt>
                <c:pt idx="9525">
                  <c:v>40986.498611111114</c:v>
                </c:pt>
                <c:pt idx="9526">
                  <c:v>40986.505555555559</c:v>
                </c:pt>
                <c:pt idx="9527">
                  <c:v>40986.512500000004</c:v>
                </c:pt>
                <c:pt idx="9528">
                  <c:v>40986.520138888889</c:v>
                </c:pt>
                <c:pt idx="9529">
                  <c:v>40986.526388888888</c:v>
                </c:pt>
                <c:pt idx="9530">
                  <c:v>40986.533333333326</c:v>
                </c:pt>
                <c:pt idx="9531">
                  <c:v>40986.540277777785</c:v>
                </c:pt>
                <c:pt idx="9532">
                  <c:v>40986.54791666667</c:v>
                </c:pt>
                <c:pt idx="9533">
                  <c:v>40986.554166666661</c:v>
                </c:pt>
                <c:pt idx="9534">
                  <c:v>40986.561805555546</c:v>
                </c:pt>
                <c:pt idx="9535">
                  <c:v>40986.568055555559</c:v>
                </c:pt>
                <c:pt idx="9536">
                  <c:v>40986.575694444451</c:v>
                </c:pt>
                <c:pt idx="9537">
                  <c:v>40986.581944444442</c:v>
                </c:pt>
                <c:pt idx="9538">
                  <c:v>40986.589583333334</c:v>
                </c:pt>
                <c:pt idx="9539">
                  <c:v>40986.595833333326</c:v>
                </c:pt>
                <c:pt idx="9540">
                  <c:v>40986.602777777778</c:v>
                </c:pt>
                <c:pt idx="9541">
                  <c:v>40986.609722222216</c:v>
                </c:pt>
                <c:pt idx="9542">
                  <c:v>40986.616666666661</c:v>
                </c:pt>
                <c:pt idx="9543">
                  <c:v>40986.623611111107</c:v>
                </c:pt>
                <c:pt idx="9544">
                  <c:v>40986.630555555559</c:v>
                </c:pt>
                <c:pt idx="9545">
                  <c:v>40986.637499999997</c:v>
                </c:pt>
                <c:pt idx="9546">
                  <c:v>40986.645138888889</c:v>
                </c:pt>
                <c:pt idx="9547">
                  <c:v>40986.652083333334</c:v>
                </c:pt>
                <c:pt idx="9548">
                  <c:v>40986.658333333333</c:v>
                </c:pt>
                <c:pt idx="9549">
                  <c:v>40986.665277777778</c:v>
                </c:pt>
                <c:pt idx="9550">
                  <c:v>40986.672222222223</c:v>
                </c:pt>
                <c:pt idx="9551">
                  <c:v>40986.679861111101</c:v>
                </c:pt>
                <c:pt idx="9552">
                  <c:v>40986.686805555553</c:v>
                </c:pt>
                <c:pt idx="9553">
                  <c:v>40986.693055555552</c:v>
                </c:pt>
                <c:pt idx="9554">
                  <c:v>40986.700694444451</c:v>
                </c:pt>
                <c:pt idx="9555">
                  <c:v>40986.707638888889</c:v>
                </c:pt>
                <c:pt idx="9556">
                  <c:v>40986.714583333334</c:v>
                </c:pt>
                <c:pt idx="9557">
                  <c:v>40986.721527777772</c:v>
                </c:pt>
                <c:pt idx="9558">
                  <c:v>40986.727777777771</c:v>
                </c:pt>
                <c:pt idx="9559">
                  <c:v>40986.734722222216</c:v>
                </c:pt>
                <c:pt idx="9560">
                  <c:v>40986.742361111101</c:v>
                </c:pt>
                <c:pt idx="9561">
                  <c:v>40986.748611111114</c:v>
                </c:pt>
                <c:pt idx="9562">
                  <c:v>40986.755555555559</c:v>
                </c:pt>
                <c:pt idx="9563">
                  <c:v>40986.763194444444</c:v>
                </c:pt>
                <c:pt idx="9564">
                  <c:v>40986.769444444435</c:v>
                </c:pt>
                <c:pt idx="9565">
                  <c:v>40986.776388888888</c:v>
                </c:pt>
                <c:pt idx="9566">
                  <c:v>40986.783333333326</c:v>
                </c:pt>
                <c:pt idx="9567">
                  <c:v>40986.790277777778</c:v>
                </c:pt>
                <c:pt idx="9568">
                  <c:v>40986.797222222216</c:v>
                </c:pt>
                <c:pt idx="9569">
                  <c:v>40986.804166666661</c:v>
                </c:pt>
                <c:pt idx="9570">
                  <c:v>40986.811111111114</c:v>
                </c:pt>
                <c:pt idx="9571">
                  <c:v>40986.818750000006</c:v>
                </c:pt>
                <c:pt idx="9572">
                  <c:v>40986.825000000004</c:v>
                </c:pt>
                <c:pt idx="9573">
                  <c:v>40986.832638888896</c:v>
                </c:pt>
                <c:pt idx="9574">
                  <c:v>40986.838888888895</c:v>
                </c:pt>
                <c:pt idx="9575">
                  <c:v>40986.845833333333</c:v>
                </c:pt>
                <c:pt idx="9576">
                  <c:v>40986.852777777785</c:v>
                </c:pt>
                <c:pt idx="9577">
                  <c:v>40986.859722222223</c:v>
                </c:pt>
                <c:pt idx="9578">
                  <c:v>40986.867361111101</c:v>
                </c:pt>
                <c:pt idx="9579">
                  <c:v>40986.873611111114</c:v>
                </c:pt>
                <c:pt idx="9580">
                  <c:v>40986.881250000006</c:v>
                </c:pt>
                <c:pt idx="9581">
                  <c:v>40986.888194444458</c:v>
                </c:pt>
                <c:pt idx="9582">
                  <c:v>40986.894444444442</c:v>
                </c:pt>
                <c:pt idx="9583">
                  <c:v>40986.902083333334</c:v>
                </c:pt>
                <c:pt idx="9584">
                  <c:v>40986.915277777785</c:v>
                </c:pt>
                <c:pt idx="9585">
                  <c:v>40986.92291666667</c:v>
                </c:pt>
                <c:pt idx="9586">
                  <c:v>40986.929166666654</c:v>
                </c:pt>
                <c:pt idx="9587">
                  <c:v>40986.936805555553</c:v>
                </c:pt>
                <c:pt idx="9588">
                  <c:v>40986.943055555559</c:v>
                </c:pt>
                <c:pt idx="9589">
                  <c:v>40986.950694444458</c:v>
                </c:pt>
                <c:pt idx="9590">
                  <c:v>40986.957638888896</c:v>
                </c:pt>
                <c:pt idx="9591">
                  <c:v>40986.964583333334</c:v>
                </c:pt>
                <c:pt idx="9592">
                  <c:v>40986.97152777778</c:v>
                </c:pt>
                <c:pt idx="9593">
                  <c:v>40986.978472222232</c:v>
                </c:pt>
                <c:pt idx="9594">
                  <c:v>40986.98541666667</c:v>
                </c:pt>
                <c:pt idx="9595">
                  <c:v>40986.992361111101</c:v>
                </c:pt>
                <c:pt idx="9596">
                  <c:v>40986.999305555546</c:v>
                </c:pt>
                <c:pt idx="9597">
                  <c:v>40987.006250000006</c:v>
                </c:pt>
                <c:pt idx="9598">
                  <c:v>40987.013194444451</c:v>
                </c:pt>
                <c:pt idx="9599">
                  <c:v>40987.020138888889</c:v>
                </c:pt>
                <c:pt idx="9600">
                  <c:v>40987.026388888888</c:v>
                </c:pt>
                <c:pt idx="9601">
                  <c:v>40987.03402777778</c:v>
                </c:pt>
                <c:pt idx="9602">
                  <c:v>40987.040277777785</c:v>
                </c:pt>
                <c:pt idx="9603">
                  <c:v>40987.04791666667</c:v>
                </c:pt>
                <c:pt idx="9604">
                  <c:v>40987.054166666661</c:v>
                </c:pt>
                <c:pt idx="9605">
                  <c:v>40987.061805555546</c:v>
                </c:pt>
                <c:pt idx="9606">
                  <c:v>40987.068055555559</c:v>
                </c:pt>
                <c:pt idx="9607">
                  <c:v>40987.075000000004</c:v>
                </c:pt>
                <c:pt idx="9608">
                  <c:v>40987.081944444442</c:v>
                </c:pt>
                <c:pt idx="9609">
                  <c:v>40987.088888888895</c:v>
                </c:pt>
                <c:pt idx="9610">
                  <c:v>40987.09652777778</c:v>
                </c:pt>
                <c:pt idx="9611">
                  <c:v>40987.102777777778</c:v>
                </c:pt>
                <c:pt idx="9612">
                  <c:v>40987.11041666667</c:v>
                </c:pt>
                <c:pt idx="9613">
                  <c:v>40987.116666666661</c:v>
                </c:pt>
                <c:pt idx="9614">
                  <c:v>40987.124305555546</c:v>
                </c:pt>
                <c:pt idx="9615">
                  <c:v>40987.130555555559</c:v>
                </c:pt>
                <c:pt idx="9616">
                  <c:v>40987.138194444451</c:v>
                </c:pt>
                <c:pt idx="9617">
                  <c:v>40987.144444444442</c:v>
                </c:pt>
                <c:pt idx="9618">
                  <c:v>40987.151388888888</c:v>
                </c:pt>
                <c:pt idx="9619">
                  <c:v>40987.15902777778</c:v>
                </c:pt>
                <c:pt idx="9620">
                  <c:v>40987.165277777778</c:v>
                </c:pt>
                <c:pt idx="9621">
                  <c:v>40987.17291666667</c:v>
                </c:pt>
                <c:pt idx="9622">
                  <c:v>40987.179166666654</c:v>
                </c:pt>
                <c:pt idx="9623">
                  <c:v>40987.186805555553</c:v>
                </c:pt>
                <c:pt idx="9624">
                  <c:v>40987.193055555552</c:v>
                </c:pt>
                <c:pt idx="9625">
                  <c:v>40987.199999999997</c:v>
                </c:pt>
                <c:pt idx="9626">
                  <c:v>40987.206944444442</c:v>
                </c:pt>
                <c:pt idx="9627">
                  <c:v>40987.213888888888</c:v>
                </c:pt>
                <c:pt idx="9628">
                  <c:v>40987.220833333326</c:v>
                </c:pt>
                <c:pt idx="9629">
                  <c:v>40987.228472222225</c:v>
                </c:pt>
                <c:pt idx="9630">
                  <c:v>40987.235416666663</c:v>
                </c:pt>
                <c:pt idx="9631">
                  <c:v>40987.241666666654</c:v>
                </c:pt>
                <c:pt idx="9632">
                  <c:v>40987.248611111114</c:v>
                </c:pt>
                <c:pt idx="9633">
                  <c:v>40987.255555555559</c:v>
                </c:pt>
                <c:pt idx="9634">
                  <c:v>40987.262499999997</c:v>
                </c:pt>
                <c:pt idx="9635">
                  <c:v>40987.269444444435</c:v>
                </c:pt>
                <c:pt idx="9636">
                  <c:v>40987.276388888888</c:v>
                </c:pt>
                <c:pt idx="9637">
                  <c:v>40987.28402777778</c:v>
                </c:pt>
                <c:pt idx="9638">
                  <c:v>40987.290277777778</c:v>
                </c:pt>
                <c:pt idx="9639">
                  <c:v>40987.297222222216</c:v>
                </c:pt>
                <c:pt idx="9640">
                  <c:v>40987.304166666661</c:v>
                </c:pt>
                <c:pt idx="9641">
                  <c:v>40987.311805555553</c:v>
                </c:pt>
                <c:pt idx="9642">
                  <c:v>40987.318750000006</c:v>
                </c:pt>
                <c:pt idx="9643">
                  <c:v>40987.325000000004</c:v>
                </c:pt>
                <c:pt idx="9644">
                  <c:v>40987.331944444442</c:v>
                </c:pt>
                <c:pt idx="9645">
                  <c:v>40987.339583333334</c:v>
                </c:pt>
                <c:pt idx="9646">
                  <c:v>40987.346527777787</c:v>
                </c:pt>
                <c:pt idx="9647">
                  <c:v>40987.353472222232</c:v>
                </c:pt>
                <c:pt idx="9648">
                  <c:v>40987.359722222223</c:v>
                </c:pt>
                <c:pt idx="9649">
                  <c:v>40987.367361111101</c:v>
                </c:pt>
                <c:pt idx="9650">
                  <c:v>40987.374305555553</c:v>
                </c:pt>
                <c:pt idx="9651">
                  <c:v>40987.380555555566</c:v>
                </c:pt>
                <c:pt idx="9652">
                  <c:v>40987.387500000004</c:v>
                </c:pt>
                <c:pt idx="9653">
                  <c:v>40987.394444444442</c:v>
                </c:pt>
                <c:pt idx="9654">
                  <c:v>40987.401388888888</c:v>
                </c:pt>
                <c:pt idx="9655">
                  <c:v>40987.40902777778</c:v>
                </c:pt>
                <c:pt idx="9656">
                  <c:v>40987.415972222232</c:v>
                </c:pt>
                <c:pt idx="9657">
                  <c:v>40987.422222222223</c:v>
                </c:pt>
                <c:pt idx="9658">
                  <c:v>40987.429861111101</c:v>
                </c:pt>
                <c:pt idx="9659">
                  <c:v>40987.436111111114</c:v>
                </c:pt>
                <c:pt idx="9660">
                  <c:v>40987.443055555559</c:v>
                </c:pt>
                <c:pt idx="9661">
                  <c:v>40987.450000000004</c:v>
                </c:pt>
                <c:pt idx="9662">
                  <c:v>40987.45694444445</c:v>
                </c:pt>
                <c:pt idx="9663">
                  <c:v>40987.463888888888</c:v>
                </c:pt>
                <c:pt idx="9664">
                  <c:v>40987.470833333333</c:v>
                </c:pt>
                <c:pt idx="9665">
                  <c:v>40987.477777777778</c:v>
                </c:pt>
                <c:pt idx="9666">
                  <c:v>40987.484722222223</c:v>
                </c:pt>
                <c:pt idx="9667">
                  <c:v>40987.492361111101</c:v>
                </c:pt>
                <c:pt idx="9668">
                  <c:v>40987.498611111114</c:v>
                </c:pt>
                <c:pt idx="9669">
                  <c:v>40987.506250000006</c:v>
                </c:pt>
                <c:pt idx="9670">
                  <c:v>40987.512500000004</c:v>
                </c:pt>
                <c:pt idx="9671">
                  <c:v>40987.519444444442</c:v>
                </c:pt>
                <c:pt idx="9672">
                  <c:v>40987.526388888888</c:v>
                </c:pt>
                <c:pt idx="9673">
                  <c:v>40987.53402777778</c:v>
                </c:pt>
                <c:pt idx="9674">
                  <c:v>40987.540277777785</c:v>
                </c:pt>
                <c:pt idx="9675">
                  <c:v>40987.547222222223</c:v>
                </c:pt>
                <c:pt idx="9676">
                  <c:v>40987.554861111108</c:v>
                </c:pt>
                <c:pt idx="9677">
                  <c:v>40987.561111111107</c:v>
                </c:pt>
                <c:pt idx="9678">
                  <c:v>40987.568749999999</c:v>
                </c:pt>
                <c:pt idx="9679">
                  <c:v>40987.575694444451</c:v>
                </c:pt>
                <c:pt idx="9680">
                  <c:v>40987.581944444442</c:v>
                </c:pt>
                <c:pt idx="9681">
                  <c:v>40987.588888888895</c:v>
                </c:pt>
                <c:pt idx="9682">
                  <c:v>40987.595833333326</c:v>
                </c:pt>
                <c:pt idx="9683">
                  <c:v>40987.603472222225</c:v>
                </c:pt>
                <c:pt idx="9684">
                  <c:v>40987.61041666667</c:v>
                </c:pt>
                <c:pt idx="9685">
                  <c:v>40987.616666666661</c:v>
                </c:pt>
                <c:pt idx="9686">
                  <c:v>40987.623611111107</c:v>
                </c:pt>
                <c:pt idx="9687">
                  <c:v>40987.631249999999</c:v>
                </c:pt>
                <c:pt idx="9688">
                  <c:v>40987.637499999997</c:v>
                </c:pt>
                <c:pt idx="9689">
                  <c:v>40987.644444444442</c:v>
                </c:pt>
                <c:pt idx="9690">
                  <c:v>40987.652083333334</c:v>
                </c:pt>
                <c:pt idx="9691">
                  <c:v>40987.658333333333</c:v>
                </c:pt>
                <c:pt idx="9692">
                  <c:v>40987.665972222225</c:v>
                </c:pt>
                <c:pt idx="9693">
                  <c:v>40987.672222222223</c:v>
                </c:pt>
                <c:pt idx="9694">
                  <c:v>40987.679166666654</c:v>
                </c:pt>
                <c:pt idx="9695">
                  <c:v>40987.686111111114</c:v>
                </c:pt>
                <c:pt idx="9696">
                  <c:v>40987.693749999991</c:v>
                </c:pt>
                <c:pt idx="9697">
                  <c:v>40987.699999999997</c:v>
                </c:pt>
                <c:pt idx="9698">
                  <c:v>40987.706944444442</c:v>
                </c:pt>
                <c:pt idx="9699">
                  <c:v>40987.713888888888</c:v>
                </c:pt>
                <c:pt idx="9700">
                  <c:v>40987.720833333326</c:v>
                </c:pt>
                <c:pt idx="9701">
                  <c:v>40987.727777777771</c:v>
                </c:pt>
                <c:pt idx="9702">
                  <c:v>40987.734722222216</c:v>
                </c:pt>
                <c:pt idx="9703">
                  <c:v>40987.741666666654</c:v>
                </c:pt>
                <c:pt idx="9704">
                  <c:v>40987.748611111114</c:v>
                </c:pt>
                <c:pt idx="9705">
                  <c:v>40987.755555555559</c:v>
                </c:pt>
                <c:pt idx="9706">
                  <c:v>40987.762499999997</c:v>
                </c:pt>
                <c:pt idx="9707">
                  <c:v>40987.770138888889</c:v>
                </c:pt>
                <c:pt idx="9708">
                  <c:v>40987.776388888888</c:v>
                </c:pt>
                <c:pt idx="9709">
                  <c:v>40987.783333333326</c:v>
                </c:pt>
                <c:pt idx="9710">
                  <c:v>40987.790277777778</c:v>
                </c:pt>
                <c:pt idx="9711">
                  <c:v>40987.797222222216</c:v>
                </c:pt>
                <c:pt idx="9712">
                  <c:v>40987.804166666661</c:v>
                </c:pt>
                <c:pt idx="9713">
                  <c:v>40987.811111111114</c:v>
                </c:pt>
                <c:pt idx="9714">
                  <c:v>40987.818055555566</c:v>
                </c:pt>
                <c:pt idx="9715">
                  <c:v>40987.825000000004</c:v>
                </c:pt>
                <c:pt idx="9716">
                  <c:v>40987.831944444442</c:v>
                </c:pt>
                <c:pt idx="9717">
                  <c:v>40987.838888888895</c:v>
                </c:pt>
                <c:pt idx="9718">
                  <c:v>40987.845833333333</c:v>
                </c:pt>
                <c:pt idx="9719">
                  <c:v>40987.852777777785</c:v>
                </c:pt>
                <c:pt idx="9720">
                  <c:v>40987.859722222223</c:v>
                </c:pt>
                <c:pt idx="9721">
                  <c:v>40987.866666666661</c:v>
                </c:pt>
                <c:pt idx="9722">
                  <c:v>40987.873611111114</c:v>
                </c:pt>
                <c:pt idx="9723">
                  <c:v>40987.880555555566</c:v>
                </c:pt>
                <c:pt idx="9724">
                  <c:v>40987.888194444458</c:v>
                </c:pt>
                <c:pt idx="9725">
                  <c:v>40987.895138888889</c:v>
                </c:pt>
                <c:pt idx="9726">
                  <c:v>40987.901388888888</c:v>
                </c:pt>
                <c:pt idx="9727">
                  <c:v>40987.908333333333</c:v>
                </c:pt>
                <c:pt idx="9728">
                  <c:v>40987.915277777785</c:v>
                </c:pt>
                <c:pt idx="9729">
                  <c:v>40987.922222222223</c:v>
                </c:pt>
                <c:pt idx="9730">
                  <c:v>40987.929166666654</c:v>
                </c:pt>
                <c:pt idx="9731">
                  <c:v>40987.936111111114</c:v>
                </c:pt>
                <c:pt idx="9732">
                  <c:v>40987.943749999999</c:v>
                </c:pt>
                <c:pt idx="9733">
                  <c:v>40987.950000000004</c:v>
                </c:pt>
                <c:pt idx="9734">
                  <c:v>40987.95694444445</c:v>
                </c:pt>
                <c:pt idx="9735">
                  <c:v>40987.963888888888</c:v>
                </c:pt>
                <c:pt idx="9736">
                  <c:v>40987.970833333333</c:v>
                </c:pt>
                <c:pt idx="9737">
                  <c:v>40987.978472222232</c:v>
                </c:pt>
                <c:pt idx="9738">
                  <c:v>40987.984722222223</c:v>
                </c:pt>
                <c:pt idx="9739">
                  <c:v>40987.991666666654</c:v>
                </c:pt>
                <c:pt idx="9740">
                  <c:v>40987.998611111114</c:v>
                </c:pt>
                <c:pt idx="9741">
                  <c:v>40988.005555555559</c:v>
                </c:pt>
                <c:pt idx="9742">
                  <c:v>40988.012500000004</c:v>
                </c:pt>
                <c:pt idx="9743">
                  <c:v>40988.019444444442</c:v>
                </c:pt>
                <c:pt idx="9744">
                  <c:v>40988.026388888888</c:v>
                </c:pt>
                <c:pt idx="9745">
                  <c:v>40988.033333333326</c:v>
                </c:pt>
                <c:pt idx="9746">
                  <c:v>40988.040972222232</c:v>
                </c:pt>
                <c:pt idx="9747">
                  <c:v>40988.047222222223</c:v>
                </c:pt>
                <c:pt idx="9748">
                  <c:v>40988.054166666661</c:v>
                </c:pt>
                <c:pt idx="9749">
                  <c:v>40988.061111111107</c:v>
                </c:pt>
                <c:pt idx="9750">
                  <c:v>40988.068055555559</c:v>
                </c:pt>
                <c:pt idx="9751">
                  <c:v>40988.075694444451</c:v>
                </c:pt>
                <c:pt idx="9752">
                  <c:v>40988.081944444442</c:v>
                </c:pt>
                <c:pt idx="9753">
                  <c:v>40988.088888888895</c:v>
                </c:pt>
                <c:pt idx="9754">
                  <c:v>40988.095833333326</c:v>
                </c:pt>
                <c:pt idx="9755">
                  <c:v>40988.102777777778</c:v>
                </c:pt>
                <c:pt idx="9756">
                  <c:v>40988.109722222216</c:v>
                </c:pt>
                <c:pt idx="9757">
                  <c:v>40988.116666666661</c:v>
                </c:pt>
                <c:pt idx="9758">
                  <c:v>40988.123611111107</c:v>
                </c:pt>
                <c:pt idx="9759">
                  <c:v>40988.131249999999</c:v>
                </c:pt>
                <c:pt idx="9760">
                  <c:v>40988.137499999997</c:v>
                </c:pt>
                <c:pt idx="9761">
                  <c:v>40988.144444444442</c:v>
                </c:pt>
                <c:pt idx="9762">
                  <c:v>40988.151388888888</c:v>
                </c:pt>
                <c:pt idx="9763">
                  <c:v>40988.158333333333</c:v>
                </c:pt>
                <c:pt idx="9764">
                  <c:v>40988.165972222225</c:v>
                </c:pt>
                <c:pt idx="9765">
                  <c:v>40988.17291666667</c:v>
                </c:pt>
                <c:pt idx="9766">
                  <c:v>40988.179166666654</c:v>
                </c:pt>
                <c:pt idx="9767">
                  <c:v>40988.186805555553</c:v>
                </c:pt>
                <c:pt idx="9768">
                  <c:v>40988.193055555552</c:v>
                </c:pt>
                <c:pt idx="9769">
                  <c:v>40988.199999999997</c:v>
                </c:pt>
                <c:pt idx="9770">
                  <c:v>40988.206944444442</c:v>
                </c:pt>
                <c:pt idx="9771">
                  <c:v>40988.213888888888</c:v>
                </c:pt>
                <c:pt idx="9772">
                  <c:v>40988.220833333326</c:v>
                </c:pt>
                <c:pt idx="9773">
                  <c:v>40988.227777777771</c:v>
                </c:pt>
                <c:pt idx="9774">
                  <c:v>40988.234722222216</c:v>
                </c:pt>
                <c:pt idx="9775">
                  <c:v>40988.241666666654</c:v>
                </c:pt>
                <c:pt idx="9776">
                  <c:v>40988.248611111114</c:v>
                </c:pt>
                <c:pt idx="9777">
                  <c:v>40988.255555555559</c:v>
                </c:pt>
                <c:pt idx="9778">
                  <c:v>40988.262499999997</c:v>
                </c:pt>
                <c:pt idx="9779">
                  <c:v>40988.269444444435</c:v>
                </c:pt>
                <c:pt idx="9780">
                  <c:v>40988.277083333327</c:v>
                </c:pt>
                <c:pt idx="9781">
                  <c:v>40988.283333333326</c:v>
                </c:pt>
                <c:pt idx="9782">
                  <c:v>40988.290972222225</c:v>
                </c:pt>
                <c:pt idx="9783">
                  <c:v>40988.332638888896</c:v>
                </c:pt>
                <c:pt idx="9784">
                  <c:v>40988.338888888895</c:v>
                </c:pt>
                <c:pt idx="9785">
                  <c:v>40988.346527777787</c:v>
                </c:pt>
                <c:pt idx="9786">
                  <c:v>40988.352777777785</c:v>
                </c:pt>
                <c:pt idx="9787">
                  <c:v>40988.359722222223</c:v>
                </c:pt>
                <c:pt idx="9788">
                  <c:v>40988.366666666661</c:v>
                </c:pt>
                <c:pt idx="9789">
                  <c:v>40988.373611111114</c:v>
                </c:pt>
                <c:pt idx="9790">
                  <c:v>40988.381250000006</c:v>
                </c:pt>
                <c:pt idx="9791">
                  <c:v>40988.388194444458</c:v>
                </c:pt>
                <c:pt idx="9792">
                  <c:v>40988.394444444442</c:v>
                </c:pt>
                <c:pt idx="9793">
                  <c:v>40988.401388888888</c:v>
                </c:pt>
                <c:pt idx="9794">
                  <c:v>40988.40902777778</c:v>
                </c:pt>
                <c:pt idx="9795">
                  <c:v>40988.415972222232</c:v>
                </c:pt>
                <c:pt idx="9796">
                  <c:v>40988.422222222223</c:v>
                </c:pt>
                <c:pt idx="9797">
                  <c:v>40988.429166666654</c:v>
                </c:pt>
                <c:pt idx="9798">
                  <c:v>40988.436111111114</c:v>
                </c:pt>
                <c:pt idx="9799">
                  <c:v>40988.443055555559</c:v>
                </c:pt>
                <c:pt idx="9800">
                  <c:v>40988.450000000004</c:v>
                </c:pt>
                <c:pt idx="9801">
                  <c:v>40988.457638888896</c:v>
                </c:pt>
                <c:pt idx="9802">
                  <c:v>40988.464583333334</c:v>
                </c:pt>
                <c:pt idx="9803">
                  <c:v>40988.47152777778</c:v>
                </c:pt>
                <c:pt idx="9804">
                  <c:v>40988.477777777778</c:v>
                </c:pt>
                <c:pt idx="9805">
                  <c:v>40988.48541666667</c:v>
                </c:pt>
                <c:pt idx="9806">
                  <c:v>40988.492361111101</c:v>
                </c:pt>
                <c:pt idx="9807">
                  <c:v>40988.498611111114</c:v>
                </c:pt>
                <c:pt idx="9808">
                  <c:v>40988.505555555559</c:v>
                </c:pt>
                <c:pt idx="9809">
                  <c:v>40988.513194444451</c:v>
                </c:pt>
                <c:pt idx="9810">
                  <c:v>40988.520138888889</c:v>
                </c:pt>
                <c:pt idx="9811">
                  <c:v>40988.526388888888</c:v>
                </c:pt>
                <c:pt idx="9812">
                  <c:v>40988.533333333326</c:v>
                </c:pt>
                <c:pt idx="9813">
                  <c:v>40988.540972222232</c:v>
                </c:pt>
                <c:pt idx="9814">
                  <c:v>40988.54791666667</c:v>
                </c:pt>
                <c:pt idx="9815">
                  <c:v>40988.554166666661</c:v>
                </c:pt>
                <c:pt idx="9816">
                  <c:v>40988.561111111107</c:v>
                </c:pt>
                <c:pt idx="9817">
                  <c:v>40988.568055555559</c:v>
                </c:pt>
                <c:pt idx="9818">
                  <c:v>40988.575000000004</c:v>
                </c:pt>
                <c:pt idx="9819">
                  <c:v>40988.581944444442</c:v>
                </c:pt>
                <c:pt idx="9820">
                  <c:v>40988.588888888895</c:v>
                </c:pt>
                <c:pt idx="9821">
                  <c:v>40988.595833333326</c:v>
                </c:pt>
                <c:pt idx="9822">
                  <c:v>40988.602777777778</c:v>
                </c:pt>
                <c:pt idx="9823">
                  <c:v>40988.609722222216</c:v>
                </c:pt>
                <c:pt idx="9824">
                  <c:v>40988.616666666661</c:v>
                </c:pt>
                <c:pt idx="9825">
                  <c:v>40988.623611111107</c:v>
                </c:pt>
                <c:pt idx="9826">
                  <c:v>40988.630555555559</c:v>
                </c:pt>
                <c:pt idx="9827">
                  <c:v>40988.637499999997</c:v>
                </c:pt>
                <c:pt idx="9828">
                  <c:v>40988.644444444442</c:v>
                </c:pt>
                <c:pt idx="9829">
                  <c:v>40988.651388888888</c:v>
                </c:pt>
                <c:pt idx="9830">
                  <c:v>40988.658333333333</c:v>
                </c:pt>
                <c:pt idx="9831">
                  <c:v>40988.665277777778</c:v>
                </c:pt>
                <c:pt idx="9832">
                  <c:v>40988.67291666667</c:v>
                </c:pt>
                <c:pt idx="9833">
                  <c:v>40988.679861111101</c:v>
                </c:pt>
                <c:pt idx="9834">
                  <c:v>40988.686111111114</c:v>
                </c:pt>
                <c:pt idx="9835">
                  <c:v>40988.693055555552</c:v>
                </c:pt>
                <c:pt idx="9836">
                  <c:v>40988.700694444451</c:v>
                </c:pt>
                <c:pt idx="9837">
                  <c:v>40988.706944444442</c:v>
                </c:pt>
                <c:pt idx="9838">
                  <c:v>40988.713888888888</c:v>
                </c:pt>
                <c:pt idx="9839">
                  <c:v>40988.720833333326</c:v>
                </c:pt>
                <c:pt idx="9840">
                  <c:v>40988.728472222225</c:v>
                </c:pt>
                <c:pt idx="9841">
                  <c:v>40988.735416666663</c:v>
                </c:pt>
                <c:pt idx="9842">
                  <c:v>40988.742361111101</c:v>
                </c:pt>
                <c:pt idx="9843">
                  <c:v>40988.748611111114</c:v>
                </c:pt>
                <c:pt idx="9844">
                  <c:v>40988.756250000006</c:v>
                </c:pt>
                <c:pt idx="9845">
                  <c:v>40988.762499999997</c:v>
                </c:pt>
                <c:pt idx="9846">
                  <c:v>40988.769444444435</c:v>
                </c:pt>
                <c:pt idx="9847">
                  <c:v>40988.777083333327</c:v>
                </c:pt>
                <c:pt idx="9848">
                  <c:v>40988.783333333326</c:v>
                </c:pt>
                <c:pt idx="9849">
                  <c:v>40988.790277777778</c:v>
                </c:pt>
                <c:pt idx="9850">
                  <c:v>40988.797916666663</c:v>
                </c:pt>
                <c:pt idx="9851">
                  <c:v>40988.804166666661</c:v>
                </c:pt>
                <c:pt idx="9852">
                  <c:v>40988.811111111114</c:v>
                </c:pt>
                <c:pt idx="9853">
                  <c:v>40988.818055555566</c:v>
                </c:pt>
                <c:pt idx="9854">
                  <c:v>40988.825000000004</c:v>
                </c:pt>
                <c:pt idx="9855">
                  <c:v>40988.831944444442</c:v>
                </c:pt>
                <c:pt idx="9856">
                  <c:v>40988.838888888895</c:v>
                </c:pt>
                <c:pt idx="9857">
                  <c:v>40988.845833333333</c:v>
                </c:pt>
                <c:pt idx="9858">
                  <c:v>40988.852777777785</c:v>
                </c:pt>
                <c:pt idx="9859">
                  <c:v>40988.859722222223</c:v>
                </c:pt>
                <c:pt idx="9860">
                  <c:v>40988.866666666661</c:v>
                </c:pt>
                <c:pt idx="9861">
                  <c:v>40988.873611111114</c:v>
                </c:pt>
                <c:pt idx="9862">
                  <c:v>40988.881250000006</c:v>
                </c:pt>
                <c:pt idx="9863">
                  <c:v>40988.888194444458</c:v>
                </c:pt>
                <c:pt idx="9864">
                  <c:v>40988.894444444442</c:v>
                </c:pt>
                <c:pt idx="9865">
                  <c:v>40988.902083333334</c:v>
                </c:pt>
                <c:pt idx="9866">
                  <c:v>40988.908333333333</c:v>
                </c:pt>
                <c:pt idx="9867">
                  <c:v>40988.915972222232</c:v>
                </c:pt>
                <c:pt idx="9868">
                  <c:v>40988.92291666667</c:v>
                </c:pt>
                <c:pt idx="9869">
                  <c:v>40988.929166666654</c:v>
                </c:pt>
                <c:pt idx="9870">
                  <c:v>40988.936111111114</c:v>
                </c:pt>
                <c:pt idx="9871">
                  <c:v>40988.943749999999</c:v>
                </c:pt>
                <c:pt idx="9872">
                  <c:v>40988.950000000004</c:v>
                </c:pt>
                <c:pt idx="9873">
                  <c:v>40988.957638888896</c:v>
                </c:pt>
                <c:pt idx="9874">
                  <c:v>40988.963888888888</c:v>
                </c:pt>
                <c:pt idx="9875">
                  <c:v>40988.97152777778</c:v>
                </c:pt>
                <c:pt idx="9876">
                  <c:v>40988.977777777778</c:v>
                </c:pt>
                <c:pt idx="9877">
                  <c:v>40988.984722222223</c:v>
                </c:pt>
                <c:pt idx="9878">
                  <c:v>40989.005555555559</c:v>
                </c:pt>
                <c:pt idx="9879">
                  <c:v>40989.013194444451</c:v>
                </c:pt>
                <c:pt idx="9880">
                  <c:v>40989.019444444442</c:v>
                </c:pt>
                <c:pt idx="9881">
                  <c:v>40989.026388888888</c:v>
                </c:pt>
                <c:pt idx="9882">
                  <c:v>40989.033333333326</c:v>
                </c:pt>
                <c:pt idx="9883">
                  <c:v>40989.040277777785</c:v>
                </c:pt>
                <c:pt idx="9884">
                  <c:v>40989.047222222223</c:v>
                </c:pt>
                <c:pt idx="9885">
                  <c:v>40989.054166666661</c:v>
                </c:pt>
                <c:pt idx="9886">
                  <c:v>40989.061111111107</c:v>
                </c:pt>
                <c:pt idx="9887">
                  <c:v>40989.068055555559</c:v>
                </c:pt>
                <c:pt idx="9888">
                  <c:v>40989.075694444451</c:v>
                </c:pt>
                <c:pt idx="9889">
                  <c:v>40989.081944444442</c:v>
                </c:pt>
                <c:pt idx="9890">
                  <c:v>40989.088888888895</c:v>
                </c:pt>
                <c:pt idx="9891">
                  <c:v>40989.095833333326</c:v>
                </c:pt>
                <c:pt idx="9892">
                  <c:v>40989.102777777778</c:v>
                </c:pt>
                <c:pt idx="9893">
                  <c:v>40989.109722222216</c:v>
                </c:pt>
                <c:pt idx="9894">
                  <c:v>40989.116666666661</c:v>
                </c:pt>
                <c:pt idx="9895">
                  <c:v>40989.123611111107</c:v>
                </c:pt>
                <c:pt idx="9896">
                  <c:v>40989.130555555559</c:v>
                </c:pt>
                <c:pt idx="9897">
                  <c:v>40989.137499999997</c:v>
                </c:pt>
                <c:pt idx="9898">
                  <c:v>40989.144444444442</c:v>
                </c:pt>
                <c:pt idx="9899">
                  <c:v>40989.151388888888</c:v>
                </c:pt>
                <c:pt idx="9900">
                  <c:v>40989.158333333333</c:v>
                </c:pt>
                <c:pt idx="9901">
                  <c:v>40989.165277777778</c:v>
                </c:pt>
                <c:pt idx="9902">
                  <c:v>40989.172222222223</c:v>
                </c:pt>
                <c:pt idx="9903">
                  <c:v>40989.179166666654</c:v>
                </c:pt>
                <c:pt idx="9904">
                  <c:v>40989.186805555553</c:v>
                </c:pt>
                <c:pt idx="9905">
                  <c:v>40989.193055555552</c:v>
                </c:pt>
                <c:pt idx="9906">
                  <c:v>40989.199999999997</c:v>
                </c:pt>
                <c:pt idx="9907">
                  <c:v>40989.206944444442</c:v>
                </c:pt>
                <c:pt idx="9908">
                  <c:v>40989.214583333334</c:v>
                </c:pt>
                <c:pt idx="9909">
                  <c:v>40989.221527777772</c:v>
                </c:pt>
                <c:pt idx="9910">
                  <c:v>40989.227777777771</c:v>
                </c:pt>
                <c:pt idx="9911">
                  <c:v>40989.235416666663</c:v>
                </c:pt>
                <c:pt idx="9912">
                  <c:v>40989.241666666654</c:v>
                </c:pt>
                <c:pt idx="9913">
                  <c:v>40989.248611111114</c:v>
                </c:pt>
                <c:pt idx="9914">
                  <c:v>40989.255555555559</c:v>
                </c:pt>
                <c:pt idx="9915">
                  <c:v>40989.263194444444</c:v>
                </c:pt>
                <c:pt idx="9916">
                  <c:v>40989.269444444435</c:v>
                </c:pt>
                <c:pt idx="9917">
                  <c:v>40989.276388888888</c:v>
                </c:pt>
                <c:pt idx="9918">
                  <c:v>40989.283333333326</c:v>
                </c:pt>
                <c:pt idx="9919">
                  <c:v>40989.290277777778</c:v>
                </c:pt>
                <c:pt idx="9920">
                  <c:v>40989.297222222216</c:v>
                </c:pt>
                <c:pt idx="9921">
                  <c:v>40989.304861111108</c:v>
                </c:pt>
                <c:pt idx="9922">
                  <c:v>40989.311805555553</c:v>
                </c:pt>
                <c:pt idx="9923">
                  <c:v>40989.318055555566</c:v>
                </c:pt>
                <c:pt idx="9924">
                  <c:v>40989.325000000004</c:v>
                </c:pt>
                <c:pt idx="9925">
                  <c:v>40989.332638888896</c:v>
                </c:pt>
                <c:pt idx="9926">
                  <c:v>40989.338888888895</c:v>
                </c:pt>
                <c:pt idx="9927">
                  <c:v>40989.345833333333</c:v>
                </c:pt>
                <c:pt idx="9928">
                  <c:v>40989.353472222232</c:v>
                </c:pt>
                <c:pt idx="9929">
                  <c:v>40989.36041666667</c:v>
                </c:pt>
                <c:pt idx="9930">
                  <c:v>40989.366666666661</c:v>
                </c:pt>
                <c:pt idx="9931">
                  <c:v>40989.374305555553</c:v>
                </c:pt>
                <c:pt idx="9932">
                  <c:v>40989.381250000006</c:v>
                </c:pt>
                <c:pt idx="9933">
                  <c:v>40989.387500000004</c:v>
                </c:pt>
                <c:pt idx="9934">
                  <c:v>40989.394444444442</c:v>
                </c:pt>
                <c:pt idx="9935">
                  <c:v>40989.401388888888</c:v>
                </c:pt>
                <c:pt idx="9936">
                  <c:v>40989.40902777778</c:v>
                </c:pt>
                <c:pt idx="9937">
                  <c:v>40989.415972222232</c:v>
                </c:pt>
                <c:pt idx="9938">
                  <c:v>40989.422222222223</c:v>
                </c:pt>
                <c:pt idx="9939">
                  <c:v>40989.429861111101</c:v>
                </c:pt>
                <c:pt idx="9940">
                  <c:v>40989.436111111114</c:v>
                </c:pt>
                <c:pt idx="9941">
                  <c:v>40989.443749999999</c:v>
                </c:pt>
                <c:pt idx="9942">
                  <c:v>40989.450694444458</c:v>
                </c:pt>
                <c:pt idx="9943">
                  <c:v>40989.45694444445</c:v>
                </c:pt>
                <c:pt idx="9944">
                  <c:v>40989.464583333334</c:v>
                </c:pt>
                <c:pt idx="9945">
                  <c:v>40989.470833333333</c:v>
                </c:pt>
                <c:pt idx="9946">
                  <c:v>40989.478472222232</c:v>
                </c:pt>
                <c:pt idx="9947">
                  <c:v>40989.48541666667</c:v>
                </c:pt>
                <c:pt idx="9948">
                  <c:v>40989.491666666654</c:v>
                </c:pt>
                <c:pt idx="9949">
                  <c:v>40989.498611111114</c:v>
                </c:pt>
                <c:pt idx="9950">
                  <c:v>40989.505555555559</c:v>
                </c:pt>
                <c:pt idx="9951">
                  <c:v>40989.512500000004</c:v>
                </c:pt>
                <c:pt idx="9952">
                  <c:v>40989.520138888889</c:v>
                </c:pt>
                <c:pt idx="9953">
                  <c:v>40989.527083333327</c:v>
                </c:pt>
                <c:pt idx="9954">
                  <c:v>40989.533333333326</c:v>
                </c:pt>
                <c:pt idx="9955">
                  <c:v>40989.540972222232</c:v>
                </c:pt>
                <c:pt idx="9956">
                  <c:v>40989.54791666667</c:v>
                </c:pt>
                <c:pt idx="9957">
                  <c:v>40989.554166666661</c:v>
                </c:pt>
                <c:pt idx="9958">
                  <c:v>40989.561805555546</c:v>
                </c:pt>
                <c:pt idx="9959">
                  <c:v>40989.568749999999</c:v>
                </c:pt>
                <c:pt idx="9960">
                  <c:v>40989.575694444451</c:v>
                </c:pt>
                <c:pt idx="9961">
                  <c:v>40989.581944444442</c:v>
                </c:pt>
                <c:pt idx="9962">
                  <c:v>40989.589583333334</c:v>
                </c:pt>
                <c:pt idx="9963">
                  <c:v>40989.59652777778</c:v>
                </c:pt>
                <c:pt idx="9964">
                  <c:v>40989.603472222225</c:v>
                </c:pt>
                <c:pt idx="9965">
                  <c:v>40989.61041666667</c:v>
                </c:pt>
                <c:pt idx="9966">
                  <c:v>40989.617361111101</c:v>
                </c:pt>
                <c:pt idx="9967">
                  <c:v>40989.630555555559</c:v>
                </c:pt>
                <c:pt idx="9968">
                  <c:v>40989.638194444451</c:v>
                </c:pt>
                <c:pt idx="9969">
                  <c:v>40989.645138888889</c:v>
                </c:pt>
                <c:pt idx="9970">
                  <c:v>40989.652083333334</c:v>
                </c:pt>
                <c:pt idx="9971">
                  <c:v>40989.65902777778</c:v>
                </c:pt>
                <c:pt idx="9972">
                  <c:v>40989.665972222225</c:v>
                </c:pt>
                <c:pt idx="9973">
                  <c:v>40989.67291666667</c:v>
                </c:pt>
                <c:pt idx="9974">
                  <c:v>40989.679861111101</c:v>
                </c:pt>
                <c:pt idx="9975">
                  <c:v>40989.686805555553</c:v>
                </c:pt>
                <c:pt idx="9976">
                  <c:v>40989.693055555552</c:v>
                </c:pt>
                <c:pt idx="9977">
                  <c:v>40989.699999999997</c:v>
                </c:pt>
                <c:pt idx="9978">
                  <c:v>40989.706944444442</c:v>
                </c:pt>
                <c:pt idx="9979">
                  <c:v>40989.714583333334</c:v>
                </c:pt>
                <c:pt idx="9980">
                  <c:v>40989.720833333326</c:v>
                </c:pt>
                <c:pt idx="9981">
                  <c:v>40989.734722222216</c:v>
                </c:pt>
                <c:pt idx="9982">
                  <c:v>40989.741666666654</c:v>
                </c:pt>
                <c:pt idx="9983">
                  <c:v>40989.748611111114</c:v>
                </c:pt>
                <c:pt idx="9984">
                  <c:v>40989.756250000006</c:v>
                </c:pt>
                <c:pt idx="9985">
                  <c:v>40989.763194444444</c:v>
                </c:pt>
                <c:pt idx="9986">
                  <c:v>40989.776388888888</c:v>
                </c:pt>
                <c:pt idx="9987">
                  <c:v>40989.783333333326</c:v>
                </c:pt>
                <c:pt idx="9988">
                  <c:v>40989.790277777778</c:v>
                </c:pt>
                <c:pt idx="9989">
                  <c:v>40989.797916666663</c:v>
                </c:pt>
                <c:pt idx="9990">
                  <c:v>40989.804166666661</c:v>
                </c:pt>
                <c:pt idx="9991">
                  <c:v>40989.811805555553</c:v>
                </c:pt>
                <c:pt idx="9992">
                  <c:v>40989.818055555566</c:v>
                </c:pt>
                <c:pt idx="9993">
                  <c:v>40989.825000000004</c:v>
                </c:pt>
                <c:pt idx="9994">
                  <c:v>40989.831944444442</c:v>
                </c:pt>
                <c:pt idx="9995">
                  <c:v>40989.838888888895</c:v>
                </c:pt>
                <c:pt idx="9996">
                  <c:v>40989.846527777787</c:v>
                </c:pt>
                <c:pt idx="9997">
                  <c:v>40989.853472222232</c:v>
                </c:pt>
                <c:pt idx="9998">
                  <c:v>40989.859722222223</c:v>
                </c:pt>
                <c:pt idx="9999">
                  <c:v>40989.866666666661</c:v>
                </c:pt>
                <c:pt idx="10000">
                  <c:v>40989.873611111114</c:v>
                </c:pt>
                <c:pt idx="10001">
                  <c:v>40989.881250000006</c:v>
                </c:pt>
                <c:pt idx="10002">
                  <c:v>40989.888194444458</c:v>
                </c:pt>
                <c:pt idx="10003">
                  <c:v>40989.895138888889</c:v>
                </c:pt>
                <c:pt idx="10004">
                  <c:v>40989.901388888888</c:v>
                </c:pt>
                <c:pt idx="10005">
                  <c:v>40989.90902777778</c:v>
                </c:pt>
                <c:pt idx="10006">
                  <c:v>40989.915972222232</c:v>
                </c:pt>
                <c:pt idx="10007">
                  <c:v>40989.92291666667</c:v>
                </c:pt>
                <c:pt idx="10008">
                  <c:v>40989.929861111101</c:v>
                </c:pt>
                <c:pt idx="10009">
                  <c:v>40989.936805555553</c:v>
                </c:pt>
                <c:pt idx="10010">
                  <c:v>40989.943749999999</c:v>
                </c:pt>
                <c:pt idx="10011">
                  <c:v>40989.950000000004</c:v>
                </c:pt>
                <c:pt idx="10012">
                  <c:v>40989.95694444445</c:v>
                </c:pt>
                <c:pt idx="10013">
                  <c:v>40989.964583333334</c:v>
                </c:pt>
                <c:pt idx="10014">
                  <c:v>40989.97152777778</c:v>
                </c:pt>
                <c:pt idx="10015">
                  <c:v>40989.978472222232</c:v>
                </c:pt>
                <c:pt idx="10016">
                  <c:v>40989.98541666667</c:v>
                </c:pt>
                <c:pt idx="10017">
                  <c:v>40989.992361111101</c:v>
                </c:pt>
                <c:pt idx="10018">
                  <c:v>40989.998611111114</c:v>
                </c:pt>
                <c:pt idx="10019">
                  <c:v>40990.006250000006</c:v>
                </c:pt>
                <c:pt idx="10020">
                  <c:v>40990.013194444451</c:v>
                </c:pt>
                <c:pt idx="10021">
                  <c:v>40990.020138888889</c:v>
                </c:pt>
                <c:pt idx="10022">
                  <c:v>40990.027083333327</c:v>
                </c:pt>
                <c:pt idx="10023">
                  <c:v>40990.033333333326</c:v>
                </c:pt>
                <c:pt idx="10024">
                  <c:v>40990.040972222232</c:v>
                </c:pt>
                <c:pt idx="10025">
                  <c:v>40990.04791666667</c:v>
                </c:pt>
                <c:pt idx="10026">
                  <c:v>40990.054861111108</c:v>
                </c:pt>
                <c:pt idx="10027">
                  <c:v>40990.061111111107</c:v>
                </c:pt>
                <c:pt idx="10028">
                  <c:v>40990.068749999999</c:v>
                </c:pt>
                <c:pt idx="10029">
                  <c:v>40990.075694444451</c:v>
                </c:pt>
                <c:pt idx="10030">
                  <c:v>40990.081944444442</c:v>
                </c:pt>
                <c:pt idx="10031">
                  <c:v>40990.089583333334</c:v>
                </c:pt>
                <c:pt idx="10032">
                  <c:v>40990.09652777778</c:v>
                </c:pt>
                <c:pt idx="10033">
                  <c:v>40990.103472222225</c:v>
                </c:pt>
                <c:pt idx="10034">
                  <c:v>40990.109722222216</c:v>
                </c:pt>
                <c:pt idx="10035">
                  <c:v>40990.117361111101</c:v>
                </c:pt>
                <c:pt idx="10036">
                  <c:v>40990.124305555546</c:v>
                </c:pt>
                <c:pt idx="10037">
                  <c:v>40990.131249999999</c:v>
                </c:pt>
                <c:pt idx="10038">
                  <c:v>40990.138194444451</c:v>
                </c:pt>
                <c:pt idx="10039">
                  <c:v>40990.145138888889</c:v>
                </c:pt>
                <c:pt idx="10040">
                  <c:v>40990.152083333334</c:v>
                </c:pt>
                <c:pt idx="10041">
                  <c:v>40990.15902777778</c:v>
                </c:pt>
                <c:pt idx="10042">
                  <c:v>40990.165972222225</c:v>
                </c:pt>
                <c:pt idx="10043">
                  <c:v>40990.17291666667</c:v>
                </c:pt>
                <c:pt idx="10044">
                  <c:v>40990.179861111101</c:v>
                </c:pt>
                <c:pt idx="10045">
                  <c:v>40990.186805555553</c:v>
                </c:pt>
                <c:pt idx="10046">
                  <c:v>40990.193749999991</c:v>
                </c:pt>
                <c:pt idx="10047">
                  <c:v>40990.199999999997</c:v>
                </c:pt>
                <c:pt idx="10048">
                  <c:v>40990.206944444442</c:v>
                </c:pt>
                <c:pt idx="10049">
                  <c:v>40990.214583333334</c:v>
                </c:pt>
                <c:pt idx="10050">
                  <c:v>40990.221527777772</c:v>
                </c:pt>
                <c:pt idx="10051">
                  <c:v>40990.227777777771</c:v>
                </c:pt>
                <c:pt idx="10052">
                  <c:v>40990.234722222216</c:v>
                </c:pt>
                <c:pt idx="10053">
                  <c:v>40990.241666666654</c:v>
                </c:pt>
                <c:pt idx="10054">
                  <c:v>40990.248611111114</c:v>
                </c:pt>
                <c:pt idx="10055">
                  <c:v>40990.255555555559</c:v>
                </c:pt>
                <c:pt idx="10056">
                  <c:v>40990.262499999997</c:v>
                </c:pt>
                <c:pt idx="10057">
                  <c:v>40990.269444444435</c:v>
                </c:pt>
                <c:pt idx="10058">
                  <c:v>40990.277083333327</c:v>
                </c:pt>
                <c:pt idx="10059">
                  <c:v>40990.28402777778</c:v>
                </c:pt>
                <c:pt idx="10060">
                  <c:v>40990.290277777778</c:v>
                </c:pt>
                <c:pt idx="10061">
                  <c:v>40990.297222222216</c:v>
                </c:pt>
                <c:pt idx="10062">
                  <c:v>40990.304861111108</c:v>
                </c:pt>
                <c:pt idx="10063">
                  <c:v>40990.311111111114</c:v>
                </c:pt>
                <c:pt idx="10064">
                  <c:v>40990.318055555566</c:v>
                </c:pt>
                <c:pt idx="10065">
                  <c:v>40990.325694444451</c:v>
                </c:pt>
                <c:pt idx="10066">
                  <c:v>40990.331944444442</c:v>
                </c:pt>
                <c:pt idx="10067">
                  <c:v>40990.338888888895</c:v>
                </c:pt>
                <c:pt idx="10068">
                  <c:v>40990.345833333333</c:v>
                </c:pt>
                <c:pt idx="10069">
                  <c:v>40990.352777777785</c:v>
                </c:pt>
                <c:pt idx="10070">
                  <c:v>40990.36041666667</c:v>
                </c:pt>
                <c:pt idx="10071">
                  <c:v>40990.367361111101</c:v>
                </c:pt>
                <c:pt idx="10072">
                  <c:v>40990.373611111114</c:v>
                </c:pt>
                <c:pt idx="10073">
                  <c:v>40990.380555555566</c:v>
                </c:pt>
                <c:pt idx="10074">
                  <c:v>40990.388194444458</c:v>
                </c:pt>
                <c:pt idx="10075">
                  <c:v>40990.395138888889</c:v>
                </c:pt>
                <c:pt idx="10076">
                  <c:v>40990.401388888888</c:v>
                </c:pt>
                <c:pt idx="10077">
                  <c:v>40990.408333333333</c:v>
                </c:pt>
                <c:pt idx="10078">
                  <c:v>40990.415277777785</c:v>
                </c:pt>
                <c:pt idx="10079">
                  <c:v>40990.429166666654</c:v>
                </c:pt>
                <c:pt idx="10080">
                  <c:v>40990.436805555553</c:v>
                </c:pt>
                <c:pt idx="10081">
                  <c:v>40990.443749999999</c:v>
                </c:pt>
                <c:pt idx="10082">
                  <c:v>40990.450000000004</c:v>
                </c:pt>
                <c:pt idx="10083">
                  <c:v>40990.457638888896</c:v>
                </c:pt>
                <c:pt idx="10084">
                  <c:v>40990.463888888888</c:v>
                </c:pt>
                <c:pt idx="10085">
                  <c:v>40990.470833333333</c:v>
                </c:pt>
                <c:pt idx="10086">
                  <c:v>40990.477777777778</c:v>
                </c:pt>
                <c:pt idx="10087">
                  <c:v>40990.484722222223</c:v>
                </c:pt>
                <c:pt idx="10088">
                  <c:v>40990.492361111101</c:v>
                </c:pt>
                <c:pt idx="10089">
                  <c:v>40990.498611111114</c:v>
                </c:pt>
                <c:pt idx="10090">
                  <c:v>40990.505555555559</c:v>
                </c:pt>
                <c:pt idx="10091">
                  <c:v>40990.513194444451</c:v>
                </c:pt>
                <c:pt idx="10092">
                  <c:v>40990.520138888889</c:v>
                </c:pt>
                <c:pt idx="10093">
                  <c:v>40990.526388888888</c:v>
                </c:pt>
                <c:pt idx="10094">
                  <c:v>40990.533333333326</c:v>
                </c:pt>
                <c:pt idx="10095">
                  <c:v>40990.540972222232</c:v>
                </c:pt>
                <c:pt idx="10096">
                  <c:v>40990.54791666667</c:v>
                </c:pt>
                <c:pt idx="10097">
                  <c:v>40990.554861111108</c:v>
                </c:pt>
                <c:pt idx="10098">
                  <c:v>40990.561111111107</c:v>
                </c:pt>
                <c:pt idx="10099">
                  <c:v>40990.568055555559</c:v>
                </c:pt>
                <c:pt idx="10100">
                  <c:v>40990.575000000004</c:v>
                </c:pt>
                <c:pt idx="10101">
                  <c:v>40990.582638888896</c:v>
                </c:pt>
                <c:pt idx="10102">
                  <c:v>40990.589583333334</c:v>
                </c:pt>
                <c:pt idx="10103">
                  <c:v>40990.595833333326</c:v>
                </c:pt>
                <c:pt idx="10104">
                  <c:v>40990.603472222225</c:v>
                </c:pt>
                <c:pt idx="10105">
                  <c:v>40990.609722222216</c:v>
                </c:pt>
                <c:pt idx="10106">
                  <c:v>40990.616666666661</c:v>
                </c:pt>
                <c:pt idx="10107">
                  <c:v>40990.623611111107</c:v>
                </c:pt>
                <c:pt idx="10108">
                  <c:v>40990.631249999999</c:v>
                </c:pt>
                <c:pt idx="10109">
                  <c:v>40990.637499999997</c:v>
                </c:pt>
                <c:pt idx="10110">
                  <c:v>40990.644444444442</c:v>
                </c:pt>
                <c:pt idx="10111">
                  <c:v>40990.652083333334</c:v>
                </c:pt>
                <c:pt idx="10112">
                  <c:v>40990.65902777778</c:v>
                </c:pt>
                <c:pt idx="10113">
                  <c:v>40990.665972222225</c:v>
                </c:pt>
                <c:pt idx="10114">
                  <c:v>40990.672222222223</c:v>
                </c:pt>
                <c:pt idx="10115">
                  <c:v>40990.679861111101</c:v>
                </c:pt>
                <c:pt idx="10116">
                  <c:v>40990.686805555553</c:v>
                </c:pt>
                <c:pt idx="10117">
                  <c:v>40990.693055555552</c:v>
                </c:pt>
                <c:pt idx="10118">
                  <c:v>40990.699999999997</c:v>
                </c:pt>
                <c:pt idx="10119">
                  <c:v>40990.707638888889</c:v>
                </c:pt>
                <c:pt idx="10120">
                  <c:v>40990.713888888888</c:v>
                </c:pt>
                <c:pt idx="10121">
                  <c:v>40990.720833333326</c:v>
                </c:pt>
                <c:pt idx="10122">
                  <c:v>40990.727777777771</c:v>
                </c:pt>
                <c:pt idx="10123">
                  <c:v>40990.734722222216</c:v>
                </c:pt>
                <c:pt idx="10124">
                  <c:v>40990.741666666654</c:v>
                </c:pt>
                <c:pt idx="10125">
                  <c:v>40990.749305555546</c:v>
                </c:pt>
                <c:pt idx="10126">
                  <c:v>40990.755555555559</c:v>
                </c:pt>
                <c:pt idx="10127">
                  <c:v>40990.762499999997</c:v>
                </c:pt>
                <c:pt idx="10128">
                  <c:v>40990.769444444435</c:v>
                </c:pt>
                <c:pt idx="10129">
                  <c:v>40990.777083333327</c:v>
                </c:pt>
                <c:pt idx="10130">
                  <c:v>40990.783333333326</c:v>
                </c:pt>
                <c:pt idx="10131">
                  <c:v>40990.790277777778</c:v>
                </c:pt>
                <c:pt idx="10132">
                  <c:v>40990.797222222216</c:v>
                </c:pt>
                <c:pt idx="10133">
                  <c:v>40990.804166666661</c:v>
                </c:pt>
                <c:pt idx="10134">
                  <c:v>40990.811805555553</c:v>
                </c:pt>
                <c:pt idx="10135">
                  <c:v>40990.818055555566</c:v>
                </c:pt>
                <c:pt idx="10136">
                  <c:v>40990.825694444451</c:v>
                </c:pt>
                <c:pt idx="10137">
                  <c:v>40990.831944444442</c:v>
                </c:pt>
                <c:pt idx="10138">
                  <c:v>40990.839583333334</c:v>
                </c:pt>
                <c:pt idx="10139">
                  <c:v>40990.846527777787</c:v>
                </c:pt>
                <c:pt idx="10140">
                  <c:v>40990.852777777785</c:v>
                </c:pt>
                <c:pt idx="10141">
                  <c:v>40990.859722222223</c:v>
                </c:pt>
                <c:pt idx="10142">
                  <c:v>40990.866666666661</c:v>
                </c:pt>
                <c:pt idx="10143">
                  <c:v>40990.874305555553</c:v>
                </c:pt>
                <c:pt idx="10144">
                  <c:v>40990.880555555566</c:v>
                </c:pt>
                <c:pt idx="10145">
                  <c:v>40990.888194444458</c:v>
                </c:pt>
                <c:pt idx="10146">
                  <c:v>40990.894444444442</c:v>
                </c:pt>
                <c:pt idx="10147">
                  <c:v>40990.902083333334</c:v>
                </c:pt>
                <c:pt idx="10148">
                  <c:v>40990.908333333333</c:v>
                </c:pt>
                <c:pt idx="10149">
                  <c:v>40990.915277777785</c:v>
                </c:pt>
                <c:pt idx="10150">
                  <c:v>40990.922222222223</c:v>
                </c:pt>
                <c:pt idx="10151">
                  <c:v>40990.929861111101</c:v>
                </c:pt>
                <c:pt idx="10152">
                  <c:v>40990.936111111114</c:v>
                </c:pt>
                <c:pt idx="10153">
                  <c:v>40990.943055555559</c:v>
                </c:pt>
                <c:pt idx="10154">
                  <c:v>40990.950000000004</c:v>
                </c:pt>
                <c:pt idx="10155">
                  <c:v>40990.95694444445</c:v>
                </c:pt>
                <c:pt idx="10156">
                  <c:v>40990.963888888888</c:v>
                </c:pt>
                <c:pt idx="10157">
                  <c:v>40990.97152777778</c:v>
                </c:pt>
                <c:pt idx="10158">
                  <c:v>40990.977777777778</c:v>
                </c:pt>
                <c:pt idx="10159">
                  <c:v>40990.984722222223</c:v>
                </c:pt>
                <c:pt idx="10160">
                  <c:v>40990.992361111101</c:v>
                </c:pt>
                <c:pt idx="10161">
                  <c:v>40990.998611111114</c:v>
                </c:pt>
                <c:pt idx="10162">
                  <c:v>40991.005555555559</c:v>
                </c:pt>
                <c:pt idx="10163">
                  <c:v>40991.012500000004</c:v>
                </c:pt>
                <c:pt idx="10164">
                  <c:v>40991.019444444442</c:v>
                </c:pt>
                <c:pt idx="10165">
                  <c:v>40991.026388888888</c:v>
                </c:pt>
                <c:pt idx="10166">
                  <c:v>40991.033333333326</c:v>
                </c:pt>
                <c:pt idx="10167">
                  <c:v>40991.040972222232</c:v>
                </c:pt>
                <c:pt idx="10168">
                  <c:v>40991.047222222223</c:v>
                </c:pt>
                <c:pt idx="10169">
                  <c:v>40991.054166666661</c:v>
                </c:pt>
                <c:pt idx="10170">
                  <c:v>40991.061805555546</c:v>
                </c:pt>
                <c:pt idx="10171">
                  <c:v>40991.068055555559</c:v>
                </c:pt>
                <c:pt idx="10172">
                  <c:v>40991.075694444451</c:v>
                </c:pt>
                <c:pt idx="10173">
                  <c:v>40991.081944444442</c:v>
                </c:pt>
                <c:pt idx="10174">
                  <c:v>40991.089583333334</c:v>
                </c:pt>
                <c:pt idx="10175">
                  <c:v>40991.09652777778</c:v>
                </c:pt>
                <c:pt idx="10176">
                  <c:v>40991.102777777778</c:v>
                </c:pt>
                <c:pt idx="10177">
                  <c:v>40991.11041666667</c:v>
                </c:pt>
                <c:pt idx="10178">
                  <c:v>40991.117361111101</c:v>
                </c:pt>
                <c:pt idx="10179">
                  <c:v>40991.124305555546</c:v>
                </c:pt>
                <c:pt idx="10180">
                  <c:v>40991.131249999999</c:v>
                </c:pt>
                <c:pt idx="10181">
                  <c:v>40991.137499999997</c:v>
                </c:pt>
                <c:pt idx="10182">
                  <c:v>40991.144444444442</c:v>
                </c:pt>
                <c:pt idx="10183">
                  <c:v>40991.151388888888</c:v>
                </c:pt>
                <c:pt idx="10184">
                  <c:v>40991.15902777778</c:v>
                </c:pt>
                <c:pt idx="10185">
                  <c:v>40991.165277777778</c:v>
                </c:pt>
                <c:pt idx="10186">
                  <c:v>40991.17291666667</c:v>
                </c:pt>
                <c:pt idx="10187">
                  <c:v>40991.179861111101</c:v>
                </c:pt>
                <c:pt idx="10188">
                  <c:v>40991.186111111114</c:v>
                </c:pt>
                <c:pt idx="10189">
                  <c:v>40991.193055555552</c:v>
                </c:pt>
                <c:pt idx="10190">
                  <c:v>40991.200694444451</c:v>
                </c:pt>
                <c:pt idx="10191">
                  <c:v>40991.207638888889</c:v>
                </c:pt>
                <c:pt idx="10192">
                  <c:v>40991.214583333334</c:v>
                </c:pt>
                <c:pt idx="10193">
                  <c:v>40991.220833333326</c:v>
                </c:pt>
                <c:pt idx="10194">
                  <c:v>40991.227777777771</c:v>
                </c:pt>
                <c:pt idx="10195">
                  <c:v>40991.234722222216</c:v>
                </c:pt>
                <c:pt idx="10196">
                  <c:v>40991.241666666654</c:v>
                </c:pt>
                <c:pt idx="10197">
                  <c:v>40991.248611111114</c:v>
                </c:pt>
                <c:pt idx="10198">
                  <c:v>40991.255555555559</c:v>
                </c:pt>
                <c:pt idx="10199">
                  <c:v>40991.262499999997</c:v>
                </c:pt>
                <c:pt idx="10200">
                  <c:v>40991.269444444435</c:v>
                </c:pt>
                <c:pt idx="10201">
                  <c:v>40991.276388888888</c:v>
                </c:pt>
                <c:pt idx="10202">
                  <c:v>40991.283333333326</c:v>
                </c:pt>
                <c:pt idx="10203">
                  <c:v>40991.290277777778</c:v>
                </c:pt>
                <c:pt idx="10204">
                  <c:v>40991.297916666663</c:v>
                </c:pt>
                <c:pt idx="10205">
                  <c:v>40991.304166666661</c:v>
                </c:pt>
                <c:pt idx="10206">
                  <c:v>40991.311805555553</c:v>
                </c:pt>
                <c:pt idx="10207">
                  <c:v>40991.318055555566</c:v>
                </c:pt>
                <c:pt idx="10208">
                  <c:v>40991.325000000004</c:v>
                </c:pt>
                <c:pt idx="10209">
                  <c:v>40991.331944444442</c:v>
                </c:pt>
                <c:pt idx="10210">
                  <c:v>40991.338888888895</c:v>
                </c:pt>
                <c:pt idx="10211">
                  <c:v>40991.345833333333</c:v>
                </c:pt>
                <c:pt idx="10212">
                  <c:v>40991.352777777785</c:v>
                </c:pt>
                <c:pt idx="10213">
                  <c:v>40991.359722222223</c:v>
                </c:pt>
                <c:pt idx="10214">
                  <c:v>40991.366666666661</c:v>
                </c:pt>
                <c:pt idx="10215">
                  <c:v>40991.373611111114</c:v>
                </c:pt>
                <c:pt idx="10216">
                  <c:v>40991.380555555566</c:v>
                </c:pt>
                <c:pt idx="10217">
                  <c:v>40991.387500000004</c:v>
                </c:pt>
                <c:pt idx="10218">
                  <c:v>40991.394444444442</c:v>
                </c:pt>
                <c:pt idx="10219">
                  <c:v>40991.401388888888</c:v>
                </c:pt>
                <c:pt idx="10220">
                  <c:v>40991.408333333333</c:v>
                </c:pt>
                <c:pt idx="10221">
                  <c:v>40991.415277777785</c:v>
                </c:pt>
                <c:pt idx="10222">
                  <c:v>40991.422222222223</c:v>
                </c:pt>
                <c:pt idx="10223">
                  <c:v>40991.429166666654</c:v>
                </c:pt>
                <c:pt idx="10224">
                  <c:v>40991.436805555553</c:v>
                </c:pt>
                <c:pt idx="10225">
                  <c:v>40991.443055555559</c:v>
                </c:pt>
                <c:pt idx="10226">
                  <c:v>40991.450000000004</c:v>
                </c:pt>
                <c:pt idx="10227">
                  <c:v>40991.45694444445</c:v>
                </c:pt>
                <c:pt idx="10228">
                  <c:v>40991.463888888888</c:v>
                </c:pt>
                <c:pt idx="10229">
                  <c:v>40991.470833333333</c:v>
                </c:pt>
                <c:pt idx="10230">
                  <c:v>40991.477777777778</c:v>
                </c:pt>
                <c:pt idx="10231">
                  <c:v>40991.484722222223</c:v>
                </c:pt>
                <c:pt idx="10232">
                  <c:v>40991.491666666654</c:v>
                </c:pt>
                <c:pt idx="10233">
                  <c:v>40991.498611111114</c:v>
                </c:pt>
                <c:pt idx="10234">
                  <c:v>40991.505555555559</c:v>
                </c:pt>
                <c:pt idx="10235">
                  <c:v>40991.512500000004</c:v>
                </c:pt>
                <c:pt idx="10236">
                  <c:v>40991.519444444442</c:v>
                </c:pt>
                <c:pt idx="10237">
                  <c:v>40991.526388888888</c:v>
                </c:pt>
                <c:pt idx="10238">
                  <c:v>40991.533333333326</c:v>
                </c:pt>
                <c:pt idx="10239">
                  <c:v>40991.540277777785</c:v>
                </c:pt>
                <c:pt idx="10240">
                  <c:v>40991.547222222223</c:v>
                </c:pt>
                <c:pt idx="10241">
                  <c:v>40991.554166666661</c:v>
                </c:pt>
                <c:pt idx="10242">
                  <c:v>40991.561111111107</c:v>
                </c:pt>
                <c:pt idx="10243">
                  <c:v>40991.568055555559</c:v>
                </c:pt>
                <c:pt idx="10244">
                  <c:v>40991.575000000004</c:v>
                </c:pt>
                <c:pt idx="10245">
                  <c:v>40991.581944444442</c:v>
                </c:pt>
                <c:pt idx="10246">
                  <c:v>40991.588888888895</c:v>
                </c:pt>
                <c:pt idx="10247">
                  <c:v>40991.595833333326</c:v>
                </c:pt>
                <c:pt idx="10248">
                  <c:v>40991.602777777778</c:v>
                </c:pt>
                <c:pt idx="10249">
                  <c:v>40991.609722222216</c:v>
                </c:pt>
                <c:pt idx="10250">
                  <c:v>40991.616666666661</c:v>
                </c:pt>
                <c:pt idx="10251">
                  <c:v>40991.623611111107</c:v>
                </c:pt>
                <c:pt idx="10252">
                  <c:v>40991.631249999999</c:v>
                </c:pt>
                <c:pt idx="10253">
                  <c:v>40991.637499999997</c:v>
                </c:pt>
                <c:pt idx="10254">
                  <c:v>40991.644444444442</c:v>
                </c:pt>
                <c:pt idx="10255">
                  <c:v>40991.652083333334</c:v>
                </c:pt>
                <c:pt idx="10256">
                  <c:v>40991.658333333333</c:v>
                </c:pt>
                <c:pt idx="10257">
                  <c:v>40991.665277777778</c:v>
                </c:pt>
                <c:pt idx="10258">
                  <c:v>40991.672222222223</c:v>
                </c:pt>
                <c:pt idx="10259">
                  <c:v>40991.679166666654</c:v>
                </c:pt>
                <c:pt idx="10260">
                  <c:v>40991.686111111114</c:v>
                </c:pt>
                <c:pt idx="10261">
                  <c:v>40991.693055555552</c:v>
                </c:pt>
                <c:pt idx="10262">
                  <c:v>40991.699999999997</c:v>
                </c:pt>
                <c:pt idx="10263">
                  <c:v>40991.706944444442</c:v>
                </c:pt>
                <c:pt idx="10264">
                  <c:v>40991.713888888888</c:v>
                </c:pt>
                <c:pt idx="10265">
                  <c:v>40991.720833333326</c:v>
                </c:pt>
                <c:pt idx="10266">
                  <c:v>40991.727777777771</c:v>
                </c:pt>
                <c:pt idx="10267">
                  <c:v>40991.734722222216</c:v>
                </c:pt>
                <c:pt idx="10268">
                  <c:v>40991.741666666654</c:v>
                </c:pt>
                <c:pt idx="10269">
                  <c:v>40991.748611111114</c:v>
                </c:pt>
                <c:pt idx="10270">
                  <c:v>40991.755555555559</c:v>
                </c:pt>
                <c:pt idx="10271">
                  <c:v>40991.762499999997</c:v>
                </c:pt>
                <c:pt idx="10272">
                  <c:v>40991.769444444435</c:v>
                </c:pt>
                <c:pt idx="10273">
                  <c:v>40991.776388888888</c:v>
                </c:pt>
                <c:pt idx="10274">
                  <c:v>40991.783333333326</c:v>
                </c:pt>
                <c:pt idx="10275">
                  <c:v>40991.790277777778</c:v>
                </c:pt>
                <c:pt idx="10276">
                  <c:v>40991.797222222216</c:v>
                </c:pt>
                <c:pt idx="10277">
                  <c:v>40991.804166666661</c:v>
                </c:pt>
                <c:pt idx="10278">
                  <c:v>40991.811111111114</c:v>
                </c:pt>
                <c:pt idx="10279">
                  <c:v>40991.818055555566</c:v>
                </c:pt>
                <c:pt idx="10280">
                  <c:v>40991.825000000004</c:v>
                </c:pt>
                <c:pt idx="10281">
                  <c:v>40991.831944444442</c:v>
                </c:pt>
                <c:pt idx="10282">
                  <c:v>40991.838888888895</c:v>
                </c:pt>
                <c:pt idx="10283">
                  <c:v>40991.845833333333</c:v>
                </c:pt>
                <c:pt idx="10284">
                  <c:v>40991.852777777785</c:v>
                </c:pt>
                <c:pt idx="10285">
                  <c:v>40991.859722222223</c:v>
                </c:pt>
                <c:pt idx="10286">
                  <c:v>40991.866666666661</c:v>
                </c:pt>
                <c:pt idx="10287">
                  <c:v>40991.873611111114</c:v>
                </c:pt>
                <c:pt idx="10288">
                  <c:v>40991.880555555566</c:v>
                </c:pt>
                <c:pt idx="10289">
                  <c:v>40991.887500000004</c:v>
                </c:pt>
                <c:pt idx="10290">
                  <c:v>40991.894444444442</c:v>
                </c:pt>
                <c:pt idx="10291">
                  <c:v>40991.901388888888</c:v>
                </c:pt>
                <c:pt idx="10292">
                  <c:v>40991.908333333333</c:v>
                </c:pt>
                <c:pt idx="10293">
                  <c:v>40991.915277777785</c:v>
                </c:pt>
                <c:pt idx="10294">
                  <c:v>40991.929166666654</c:v>
                </c:pt>
                <c:pt idx="10295">
                  <c:v>40991.936111111114</c:v>
                </c:pt>
                <c:pt idx="10296">
                  <c:v>40991.943055555559</c:v>
                </c:pt>
                <c:pt idx="10297">
                  <c:v>40991.950000000004</c:v>
                </c:pt>
                <c:pt idx="10298">
                  <c:v>40991.95694444445</c:v>
                </c:pt>
                <c:pt idx="10299">
                  <c:v>40991.963888888888</c:v>
                </c:pt>
                <c:pt idx="10300">
                  <c:v>40991.970833333333</c:v>
                </c:pt>
                <c:pt idx="10301">
                  <c:v>40991.977777777778</c:v>
                </c:pt>
                <c:pt idx="10302">
                  <c:v>40991.984722222223</c:v>
                </c:pt>
                <c:pt idx="10303">
                  <c:v>40991.991666666654</c:v>
                </c:pt>
                <c:pt idx="10304">
                  <c:v>40991.999305555546</c:v>
                </c:pt>
                <c:pt idx="10305">
                  <c:v>40992.005555555559</c:v>
                </c:pt>
                <c:pt idx="10306">
                  <c:v>40992.012500000004</c:v>
                </c:pt>
                <c:pt idx="10307">
                  <c:v>40992.019444444442</c:v>
                </c:pt>
                <c:pt idx="10308">
                  <c:v>40992.026388888888</c:v>
                </c:pt>
                <c:pt idx="10309">
                  <c:v>40992.033333333326</c:v>
                </c:pt>
                <c:pt idx="10310">
                  <c:v>40992.040277777785</c:v>
                </c:pt>
                <c:pt idx="10311">
                  <c:v>40992.047222222223</c:v>
                </c:pt>
                <c:pt idx="10312">
                  <c:v>40992.054166666661</c:v>
                </c:pt>
                <c:pt idx="10313">
                  <c:v>40992.061111111107</c:v>
                </c:pt>
                <c:pt idx="10314">
                  <c:v>40992.068055555559</c:v>
                </c:pt>
                <c:pt idx="10315">
                  <c:v>40992.075000000004</c:v>
                </c:pt>
                <c:pt idx="10316">
                  <c:v>40992.081944444442</c:v>
                </c:pt>
                <c:pt idx="10317">
                  <c:v>40992.088888888895</c:v>
                </c:pt>
                <c:pt idx="10318">
                  <c:v>40992.095833333326</c:v>
                </c:pt>
                <c:pt idx="10319">
                  <c:v>40992.102777777778</c:v>
                </c:pt>
                <c:pt idx="10320">
                  <c:v>40992.109722222216</c:v>
                </c:pt>
                <c:pt idx="10321">
                  <c:v>40992.116666666661</c:v>
                </c:pt>
                <c:pt idx="10322">
                  <c:v>40992.123611111107</c:v>
                </c:pt>
                <c:pt idx="10323">
                  <c:v>40992.130555555559</c:v>
                </c:pt>
                <c:pt idx="10324">
                  <c:v>40992.137499999997</c:v>
                </c:pt>
                <c:pt idx="10325">
                  <c:v>40992.144444444442</c:v>
                </c:pt>
                <c:pt idx="10326">
                  <c:v>40992.151388888888</c:v>
                </c:pt>
                <c:pt idx="10327">
                  <c:v>40992.158333333333</c:v>
                </c:pt>
                <c:pt idx="10328">
                  <c:v>40992.165277777778</c:v>
                </c:pt>
                <c:pt idx="10329">
                  <c:v>40992.172222222223</c:v>
                </c:pt>
                <c:pt idx="10330">
                  <c:v>40992.179166666654</c:v>
                </c:pt>
                <c:pt idx="10331">
                  <c:v>40992.186111111114</c:v>
                </c:pt>
                <c:pt idx="10332">
                  <c:v>40992.193055555552</c:v>
                </c:pt>
                <c:pt idx="10333">
                  <c:v>40992.199999999997</c:v>
                </c:pt>
                <c:pt idx="10334">
                  <c:v>40992.206944444442</c:v>
                </c:pt>
                <c:pt idx="10335">
                  <c:v>40992.214583333334</c:v>
                </c:pt>
                <c:pt idx="10336">
                  <c:v>40992.220833333326</c:v>
                </c:pt>
                <c:pt idx="10337">
                  <c:v>40992.227777777771</c:v>
                </c:pt>
                <c:pt idx="10338">
                  <c:v>40992.234722222216</c:v>
                </c:pt>
                <c:pt idx="10339">
                  <c:v>40992.241666666654</c:v>
                </c:pt>
                <c:pt idx="10340">
                  <c:v>40992.248611111114</c:v>
                </c:pt>
                <c:pt idx="10341">
                  <c:v>40992.255555555559</c:v>
                </c:pt>
                <c:pt idx="10342">
                  <c:v>40992.262499999997</c:v>
                </c:pt>
                <c:pt idx="10343">
                  <c:v>40992.269444444435</c:v>
                </c:pt>
                <c:pt idx="10344">
                  <c:v>40992.276388888888</c:v>
                </c:pt>
                <c:pt idx="10345">
                  <c:v>40992.283333333326</c:v>
                </c:pt>
                <c:pt idx="10346">
                  <c:v>40992.290277777778</c:v>
                </c:pt>
                <c:pt idx="10347">
                  <c:v>40992.297222222216</c:v>
                </c:pt>
                <c:pt idx="10348">
                  <c:v>40992.304166666661</c:v>
                </c:pt>
                <c:pt idx="10349">
                  <c:v>40992.311111111114</c:v>
                </c:pt>
                <c:pt idx="10350">
                  <c:v>40992.318055555566</c:v>
                </c:pt>
                <c:pt idx="10351">
                  <c:v>40992.325000000004</c:v>
                </c:pt>
                <c:pt idx="10352">
                  <c:v>40992.331944444442</c:v>
                </c:pt>
                <c:pt idx="10353">
                  <c:v>40992.338888888895</c:v>
                </c:pt>
                <c:pt idx="10354">
                  <c:v>40992.345833333333</c:v>
                </c:pt>
                <c:pt idx="10355">
                  <c:v>40992.352777777785</c:v>
                </c:pt>
                <c:pt idx="10356">
                  <c:v>40992.366666666661</c:v>
                </c:pt>
                <c:pt idx="10357">
                  <c:v>40992.373611111114</c:v>
                </c:pt>
                <c:pt idx="10358">
                  <c:v>40992.380555555566</c:v>
                </c:pt>
                <c:pt idx="10359">
                  <c:v>40992.387500000004</c:v>
                </c:pt>
                <c:pt idx="10360">
                  <c:v>40992.395138888889</c:v>
                </c:pt>
                <c:pt idx="10361">
                  <c:v>40992.401388888888</c:v>
                </c:pt>
                <c:pt idx="10362">
                  <c:v>40992.408333333333</c:v>
                </c:pt>
                <c:pt idx="10363">
                  <c:v>40992.415277777785</c:v>
                </c:pt>
                <c:pt idx="10364">
                  <c:v>40992.422222222223</c:v>
                </c:pt>
                <c:pt idx="10365">
                  <c:v>40992.429166666654</c:v>
                </c:pt>
                <c:pt idx="10366">
                  <c:v>40992.436805555553</c:v>
                </c:pt>
                <c:pt idx="10367">
                  <c:v>40992.443055555559</c:v>
                </c:pt>
                <c:pt idx="10368">
                  <c:v>40992.450694444458</c:v>
                </c:pt>
                <c:pt idx="10369">
                  <c:v>40992.45694444445</c:v>
                </c:pt>
                <c:pt idx="10370">
                  <c:v>40992.464583333334</c:v>
                </c:pt>
                <c:pt idx="10371">
                  <c:v>40992.470833333333</c:v>
                </c:pt>
                <c:pt idx="10372">
                  <c:v>40992.477777777778</c:v>
                </c:pt>
                <c:pt idx="10373">
                  <c:v>40992.484722222223</c:v>
                </c:pt>
                <c:pt idx="10374">
                  <c:v>40992.491666666654</c:v>
                </c:pt>
                <c:pt idx="10375">
                  <c:v>40992.499305555546</c:v>
                </c:pt>
                <c:pt idx="10376">
                  <c:v>40992.506250000006</c:v>
                </c:pt>
                <c:pt idx="10377">
                  <c:v>40992.513194444451</c:v>
                </c:pt>
                <c:pt idx="10378">
                  <c:v>40992.519444444442</c:v>
                </c:pt>
                <c:pt idx="10379">
                  <c:v>40992.526388888888</c:v>
                </c:pt>
                <c:pt idx="10380">
                  <c:v>40992.53402777778</c:v>
                </c:pt>
                <c:pt idx="10381">
                  <c:v>40992.540277777785</c:v>
                </c:pt>
                <c:pt idx="10382">
                  <c:v>40992.547222222223</c:v>
                </c:pt>
                <c:pt idx="10383">
                  <c:v>40992.554166666661</c:v>
                </c:pt>
                <c:pt idx="10384">
                  <c:v>40992.561111111107</c:v>
                </c:pt>
                <c:pt idx="10385">
                  <c:v>40992.568055555559</c:v>
                </c:pt>
                <c:pt idx="10386">
                  <c:v>40992.575000000004</c:v>
                </c:pt>
                <c:pt idx="10387">
                  <c:v>40992.581944444442</c:v>
                </c:pt>
                <c:pt idx="10388">
                  <c:v>40992.589583333334</c:v>
                </c:pt>
                <c:pt idx="10389">
                  <c:v>40992.595833333326</c:v>
                </c:pt>
                <c:pt idx="10390">
                  <c:v>40992.602777777778</c:v>
                </c:pt>
                <c:pt idx="10391">
                  <c:v>40992.609722222216</c:v>
                </c:pt>
                <c:pt idx="10392">
                  <c:v>40992.616666666661</c:v>
                </c:pt>
                <c:pt idx="10393">
                  <c:v>40992.623611111107</c:v>
                </c:pt>
                <c:pt idx="10394">
                  <c:v>40992.630555555559</c:v>
                </c:pt>
                <c:pt idx="10395">
                  <c:v>40992.637499999997</c:v>
                </c:pt>
                <c:pt idx="10396">
                  <c:v>40992.644444444442</c:v>
                </c:pt>
                <c:pt idx="10397">
                  <c:v>40992.651388888888</c:v>
                </c:pt>
                <c:pt idx="10398">
                  <c:v>40992.658333333333</c:v>
                </c:pt>
                <c:pt idx="10399">
                  <c:v>40992.665277777778</c:v>
                </c:pt>
                <c:pt idx="10400">
                  <c:v>40992.672222222223</c:v>
                </c:pt>
                <c:pt idx="10401">
                  <c:v>40992.679166666654</c:v>
                </c:pt>
                <c:pt idx="10402">
                  <c:v>40992.686111111114</c:v>
                </c:pt>
                <c:pt idx="10403">
                  <c:v>40992.693749999991</c:v>
                </c:pt>
                <c:pt idx="10404">
                  <c:v>40992.699999999997</c:v>
                </c:pt>
                <c:pt idx="10405">
                  <c:v>40992.706944444442</c:v>
                </c:pt>
                <c:pt idx="10406">
                  <c:v>40992.713888888888</c:v>
                </c:pt>
                <c:pt idx="10407">
                  <c:v>40992.720833333326</c:v>
                </c:pt>
                <c:pt idx="10408">
                  <c:v>40992.728472222225</c:v>
                </c:pt>
                <c:pt idx="10409">
                  <c:v>40992.734722222216</c:v>
                </c:pt>
                <c:pt idx="10410">
                  <c:v>40992.741666666654</c:v>
                </c:pt>
                <c:pt idx="10411">
                  <c:v>40992.748611111114</c:v>
                </c:pt>
                <c:pt idx="10412">
                  <c:v>40992.755555555559</c:v>
                </c:pt>
                <c:pt idx="10413">
                  <c:v>40992.762499999997</c:v>
                </c:pt>
                <c:pt idx="10414">
                  <c:v>40992.769444444435</c:v>
                </c:pt>
                <c:pt idx="10415">
                  <c:v>40992.776388888888</c:v>
                </c:pt>
                <c:pt idx="10416">
                  <c:v>40992.78402777778</c:v>
                </c:pt>
                <c:pt idx="10417">
                  <c:v>40992.790277777778</c:v>
                </c:pt>
                <c:pt idx="10418">
                  <c:v>40992.797222222216</c:v>
                </c:pt>
                <c:pt idx="10419">
                  <c:v>40992.804166666661</c:v>
                </c:pt>
                <c:pt idx="10420">
                  <c:v>40992.811111111114</c:v>
                </c:pt>
                <c:pt idx="10421">
                  <c:v>40992.818055555566</c:v>
                </c:pt>
                <c:pt idx="10422">
                  <c:v>40992.825000000004</c:v>
                </c:pt>
                <c:pt idx="10423">
                  <c:v>40992.831944444442</c:v>
                </c:pt>
                <c:pt idx="10424">
                  <c:v>40992.839583333334</c:v>
                </c:pt>
                <c:pt idx="10425">
                  <c:v>40992.845833333333</c:v>
                </c:pt>
                <c:pt idx="10426">
                  <c:v>40992.852777777785</c:v>
                </c:pt>
                <c:pt idx="10427">
                  <c:v>40992.859722222223</c:v>
                </c:pt>
                <c:pt idx="10428">
                  <c:v>40992.866666666661</c:v>
                </c:pt>
                <c:pt idx="10429">
                  <c:v>40992.873611111114</c:v>
                </c:pt>
                <c:pt idx="10430">
                  <c:v>40992.880555555566</c:v>
                </c:pt>
                <c:pt idx="10431">
                  <c:v>40992.887500000004</c:v>
                </c:pt>
                <c:pt idx="10432">
                  <c:v>40992.894444444442</c:v>
                </c:pt>
                <c:pt idx="10433">
                  <c:v>40992.901388888888</c:v>
                </c:pt>
                <c:pt idx="10434">
                  <c:v>40992.90902777778</c:v>
                </c:pt>
                <c:pt idx="10435">
                  <c:v>40992.915277777785</c:v>
                </c:pt>
                <c:pt idx="10436">
                  <c:v>40992.92291666667</c:v>
                </c:pt>
                <c:pt idx="10437">
                  <c:v>40992.929166666654</c:v>
                </c:pt>
                <c:pt idx="10438">
                  <c:v>40992.936805555553</c:v>
                </c:pt>
                <c:pt idx="10439">
                  <c:v>40992.943055555559</c:v>
                </c:pt>
                <c:pt idx="10440">
                  <c:v>40992.950000000004</c:v>
                </c:pt>
                <c:pt idx="10441">
                  <c:v>40992.95694444445</c:v>
                </c:pt>
                <c:pt idx="10442">
                  <c:v>40992.963888888888</c:v>
                </c:pt>
                <c:pt idx="10443">
                  <c:v>40992.970833333333</c:v>
                </c:pt>
                <c:pt idx="10444">
                  <c:v>40992.977777777778</c:v>
                </c:pt>
                <c:pt idx="10445">
                  <c:v>40992.984722222223</c:v>
                </c:pt>
                <c:pt idx="10446">
                  <c:v>40992.991666666654</c:v>
                </c:pt>
                <c:pt idx="10447">
                  <c:v>40992.998611111114</c:v>
                </c:pt>
                <c:pt idx="10448">
                  <c:v>40993.006250000006</c:v>
                </c:pt>
                <c:pt idx="10449">
                  <c:v>40993.013194444451</c:v>
                </c:pt>
                <c:pt idx="10450">
                  <c:v>40993.019444444442</c:v>
                </c:pt>
                <c:pt idx="10451">
                  <c:v>40993.027083333327</c:v>
                </c:pt>
                <c:pt idx="10452">
                  <c:v>40993.033333333326</c:v>
                </c:pt>
                <c:pt idx="10453">
                  <c:v>40993.040972222232</c:v>
                </c:pt>
                <c:pt idx="10454">
                  <c:v>40993.04791666667</c:v>
                </c:pt>
                <c:pt idx="10455">
                  <c:v>40993.054166666661</c:v>
                </c:pt>
                <c:pt idx="10456">
                  <c:v>40993.061111111107</c:v>
                </c:pt>
                <c:pt idx="10457">
                  <c:v>40993.068055555559</c:v>
                </c:pt>
                <c:pt idx="10458">
                  <c:v>40993.075000000004</c:v>
                </c:pt>
                <c:pt idx="10459">
                  <c:v>40993.082638888896</c:v>
                </c:pt>
                <c:pt idx="10460">
                  <c:v>40993.088888888895</c:v>
                </c:pt>
                <c:pt idx="10461">
                  <c:v>40993.09652777778</c:v>
                </c:pt>
                <c:pt idx="10462">
                  <c:v>40993.103472222225</c:v>
                </c:pt>
                <c:pt idx="10463">
                  <c:v>40993.109722222216</c:v>
                </c:pt>
                <c:pt idx="10464">
                  <c:v>40993.116666666661</c:v>
                </c:pt>
                <c:pt idx="10465">
                  <c:v>40993.123611111107</c:v>
                </c:pt>
                <c:pt idx="10466">
                  <c:v>40993.131249999999</c:v>
                </c:pt>
                <c:pt idx="10467">
                  <c:v>40993.137499999997</c:v>
                </c:pt>
                <c:pt idx="10468">
                  <c:v>40993.144444444442</c:v>
                </c:pt>
                <c:pt idx="10469">
                  <c:v>40993.151388888888</c:v>
                </c:pt>
                <c:pt idx="10470">
                  <c:v>40993.15902777778</c:v>
                </c:pt>
                <c:pt idx="10471">
                  <c:v>40993.165277777778</c:v>
                </c:pt>
                <c:pt idx="10472">
                  <c:v>40993.17291666667</c:v>
                </c:pt>
                <c:pt idx="10473">
                  <c:v>40993.179166666654</c:v>
                </c:pt>
                <c:pt idx="10474">
                  <c:v>40993.186805555553</c:v>
                </c:pt>
                <c:pt idx="10475">
                  <c:v>40993.193055555552</c:v>
                </c:pt>
                <c:pt idx="10476">
                  <c:v>40993.199999999997</c:v>
                </c:pt>
                <c:pt idx="10477">
                  <c:v>40993.206944444442</c:v>
                </c:pt>
                <c:pt idx="10478">
                  <c:v>40993.214583333334</c:v>
                </c:pt>
                <c:pt idx="10479">
                  <c:v>40993.220833333326</c:v>
                </c:pt>
                <c:pt idx="10480">
                  <c:v>40993.227777777771</c:v>
                </c:pt>
                <c:pt idx="10481">
                  <c:v>40993.235416666663</c:v>
                </c:pt>
                <c:pt idx="10482">
                  <c:v>40993.241666666654</c:v>
                </c:pt>
                <c:pt idx="10483">
                  <c:v>40993.248611111114</c:v>
                </c:pt>
                <c:pt idx="10484">
                  <c:v>40993.255555555559</c:v>
                </c:pt>
                <c:pt idx="10485">
                  <c:v>40993.262499999997</c:v>
                </c:pt>
                <c:pt idx="10486">
                  <c:v>40993.269444444435</c:v>
                </c:pt>
                <c:pt idx="10487">
                  <c:v>40993.276388888888</c:v>
                </c:pt>
                <c:pt idx="10488">
                  <c:v>40993.283333333326</c:v>
                </c:pt>
                <c:pt idx="10489">
                  <c:v>40993.290277777778</c:v>
                </c:pt>
                <c:pt idx="10490">
                  <c:v>40993.297222222216</c:v>
                </c:pt>
                <c:pt idx="10491">
                  <c:v>40993.304166666661</c:v>
                </c:pt>
                <c:pt idx="10492">
                  <c:v>40993.311805555553</c:v>
                </c:pt>
                <c:pt idx="10493">
                  <c:v>40993.318055555566</c:v>
                </c:pt>
                <c:pt idx="10494">
                  <c:v>40993.325000000004</c:v>
                </c:pt>
                <c:pt idx="10495">
                  <c:v>40993.338888888895</c:v>
                </c:pt>
                <c:pt idx="10496">
                  <c:v>40993.345833333333</c:v>
                </c:pt>
                <c:pt idx="10497">
                  <c:v>40993.352777777785</c:v>
                </c:pt>
                <c:pt idx="10498">
                  <c:v>40993.359722222223</c:v>
                </c:pt>
                <c:pt idx="10499">
                  <c:v>40993.366666666661</c:v>
                </c:pt>
                <c:pt idx="10500">
                  <c:v>40993.373611111114</c:v>
                </c:pt>
                <c:pt idx="10501">
                  <c:v>40993.381250000006</c:v>
                </c:pt>
                <c:pt idx="10502">
                  <c:v>40993.388194444458</c:v>
                </c:pt>
                <c:pt idx="10503">
                  <c:v>40993.394444444442</c:v>
                </c:pt>
                <c:pt idx="10504">
                  <c:v>40993.401388888888</c:v>
                </c:pt>
                <c:pt idx="10505">
                  <c:v>40993.408333333333</c:v>
                </c:pt>
                <c:pt idx="10506">
                  <c:v>40993.415277777785</c:v>
                </c:pt>
                <c:pt idx="10507">
                  <c:v>40993.422222222223</c:v>
                </c:pt>
                <c:pt idx="10508">
                  <c:v>40993.429166666654</c:v>
                </c:pt>
                <c:pt idx="10509">
                  <c:v>40993.436805555553</c:v>
                </c:pt>
                <c:pt idx="10510">
                  <c:v>40993.443055555559</c:v>
                </c:pt>
                <c:pt idx="10511">
                  <c:v>40993.450000000004</c:v>
                </c:pt>
                <c:pt idx="10512">
                  <c:v>40993.45694444445</c:v>
                </c:pt>
                <c:pt idx="10513">
                  <c:v>40993.464583333334</c:v>
                </c:pt>
                <c:pt idx="10514">
                  <c:v>40993.47152777778</c:v>
                </c:pt>
                <c:pt idx="10515">
                  <c:v>40993.477777777778</c:v>
                </c:pt>
                <c:pt idx="10516">
                  <c:v>40993.484722222223</c:v>
                </c:pt>
                <c:pt idx="10517">
                  <c:v>40993.491666666654</c:v>
                </c:pt>
                <c:pt idx="10518">
                  <c:v>40993.498611111114</c:v>
                </c:pt>
                <c:pt idx="10519">
                  <c:v>40993.505555555559</c:v>
                </c:pt>
                <c:pt idx="10520">
                  <c:v>40993.512500000004</c:v>
                </c:pt>
                <c:pt idx="10521">
                  <c:v>40993.519444444442</c:v>
                </c:pt>
                <c:pt idx="10522">
                  <c:v>40993.526388888888</c:v>
                </c:pt>
                <c:pt idx="10523">
                  <c:v>40993.533333333326</c:v>
                </c:pt>
                <c:pt idx="10524">
                  <c:v>40993.540277777785</c:v>
                </c:pt>
                <c:pt idx="10525">
                  <c:v>40993.54791666667</c:v>
                </c:pt>
                <c:pt idx="10526">
                  <c:v>40993.554166666661</c:v>
                </c:pt>
                <c:pt idx="10527">
                  <c:v>40993.561805555546</c:v>
                </c:pt>
                <c:pt idx="10528">
                  <c:v>40993.568055555559</c:v>
                </c:pt>
                <c:pt idx="10529">
                  <c:v>40993.575694444451</c:v>
                </c:pt>
                <c:pt idx="10530">
                  <c:v>40993.581944444442</c:v>
                </c:pt>
                <c:pt idx="10531">
                  <c:v>40993.588888888895</c:v>
                </c:pt>
                <c:pt idx="10532">
                  <c:v>40993.595833333326</c:v>
                </c:pt>
                <c:pt idx="10533">
                  <c:v>40993.602777777778</c:v>
                </c:pt>
                <c:pt idx="10534">
                  <c:v>40993.61041666667</c:v>
                </c:pt>
                <c:pt idx="10535">
                  <c:v>40993.616666666661</c:v>
                </c:pt>
                <c:pt idx="10536">
                  <c:v>40993.623611111107</c:v>
                </c:pt>
                <c:pt idx="10537">
                  <c:v>40993.631249999999</c:v>
                </c:pt>
                <c:pt idx="10538">
                  <c:v>40993.637499999997</c:v>
                </c:pt>
                <c:pt idx="10539">
                  <c:v>40993.644444444442</c:v>
                </c:pt>
                <c:pt idx="10540">
                  <c:v>40993.651388888888</c:v>
                </c:pt>
                <c:pt idx="10541">
                  <c:v>40993.65902777778</c:v>
                </c:pt>
                <c:pt idx="10542">
                  <c:v>40993.665972222225</c:v>
                </c:pt>
                <c:pt idx="10543">
                  <c:v>40993.672222222223</c:v>
                </c:pt>
                <c:pt idx="10544">
                  <c:v>40993.679166666654</c:v>
                </c:pt>
                <c:pt idx="10545">
                  <c:v>40993.686111111114</c:v>
                </c:pt>
                <c:pt idx="10546">
                  <c:v>40993.693749999991</c:v>
                </c:pt>
                <c:pt idx="10547">
                  <c:v>40993.699999999997</c:v>
                </c:pt>
                <c:pt idx="10548">
                  <c:v>40993.706944444442</c:v>
                </c:pt>
                <c:pt idx="10549">
                  <c:v>40993.714583333334</c:v>
                </c:pt>
                <c:pt idx="10550">
                  <c:v>40993.720833333326</c:v>
                </c:pt>
                <c:pt idx="10551">
                  <c:v>40993.728472222225</c:v>
                </c:pt>
                <c:pt idx="10552">
                  <c:v>40993.735416666663</c:v>
                </c:pt>
                <c:pt idx="10553">
                  <c:v>40993.741666666654</c:v>
                </c:pt>
                <c:pt idx="10554">
                  <c:v>40993.749305555546</c:v>
                </c:pt>
                <c:pt idx="10555">
                  <c:v>40993.755555555559</c:v>
                </c:pt>
                <c:pt idx="10556">
                  <c:v>40993.762499999997</c:v>
                </c:pt>
                <c:pt idx="10557">
                  <c:v>40993.769444444435</c:v>
                </c:pt>
                <c:pt idx="10558">
                  <c:v>40993.776388888888</c:v>
                </c:pt>
                <c:pt idx="10559">
                  <c:v>40993.78402777778</c:v>
                </c:pt>
                <c:pt idx="10560">
                  <c:v>40993.790277777778</c:v>
                </c:pt>
                <c:pt idx="10561">
                  <c:v>40993.797222222216</c:v>
                </c:pt>
                <c:pt idx="10562">
                  <c:v>40993.804166666661</c:v>
                </c:pt>
                <c:pt idx="10563">
                  <c:v>40993.811111111114</c:v>
                </c:pt>
                <c:pt idx="10564">
                  <c:v>40993.818750000006</c:v>
                </c:pt>
                <c:pt idx="10565">
                  <c:v>40993.825694444451</c:v>
                </c:pt>
                <c:pt idx="10566">
                  <c:v>40993.831944444442</c:v>
                </c:pt>
                <c:pt idx="10567">
                  <c:v>40993.838888888895</c:v>
                </c:pt>
                <c:pt idx="10568">
                  <c:v>40993.846527777787</c:v>
                </c:pt>
                <c:pt idx="10569">
                  <c:v>40993.852777777785</c:v>
                </c:pt>
                <c:pt idx="10570">
                  <c:v>40993.859722222223</c:v>
                </c:pt>
                <c:pt idx="10571">
                  <c:v>40993.866666666661</c:v>
                </c:pt>
                <c:pt idx="10572">
                  <c:v>40993.874305555553</c:v>
                </c:pt>
                <c:pt idx="10573">
                  <c:v>40993.880555555566</c:v>
                </c:pt>
                <c:pt idx="10574">
                  <c:v>40993.887500000004</c:v>
                </c:pt>
                <c:pt idx="10575">
                  <c:v>40993.894444444442</c:v>
                </c:pt>
                <c:pt idx="10576">
                  <c:v>40993.902083333334</c:v>
                </c:pt>
                <c:pt idx="10577">
                  <c:v>40993.908333333333</c:v>
                </c:pt>
                <c:pt idx="10578">
                  <c:v>40993.915277777785</c:v>
                </c:pt>
                <c:pt idx="10579">
                  <c:v>40993.922222222223</c:v>
                </c:pt>
                <c:pt idx="10580">
                  <c:v>40993.929166666654</c:v>
                </c:pt>
                <c:pt idx="10581">
                  <c:v>40993.936111111114</c:v>
                </c:pt>
                <c:pt idx="10582">
                  <c:v>40993.943749999999</c:v>
                </c:pt>
                <c:pt idx="10583">
                  <c:v>40993.950000000004</c:v>
                </c:pt>
                <c:pt idx="10584">
                  <c:v>40993.95694444445</c:v>
                </c:pt>
                <c:pt idx="10585">
                  <c:v>40993.963888888888</c:v>
                </c:pt>
                <c:pt idx="10586">
                  <c:v>40993.97152777778</c:v>
                </c:pt>
                <c:pt idx="10587">
                  <c:v>40993.977777777778</c:v>
                </c:pt>
                <c:pt idx="10588">
                  <c:v>40993.984722222223</c:v>
                </c:pt>
                <c:pt idx="10589">
                  <c:v>40993.991666666654</c:v>
                </c:pt>
                <c:pt idx="10590">
                  <c:v>40993.998611111114</c:v>
                </c:pt>
                <c:pt idx="10591">
                  <c:v>40994.006250000006</c:v>
                </c:pt>
                <c:pt idx="10592">
                  <c:v>40994.013194444451</c:v>
                </c:pt>
                <c:pt idx="10593">
                  <c:v>40994.019444444442</c:v>
                </c:pt>
                <c:pt idx="10594">
                  <c:v>40994.027083333327</c:v>
                </c:pt>
                <c:pt idx="10595">
                  <c:v>40994.033333333326</c:v>
                </c:pt>
                <c:pt idx="10596">
                  <c:v>40994.040972222232</c:v>
                </c:pt>
                <c:pt idx="10597">
                  <c:v>40994.04791666667</c:v>
                </c:pt>
                <c:pt idx="10598">
                  <c:v>40994.054166666661</c:v>
                </c:pt>
                <c:pt idx="10599">
                  <c:v>40994.061111111107</c:v>
                </c:pt>
                <c:pt idx="10600">
                  <c:v>40994.068749999999</c:v>
                </c:pt>
                <c:pt idx="10601">
                  <c:v>40994.075694444451</c:v>
                </c:pt>
                <c:pt idx="10602">
                  <c:v>40994.081944444442</c:v>
                </c:pt>
                <c:pt idx="10603">
                  <c:v>40994.088888888895</c:v>
                </c:pt>
                <c:pt idx="10604">
                  <c:v>40994.095833333326</c:v>
                </c:pt>
                <c:pt idx="10605">
                  <c:v>40994.102777777778</c:v>
                </c:pt>
                <c:pt idx="10606">
                  <c:v>40994.109722222216</c:v>
                </c:pt>
                <c:pt idx="10607">
                  <c:v>40994.116666666661</c:v>
                </c:pt>
                <c:pt idx="10608">
                  <c:v>40994.123611111107</c:v>
                </c:pt>
                <c:pt idx="10609">
                  <c:v>40994.130555555559</c:v>
                </c:pt>
                <c:pt idx="10610">
                  <c:v>40994.138194444451</c:v>
                </c:pt>
                <c:pt idx="10611">
                  <c:v>40994.144444444442</c:v>
                </c:pt>
                <c:pt idx="10612">
                  <c:v>40994.151388888888</c:v>
                </c:pt>
                <c:pt idx="10613">
                  <c:v>40994.158333333333</c:v>
                </c:pt>
                <c:pt idx="10614">
                  <c:v>40994.165277777778</c:v>
                </c:pt>
                <c:pt idx="10615">
                  <c:v>40994.17291666667</c:v>
                </c:pt>
                <c:pt idx="10616">
                  <c:v>40994.179166666654</c:v>
                </c:pt>
                <c:pt idx="10617">
                  <c:v>40994.186111111114</c:v>
                </c:pt>
                <c:pt idx="10618">
                  <c:v>40994.193749999991</c:v>
                </c:pt>
                <c:pt idx="10619">
                  <c:v>40994.199999999997</c:v>
                </c:pt>
                <c:pt idx="10620">
                  <c:v>40994.206944444442</c:v>
                </c:pt>
                <c:pt idx="10621">
                  <c:v>40994.214583333334</c:v>
                </c:pt>
                <c:pt idx="10622">
                  <c:v>40994.220833333326</c:v>
                </c:pt>
                <c:pt idx="10623">
                  <c:v>40994.227777777771</c:v>
                </c:pt>
                <c:pt idx="10624">
                  <c:v>40994.234722222216</c:v>
                </c:pt>
                <c:pt idx="10625">
                  <c:v>40994.241666666654</c:v>
                </c:pt>
                <c:pt idx="10626">
                  <c:v>40994.249305555546</c:v>
                </c:pt>
                <c:pt idx="10627">
                  <c:v>40994.255555555559</c:v>
                </c:pt>
                <c:pt idx="10628">
                  <c:v>40994.263194444444</c:v>
                </c:pt>
                <c:pt idx="10629">
                  <c:v>40994.269444444435</c:v>
                </c:pt>
                <c:pt idx="10630">
                  <c:v>40994.277083333327</c:v>
                </c:pt>
                <c:pt idx="10631">
                  <c:v>40994.283333333326</c:v>
                </c:pt>
                <c:pt idx="10632">
                  <c:v>40994.290277777778</c:v>
                </c:pt>
                <c:pt idx="10633">
                  <c:v>40994.297916666663</c:v>
                </c:pt>
                <c:pt idx="10634">
                  <c:v>40994.304166666661</c:v>
                </c:pt>
                <c:pt idx="10635">
                  <c:v>40994.311111111114</c:v>
                </c:pt>
                <c:pt idx="10636">
                  <c:v>40994.318055555566</c:v>
                </c:pt>
                <c:pt idx="10637">
                  <c:v>40994.325000000004</c:v>
                </c:pt>
                <c:pt idx="10638">
                  <c:v>40994.331944444442</c:v>
                </c:pt>
                <c:pt idx="10639">
                  <c:v>40994.339583333334</c:v>
                </c:pt>
                <c:pt idx="10640">
                  <c:v>40994.345833333333</c:v>
                </c:pt>
                <c:pt idx="10641">
                  <c:v>40994.352777777785</c:v>
                </c:pt>
                <c:pt idx="10642">
                  <c:v>40994.359722222223</c:v>
                </c:pt>
                <c:pt idx="10643">
                  <c:v>40994.367361111101</c:v>
                </c:pt>
                <c:pt idx="10644">
                  <c:v>40994.373611111114</c:v>
                </c:pt>
                <c:pt idx="10645">
                  <c:v>40994.381250000006</c:v>
                </c:pt>
                <c:pt idx="10646">
                  <c:v>40994.387500000004</c:v>
                </c:pt>
                <c:pt idx="10647">
                  <c:v>40994.395138888889</c:v>
                </c:pt>
                <c:pt idx="10648">
                  <c:v>40994.402083333334</c:v>
                </c:pt>
                <c:pt idx="10649">
                  <c:v>40994.408333333333</c:v>
                </c:pt>
                <c:pt idx="10650">
                  <c:v>40994.415277777785</c:v>
                </c:pt>
                <c:pt idx="10651">
                  <c:v>40994.422222222223</c:v>
                </c:pt>
                <c:pt idx="10652">
                  <c:v>40994.429861111101</c:v>
                </c:pt>
                <c:pt idx="10653">
                  <c:v>40994.436111111114</c:v>
                </c:pt>
                <c:pt idx="10654">
                  <c:v>40994.443055555559</c:v>
                </c:pt>
                <c:pt idx="10655">
                  <c:v>40994.450000000004</c:v>
                </c:pt>
                <c:pt idx="10656">
                  <c:v>40994.45694444445</c:v>
                </c:pt>
                <c:pt idx="10657">
                  <c:v>40994.464583333334</c:v>
                </c:pt>
                <c:pt idx="10658">
                  <c:v>40994.470833333333</c:v>
                </c:pt>
                <c:pt idx="10659">
                  <c:v>40994.477777777778</c:v>
                </c:pt>
                <c:pt idx="10660">
                  <c:v>40994.484722222223</c:v>
                </c:pt>
                <c:pt idx="10661">
                  <c:v>40994.492361111101</c:v>
                </c:pt>
                <c:pt idx="10662">
                  <c:v>40994.498611111114</c:v>
                </c:pt>
                <c:pt idx="10663">
                  <c:v>40994.506250000006</c:v>
                </c:pt>
                <c:pt idx="10664">
                  <c:v>40994.512500000004</c:v>
                </c:pt>
                <c:pt idx="10665">
                  <c:v>40994.519444444442</c:v>
                </c:pt>
                <c:pt idx="10666">
                  <c:v>40994.527083333327</c:v>
                </c:pt>
                <c:pt idx="10667">
                  <c:v>40994.533333333326</c:v>
                </c:pt>
                <c:pt idx="10668">
                  <c:v>40994.540277777785</c:v>
                </c:pt>
                <c:pt idx="10669">
                  <c:v>40994.54791666667</c:v>
                </c:pt>
                <c:pt idx="10670">
                  <c:v>40994.554166666661</c:v>
                </c:pt>
                <c:pt idx="10671">
                  <c:v>40994.561805555546</c:v>
                </c:pt>
                <c:pt idx="10672">
                  <c:v>40994.568055555559</c:v>
                </c:pt>
                <c:pt idx="10673">
                  <c:v>40994.575000000004</c:v>
                </c:pt>
                <c:pt idx="10674">
                  <c:v>40994.581944444442</c:v>
                </c:pt>
                <c:pt idx="10675">
                  <c:v>40994.588888888895</c:v>
                </c:pt>
                <c:pt idx="10676">
                  <c:v>40994.595833333326</c:v>
                </c:pt>
                <c:pt idx="10677">
                  <c:v>40994.603472222225</c:v>
                </c:pt>
                <c:pt idx="10678">
                  <c:v>40994.609722222216</c:v>
                </c:pt>
                <c:pt idx="10679">
                  <c:v>40994.616666666661</c:v>
                </c:pt>
                <c:pt idx="10680">
                  <c:v>40994.624305555546</c:v>
                </c:pt>
                <c:pt idx="10681">
                  <c:v>40994.630555555559</c:v>
                </c:pt>
                <c:pt idx="10682">
                  <c:v>40994.638194444451</c:v>
                </c:pt>
                <c:pt idx="10683">
                  <c:v>40994.644444444442</c:v>
                </c:pt>
                <c:pt idx="10684">
                  <c:v>40994.651388888888</c:v>
                </c:pt>
                <c:pt idx="10685">
                  <c:v>40994.658333333333</c:v>
                </c:pt>
                <c:pt idx="10686">
                  <c:v>40994.665277777778</c:v>
                </c:pt>
                <c:pt idx="10687">
                  <c:v>40994.67291666667</c:v>
                </c:pt>
                <c:pt idx="10688">
                  <c:v>40994.679166666654</c:v>
                </c:pt>
                <c:pt idx="10689">
                  <c:v>40994.686111111114</c:v>
                </c:pt>
                <c:pt idx="10690">
                  <c:v>40994.693055555552</c:v>
                </c:pt>
                <c:pt idx="10691">
                  <c:v>40994.699999999997</c:v>
                </c:pt>
                <c:pt idx="10692">
                  <c:v>40994.706944444442</c:v>
                </c:pt>
                <c:pt idx="10693">
                  <c:v>40994.713888888888</c:v>
                </c:pt>
                <c:pt idx="10694">
                  <c:v>40994.720833333326</c:v>
                </c:pt>
                <c:pt idx="10695">
                  <c:v>40994.728472222225</c:v>
                </c:pt>
                <c:pt idx="10696">
                  <c:v>40994.734722222216</c:v>
                </c:pt>
                <c:pt idx="10697">
                  <c:v>40994.741666666654</c:v>
                </c:pt>
                <c:pt idx="10698">
                  <c:v>40994.748611111114</c:v>
                </c:pt>
                <c:pt idx="10699">
                  <c:v>40994.755555555559</c:v>
                </c:pt>
                <c:pt idx="10700">
                  <c:v>40994.762499999997</c:v>
                </c:pt>
                <c:pt idx="10701">
                  <c:v>40994.770138888889</c:v>
                </c:pt>
                <c:pt idx="10702">
                  <c:v>40994.776388888888</c:v>
                </c:pt>
                <c:pt idx="10703">
                  <c:v>40994.783333333326</c:v>
                </c:pt>
                <c:pt idx="10704">
                  <c:v>40994.790972222225</c:v>
                </c:pt>
                <c:pt idx="10705">
                  <c:v>40994.797916666663</c:v>
                </c:pt>
                <c:pt idx="10706">
                  <c:v>40994.804861111108</c:v>
                </c:pt>
                <c:pt idx="10707">
                  <c:v>40994.811805555553</c:v>
                </c:pt>
                <c:pt idx="10708">
                  <c:v>40994.818055555566</c:v>
                </c:pt>
                <c:pt idx="10709">
                  <c:v>40994.825000000004</c:v>
                </c:pt>
                <c:pt idx="10710">
                  <c:v>40994.831944444442</c:v>
                </c:pt>
                <c:pt idx="10711">
                  <c:v>40994.839583333334</c:v>
                </c:pt>
                <c:pt idx="10712">
                  <c:v>40994.846527777787</c:v>
                </c:pt>
                <c:pt idx="10713">
                  <c:v>40994.852777777785</c:v>
                </c:pt>
                <c:pt idx="10714">
                  <c:v>40994.86041666667</c:v>
                </c:pt>
                <c:pt idx="10715">
                  <c:v>40994.866666666661</c:v>
                </c:pt>
                <c:pt idx="10716">
                  <c:v>40994.874305555553</c:v>
                </c:pt>
                <c:pt idx="10717">
                  <c:v>40994.881250000006</c:v>
                </c:pt>
                <c:pt idx="10718">
                  <c:v>40994.888194444458</c:v>
                </c:pt>
                <c:pt idx="10719">
                  <c:v>40994.894444444442</c:v>
                </c:pt>
                <c:pt idx="10720">
                  <c:v>40994.901388888888</c:v>
                </c:pt>
                <c:pt idx="10721">
                  <c:v>40994.908333333333</c:v>
                </c:pt>
                <c:pt idx="10722">
                  <c:v>40994.915277777785</c:v>
                </c:pt>
                <c:pt idx="10723">
                  <c:v>40994.92291666667</c:v>
                </c:pt>
                <c:pt idx="10724">
                  <c:v>40994.929861111101</c:v>
                </c:pt>
                <c:pt idx="10725">
                  <c:v>40994.936111111114</c:v>
                </c:pt>
                <c:pt idx="10726">
                  <c:v>40994.943055555559</c:v>
                </c:pt>
                <c:pt idx="10727">
                  <c:v>40994.950000000004</c:v>
                </c:pt>
                <c:pt idx="10728">
                  <c:v>40994.95694444445</c:v>
                </c:pt>
                <c:pt idx="10729">
                  <c:v>40994.964583333334</c:v>
                </c:pt>
                <c:pt idx="10730">
                  <c:v>40994.97152777778</c:v>
                </c:pt>
                <c:pt idx="10731">
                  <c:v>40994.978472222232</c:v>
                </c:pt>
                <c:pt idx="10732">
                  <c:v>40994.984722222223</c:v>
                </c:pt>
                <c:pt idx="10733">
                  <c:v>40994.991666666654</c:v>
                </c:pt>
                <c:pt idx="10734">
                  <c:v>40994.999305555546</c:v>
                </c:pt>
                <c:pt idx="10735">
                  <c:v>40995.006250000006</c:v>
                </c:pt>
                <c:pt idx="10736">
                  <c:v>40995.013194444451</c:v>
                </c:pt>
                <c:pt idx="10737">
                  <c:v>40995.020138888889</c:v>
                </c:pt>
                <c:pt idx="10738">
                  <c:v>40995.027083333327</c:v>
                </c:pt>
                <c:pt idx="10739">
                  <c:v>40995.033333333326</c:v>
                </c:pt>
                <c:pt idx="10740">
                  <c:v>40995.040972222232</c:v>
                </c:pt>
                <c:pt idx="10741">
                  <c:v>40995.04791666667</c:v>
                </c:pt>
                <c:pt idx="10742">
                  <c:v>40995.054861111108</c:v>
                </c:pt>
                <c:pt idx="10743">
                  <c:v>40995.061111111107</c:v>
                </c:pt>
                <c:pt idx="10744">
                  <c:v>40995.068749999999</c:v>
                </c:pt>
                <c:pt idx="10745">
                  <c:v>40995.075694444451</c:v>
                </c:pt>
                <c:pt idx="10746">
                  <c:v>40995.081944444442</c:v>
                </c:pt>
                <c:pt idx="10747">
                  <c:v>40995.089583333334</c:v>
                </c:pt>
                <c:pt idx="10748">
                  <c:v>40995.09652777778</c:v>
                </c:pt>
                <c:pt idx="10749">
                  <c:v>40995.103472222225</c:v>
                </c:pt>
                <c:pt idx="10750">
                  <c:v>40995.11041666667</c:v>
                </c:pt>
                <c:pt idx="10751">
                  <c:v>40995.117361111101</c:v>
                </c:pt>
                <c:pt idx="10752">
                  <c:v>40995.123611111107</c:v>
                </c:pt>
                <c:pt idx="10753">
                  <c:v>40995.131249999999</c:v>
                </c:pt>
                <c:pt idx="10754">
                  <c:v>40995.138194444451</c:v>
                </c:pt>
                <c:pt idx="10755">
                  <c:v>40995.145138888889</c:v>
                </c:pt>
                <c:pt idx="10756">
                  <c:v>40995.152083333334</c:v>
                </c:pt>
                <c:pt idx="10757">
                  <c:v>40995.158333333333</c:v>
                </c:pt>
                <c:pt idx="10758">
                  <c:v>40995.165277777778</c:v>
                </c:pt>
                <c:pt idx="10759">
                  <c:v>40995.17291666667</c:v>
                </c:pt>
                <c:pt idx="10760">
                  <c:v>40995.179861111101</c:v>
                </c:pt>
                <c:pt idx="10761">
                  <c:v>40995.186805555553</c:v>
                </c:pt>
                <c:pt idx="10762">
                  <c:v>40995.193749999991</c:v>
                </c:pt>
                <c:pt idx="10763">
                  <c:v>40995.199999999997</c:v>
                </c:pt>
                <c:pt idx="10764">
                  <c:v>40995.207638888889</c:v>
                </c:pt>
                <c:pt idx="10765">
                  <c:v>40995.214583333334</c:v>
                </c:pt>
                <c:pt idx="10766">
                  <c:v>40995.220833333326</c:v>
                </c:pt>
                <c:pt idx="10767">
                  <c:v>40995.227777777771</c:v>
                </c:pt>
                <c:pt idx="10768">
                  <c:v>40995.234722222216</c:v>
                </c:pt>
                <c:pt idx="10769">
                  <c:v>40995.241666666654</c:v>
                </c:pt>
                <c:pt idx="10770">
                  <c:v>40995.248611111114</c:v>
                </c:pt>
                <c:pt idx="10771">
                  <c:v>40995.255555555559</c:v>
                </c:pt>
                <c:pt idx="10772">
                  <c:v>40995.262499999997</c:v>
                </c:pt>
                <c:pt idx="10773">
                  <c:v>40995.269444444435</c:v>
                </c:pt>
                <c:pt idx="10774">
                  <c:v>40995.276388888888</c:v>
                </c:pt>
                <c:pt idx="10775">
                  <c:v>40995.283333333326</c:v>
                </c:pt>
                <c:pt idx="10776">
                  <c:v>40995.290277777778</c:v>
                </c:pt>
                <c:pt idx="10777">
                  <c:v>40995.297222222216</c:v>
                </c:pt>
                <c:pt idx="10778">
                  <c:v>40995.304861111108</c:v>
                </c:pt>
                <c:pt idx="10779">
                  <c:v>40995.311111111114</c:v>
                </c:pt>
                <c:pt idx="10780">
                  <c:v>40995.318055555566</c:v>
                </c:pt>
                <c:pt idx="10781">
                  <c:v>40995.325000000004</c:v>
                </c:pt>
                <c:pt idx="10782">
                  <c:v>40995.331944444442</c:v>
                </c:pt>
                <c:pt idx="10783">
                  <c:v>40995.338888888895</c:v>
                </c:pt>
                <c:pt idx="10784">
                  <c:v>40995.345833333333</c:v>
                </c:pt>
                <c:pt idx="10785">
                  <c:v>40995.352777777785</c:v>
                </c:pt>
                <c:pt idx="10786">
                  <c:v>40995.36041666667</c:v>
                </c:pt>
                <c:pt idx="10787">
                  <c:v>40995.367361111101</c:v>
                </c:pt>
                <c:pt idx="10788">
                  <c:v>40995.373611111114</c:v>
                </c:pt>
                <c:pt idx="10789">
                  <c:v>40995.380555555566</c:v>
                </c:pt>
                <c:pt idx="10790">
                  <c:v>40995.388194444458</c:v>
                </c:pt>
                <c:pt idx="10791">
                  <c:v>40995.394444444442</c:v>
                </c:pt>
                <c:pt idx="10792">
                  <c:v>40995.401388888888</c:v>
                </c:pt>
                <c:pt idx="10793">
                  <c:v>40995.408333333333</c:v>
                </c:pt>
                <c:pt idx="10794">
                  <c:v>40995.415277777785</c:v>
                </c:pt>
                <c:pt idx="10795">
                  <c:v>40995.422222222223</c:v>
                </c:pt>
                <c:pt idx="10796">
                  <c:v>40995.429166666654</c:v>
                </c:pt>
                <c:pt idx="10797">
                  <c:v>40995.436111111114</c:v>
                </c:pt>
                <c:pt idx="10798">
                  <c:v>40995.443055555559</c:v>
                </c:pt>
                <c:pt idx="10799">
                  <c:v>40995.450000000004</c:v>
                </c:pt>
                <c:pt idx="10800">
                  <c:v>40995.45694444445</c:v>
                </c:pt>
                <c:pt idx="10801">
                  <c:v>40995.463888888888</c:v>
                </c:pt>
                <c:pt idx="10802">
                  <c:v>40995.47152777778</c:v>
                </c:pt>
                <c:pt idx="10803">
                  <c:v>40995.477777777778</c:v>
                </c:pt>
                <c:pt idx="10804">
                  <c:v>40995.484722222223</c:v>
                </c:pt>
                <c:pt idx="10805">
                  <c:v>40995.491666666654</c:v>
                </c:pt>
                <c:pt idx="10806">
                  <c:v>40995.498611111114</c:v>
                </c:pt>
                <c:pt idx="10807">
                  <c:v>40995.505555555559</c:v>
                </c:pt>
                <c:pt idx="10808">
                  <c:v>40995.512500000004</c:v>
                </c:pt>
                <c:pt idx="10809">
                  <c:v>40995.519444444442</c:v>
                </c:pt>
                <c:pt idx="10810">
                  <c:v>40995.526388888888</c:v>
                </c:pt>
                <c:pt idx="10811">
                  <c:v>40995.533333333326</c:v>
                </c:pt>
                <c:pt idx="10812">
                  <c:v>40995.540277777785</c:v>
                </c:pt>
                <c:pt idx="10813">
                  <c:v>40995.547222222223</c:v>
                </c:pt>
                <c:pt idx="10814">
                  <c:v>40995.554166666661</c:v>
                </c:pt>
                <c:pt idx="10815">
                  <c:v>40995.561111111107</c:v>
                </c:pt>
                <c:pt idx="10816">
                  <c:v>40995.568749999999</c:v>
                </c:pt>
                <c:pt idx="10817">
                  <c:v>40995.575000000004</c:v>
                </c:pt>
                <c:pt idx="10818">
                  <c:v>40995.581944444442</c:v>
                </c:pt>
                <c:pt idx="10819">
                  <c:v>40995.588888888895</c:v>
                </c:pt>
                <c:pt idx="10820">
                  <c:v>40995.595833333326</c:v>
                </c:pt>
                <c:pt idx="10821">
                  <c:v>40995.602777777778</c:v>
                </c:pt>
                <c:pt idx="10822">
                  <c:v>40995.609722222216</c:v>
                </c:pt>
                <c:pt idx="10823">
                  <c:v>40995.616666666661</c:v>
                </c:pt>
                <c:pt idx="10824">
                  <c:v>40995.623611111107</c:v>
                </c:pt>
                <c:pt idx="10825">
                  <c:v>40995.630555555559</c:v>
                </c:pt>
                <c:pt idx="10826">
                  <c:v>40995.637499999997</c:v>
                </c:pt>
                <c:pt idx="10827">
                  <c:v>40995.644444444442</c:v>
                </c:pt>
                <c:pt idx="10828">
                  <c:v>40995.652083333334</c:v>
                </c:pt>
                <c:pt idx="10829">
                  <c:v>40995.658333333333</c:v>
                </c:pt>
                <c:pt idx="10830">
                  <c:v>40995.665277777778</c:v>
                </c:pt>
                <c:pt idx="10831">
                  <c:v>40995.672222222223</c:v>
                </c:pt>
                <c:pt idx="10832">
                  <c:v>40995.679166666654</c:v>
                </c:pt>
                <c:pt idx="10833">
                  <c:v>40995.686111111114</c:v>
                </c:pt>
                <c:pt idx="10834">
                  <c:v>40995.693055555552</c:v>
                </c:pt>
                <c:pt idx="10835">
                  <c:v>40995.699999999997</c:v>
                </c:pt>
                <c:pt idx="10836">
                  <c:v>40995.706944444442</c:v>
                </c:pt>
                <c:pt idx="10837">
                  <c:v>40995.713888888888</c:v>
                </c:pt>
                <c:pt idx="10838">
                  <c:v>40995.720833333326</c:v>
                </c:pt>
                <c:pt idx="10839">
                  <c:v>40995.727777777771</c:v>
                </c:pt>
                <c:pt idx="10840">
                  <c:v>40995.734722222216</c:v>
                </c:pt>
                <c:pt idx="10841">
                  <c:v>40995.741666666654</c:v>
                </c:pt>
                <c:pt idx="10842">
                  <c:v>40995.748611111114</c:v>
                </c:pt>
                <c:pt idx="10843">
                  <c:v>40995.755555555559</c:v>
                </c:pt>
                <c:pt idx="10844">
                  <c:v>40995.762499999997</c:v>
                </c:pt>
                <c:pt idx="10845">
                  <c:v>40995.769444444435</c:v>
                </c:pt>
                <c:pt idx="10846">
                  <c:v>40995.776388888888</c:v>
                </c:pt>
                <c:pt idx="10847">
                  <c:v>40995.783333333326</c:v>
                </c:pt>
                <c:pt idx="10848">
                  <c:v>40995.790277777778</c:v>
                </c:pt>
                <c:pt idx="10849">
                  <c:v>40995.797916666663</c:v>
                </c:pt>
                <c:pt idx="10850">
                  <c:v>40995.804166666661</c:v>
                </c:pt>
                <c:pt idx="10851">
                  <c:v>40995.811111111114</c:v>
                </c:pt>
                <c:pt idx="10852">
                  <c:v>40995.818055555566</c:v>
                </c:pt>
                <c:pt idx="10853">
                  <c:v>40995.825000000004</c:v>
                </c:pt>
                <c:pt idx="10854">
                  <c:v>40995.831944444442</c:v>
                </c:pt>
                <c:pt idx="10855">
                  <c:v>40995.839583333334</c:v>
                </c:pt>
                <c:pt idx="10856">
                  <c:v>40995.846527777787</c:v>
                </c:pt>
                <c:pt idx="10857">
                  <c:v>40995.852777777785</c:v>
                </c:pt>
                <c:pt idx="10858">
                  <c:v>40995.859722222223</c:v>
                </c:pt>
                <c:pt idx="10859">
                  <c:v>40995.866666666661</c:v>
                </c:pt>
                <c:pt idx="10860">
                  <c:v>40995.873611111114</c:v>
                </c:pt>
                <c:pt idx="10861">
                  <c:v>40995.880555555566</c:v>
                </c:pt>
                <c:pt idx="10862">
                  <c:v>40995.887500000004</c:v>
                </c:pt>
                <c:pt idx="10863">
                  <c:v>40995.894444444442</c:v>
                </c:pt>
                <c:pt idx="10864">
                  <c:v>40995.901388888888</c:v>
                </c:pt>
                <c:pt idx="10865">
                  <c:v>40995.908333333333</c:v>
                </c:pt>
                <c:pt idx="10866">
                  <c:v>40995.915277777785</c:v>
                </c:pt>
                <c:pt idx="10867">
                  <c:v>40995.922222222223</c:v>
                </c:pt>
                <c:pt idx="10868">
                  <c:v>40995.929166666654</c:v>
                </c:pt>
                <c:pt idx="10869">
                  <c:v>40995.936805555553</c:v>
                </c:pt>
                <c:pt idx="10870">
                  <c:v>40995.943055555559</c:v>
                </c:pt>
                <c:pt idx="10871">
                  <c:v>40995.950000000004</c:v>
                </c:pt>
                <c:pt idx="10872">
                  <c:v>40995.95694444445</c:v>
                </c:pt>
                <c:pt idx="10873">
                  <c:v>40995.963888888888</c:v>
                </c:pt>
                <c:pt idx="10874">
                  <c:v>40995.970833333333</c:v>
                </c:pt>
                <c:pt idx="10875">
                  <c:v>40995.978472222232</c:v>
                </c:pt>
                <c:pt idx="10876">
                  <c:v>40995.984722222223</c:v>
                </c:pt>
                <c:pt idx="10877">
                  <c:v>40995.991666666654</c:v>
                </c:pt>
                <c:pt idx="10878">
                  <c:v>40995.998611111114</c:v>
                </c:pt>
                <c:pt idx="10879">
                  <c:v>40996.005555555559</c:v>
                </c:pt>
                <c:pt idx="10880">
                  <c:v>40996.012500000004</c:v>
                </c:pt>
                <c:pt idx="10881">
                  <c:v>40996.019444444442</c:v>
                </c:pt>
                <c:pt idx="10882">
                  <c:v>40996.026388888888</c:v>
                </c:pt>
                <c:pt idx="10883">
                  <c:v>40996.033333333326</c:v>
                </c:pt>
                <c:pt idx="10884">
                  <c:v>40996.040277777785</c:v>
                </c:pt>
                <c:pt idx="10885">
                  <c:v>40996.04791666667</c:v>
                </c:pt>
                <c:pt idx="10886">
                  <c:v>40996.054166666661</c:v>
                </c:pt>
                <c:pt idx="10887">
                  <c:v>40996.061111111107</c:v>
                </c:pt>
                <c:pt idx="10888">
                  <c:v>40996.068055555559</c:v>
                </c:pt>
                <c:pt idx="10889">
                  <c:v>40996.075000000004</c:v>
                </c:pt>
                <c:pt idx="10890">
                  <c:v>40996.088888888895</c:v>
                </c:pt>
                <c:pt idx="10891">
                  <c:v>40996.09652777778</c:v>
                </c:pt>
                <c:pt idx="10892">
                  <c:v>40996.102777777778</c:v>
                </c:pt>
                <c:pt idx="10893">
                  <c:v>40996.109722222216</c:v>
                </c:pt>
                <c:pt idx="10894">
                  <c:v>40996.116666666661</c:v>
                </c:pt>
                <c:pt idx="10895">
                  <c:v>40996.123611111107</c:v>
                </c:pt>
                <c:pt idx="10896">
                  <c:v>40996.130555555559</c:v>
                </c:pt>
                <c:pt idx="10897">
                  <c:v>40996.137499999997</c:v>
                </c:pt>
                <c:pt idx="10898">
                  <c:v>40996.144444444442</c:v>
                </c:pt>
                <c:pt idx="10899">
                  <c:v>40996.151388888888</c:v>
                </c:pt>
                <c:pt idx="10900">
                  <c:v>40996.158333333333</c:v>
                </c:pt>
                <c:pt idx="10901">
                  <c:v>40996.165277777778</c:v>
                </c:pt>
                <c:pt idx="10902">
                  <c:v>40996.17291666667</c:v>
                </c:pt>
                <c:pt idx="10903">
                  <c:v>40996.179166666654</c:v>
                </c:pt>
                <c:pt idx="10904">
                  <c:v>40996.186111111114</c:v>
                </c:pt>
                <c:pt idx="10905">
                  <c:v>40996.193055555552</c:v>
                </c:pt>
                <c:pt idx="10906">
                  <c:v>40996.199999999997</c:v>
                </c:pt>
                <c:pt idx="10907">
                  <c:v>40996.206944444442</c:v>
                </c:pt>
                <c:pt idx="10908">
                  <c:v>40996.213888888888</c:v>
                </c:pt>
                <c:pt idx="10909">
                  <c:v>40996.220833333326</c:v>
                </c:pt>
                <c:pt idx="10910">
                  <c:v>40996.227777777771</c:v>
                </c:pt>
                <c:pt idx="10911">
                  <c:v>40996.234722222216</c:v>
                </c:pt>
                <c:pt idx="10912">
                  <c:v>40996.241666666654</c:v>
                </c:pt>
                <c:pt idx="10913">
                  <c:v>40996.248611111114</c:v>
                </c:pt>
                <c:pt idx="10914">
                  <c:v>40996.256250000006</c:v>
                </c:pt>
                <c:pt idx="10915">
                  <c:v>40996.262499999997</c:v>
                </c:pt>
                <c:pt idx="10916">
                  <c:v>40996.269444444435</c:v>
                </c:pt>
                <c:pt idx="10917">
                  <c:v>40996.276388888888</c:v>
                </c:pt>
                <c:pt idx="10918">
                  <c:v>40996.28402777778</c:v>
                </c:pt>
                <c:pt idx="10919">
                  <c:v>40996.290277777778</c:v>
                </c:pt>
                <c:pt idx="10920">
                  <c:v>40996.297222222216</c:v>
                </c:pt>
                <c:pt idx="10921">
                  <c:v>40996.304166666661</c:v>
                </c:pt>
                <c:pt idx="10922">
                  <c:v>40996.311111111114</c:v>
                </c:pt>
                <c:pt idx="10923">
                  <c:v>40996.318055555566</c:v>
                </c:pt>
                <c:pt idx="10924">
                  <c:v>40996.325000000004</c:v>
                </c:pt>
                <c:pt idx="10925">
                  <c:v>40996.331944444442</c:v>
                </c:pt>
                <c:pt idx="10926">
                  <c:v>40996.339583333334</c:v>
                </c:pt>
                <c:pt idx="10927">
                  <c:v>40996.345833333333</c:v>
                </c:pt>
                <c:pt idx="10928">
                  <c:v>40996.352777777785</c:v>
                </c:pt>
                <c:pt idx="10929">
                  <c:v>40996.359722222223</c:v>
                </c:pt>
                <c:pt idx="10930">
                  <c:v>40996.367361111101</c:v>
                </c:pt>
                <c:pt idx="10931">
                  <c:v>40996.373611111114</c:v>
                </c:pt>
                <c:pt idx="10932">
                  <c:v>40996.380555555566</c:v>
                </c:pt>
                <c:pt idx="10933">
                  <c:v>40996.387500000004</c:v>
                </c:pt>
                <c:pt idx="10934">
                  <c:v>40996.395138888889</c:v>
                </c:pt>
                <c:pt idx="10935">
                  <c:v>40996.401388888888</c:v>
                </c:pt>
                <c:pt idx="10936">
                  <c:v>40996.408333333333</c:v>
                </c:pt>
                <c:pt idx="10937">
                  <c:v>40996.415277777785</c:v>
                </c:pt>
                <c:pt idx="10938">
                  <c:v>40996.422222222223</c:v>
                </c:pt>
                <c:pt idx="10939">
                  <c:v>40996.429166666654</c:v>
                </c:pt>
                <c:pt idx="10940">
                  <c:v>40996.436111111114</c:v>
                </c:pt>
                <c:pt idx="10941">
                  <c:v>40996.443055555559</c:v>
                </c:pt>
                <c:pt idx="10942">
                  <c:v>40996.450694444458</c:v>
                </c:pt>
                <c:pt idx="10943">
                  <c:v>40996.457638888896</c:v>
                </c:pt>
                <c:pt idx="10944">
                  <c:v>40996.463888888888</c:v>
                </c:pt>
                <c:pt idx="10945">
                  <c:v>40996.470833333333</c:v>
                </c:pt>
                <c:pt idx="10946">
                  <c:v>40996.478472222232</c:v>
                </c:pt>
                <c:pt idx="10947">
                  <c:v>40996.484722222223</c:v>
                </c:pt>
                <c:pt idx="10948">
                  <c:v>40996.491666666654</c:v>
                </c:pt>
                <c:pt idx="10949">
                  <c:v>40996.499305555546</c:v>
                </c:pt>
                <c:pt idx="10950">
                  <c:v>40996.505555555559</c:v>
                </c:pt>
                <c:pt idx="10951">
                  <c:v>40996.512500000004</c:v>
                </c:pt>
                <c:pt idx="10952">
                  <c:v>40996.520138888889</c:v>
                </c:pt>
                <c:pt idx="10953">
                  <c:v>40996.527083333327</c:v>
                </c:pt>
                <c:pt idx="10954">
                  <c:v>40996.533333333326</c:v>
                </c:pt>
                <c:pt idx="10955">
                  <c:v>40996.540277777785</c:v>
                </c:pt>
                <c:pt idx="10956">
                  <c:v>40996.547222222223</c:v>
                </c:pt>
                <c:pt idx="10957">
                  <c:v>40996.554166666661</c:v>
                </c:pt>
                <c:pt idx="10958">
                  <c:v>40996.561111111107</c:v>
                </c:pt>
                <c:pt idx="10959">
                  <c:v>40996.568055555559</c:v>
                </c:pt>
                <c:pt idx="10960">
                  <c:v>40996.575000000004</c:v>
                </c:pt>
                <c:pt idx="10961">
                  <c:v>40996.581944444442</c:v>
                </c:pt>
                <c:pt idx="10962">
                  <c:v>40996.588888888895</c:v>
                </c:pt>
                <c:pt idx="10963">
                  <c:v>40996.595833333326</c:v>
                </c:pt>
                <c:pt idx="10964">
                  <c:v>40996.603472222225</c:v>
                </c:pt>
                <c:pt idx="10965">
                  <c:v>40996.61041666667</c:v>
                </c:pt>
                <c:pt idx="10966">
                  <c:v>40996.617361111101</c:v>
                </c:pt>
                <c:pt idx="10967">
                  <c:v>40996.623611111107</c:v>
                </c:pt>
                <c:pt idx="10968">
                  <c:v>40996.630555555559</c:v>
                </c:pt>
                <c:pt idx="10969">
                  <c:v>40996.638194444451</c:v>
                </c:pt>
                <c:pt idx="10970">
                  <c:v>40996.645138888889</c:v>
                </c:pt>
                <c:pt idx="10971">
                  <c:v>40996.652083333334</c:v>
                </c:pt>
                <c:pt idx="10972">
                  <c:v>40996.658333333333</c:v>
                </c:pt>
                <c:pt idx="10973">
                  <c:v>40996.665277777778</c:v>
                </c:pt>
                <c:pt idx="10974">
                  <c:v>40996.672222222223</c:v>
                </c:pt>
                <c:pt idx="10975">
                  <c:v>40996.679166666654</c:v>
                </c:pt>
                <c:pt idx="10976">
                  <c:v>40996.686111111114</c:v>
                </c:pt>
                <c:pt idx="10977">
                  <c:v>40996.693055555552</c:v>
                </c:pt>
                <c:pt idx="10978">
                  <c:v>40996.699999999997</c:v>
                </c:pt>
                <c:pt idx="10979">
                  <c:v>40996.706944444442</c:v>
                </c:pt>
                <c:pt idx="10980">
                  <c:v>40996.714583333334</c:v>
                </c:pt>
                <c:pt idx="10981">
                  <c:v>40996.720833333326</c:v>
                </c:pt>
                <c:pt idx="10982">
                  <c:v>40996.727777777771</c:v>
                </c:pt>
                <c:pt idx="10983">
                  <c:v>40996.734722222216</c:v>
                </c:pt>
                <c:pt idx="10984">
                  <c:v>40996.741666666654</c:v>
                </c:pt>
                <c:pt idx="10985">
                  <c:v>40996.748611111114</c:v>
                </c:pt>
                <c:pt idx="10986">
                  <c:v>40996.755555555559</c:v>
                </c:pt>
                <c:pt idx="10987">
                  <c:v>40996.769444444435</c:v>
                </c:pt>
                <c:pt idx="10988">
                  <c:v>40996.777083333327</c:v>
                </c:pt>
                <c:pt idx="10989">
                  <c:v>40996.78402777778</c:v>
                </c:pt>
                <c:pt idx="10990">
                  <c:v>40996.790972222225</c:v>
                </c:pt>
                <c:pt idx="10991">
                  <c:v>40996.797222222216</c:v>
                </c:pt>
                <c:pt idx="10992">
                  <c:v>40996.804166666661</c:v>
                </c:pt>
                <c:pt idx="10993">
                  <c:v>40996.811111111114</c:v>
                </c:pt>
                <c:pt idx="10994">
                  <c:v>40996.818055555566</c:v>
                </c:pt>
                <c:pt idx="10995">
                  <c:v>40996.825000000004</c:v>
                </c:pt>
                <c:pt idx="10996">
                  <c:v>40996.832638888896</c:v>
                </c:pt>
                <c:pt idx="10997">
                  <c:v>40996.838888888895</c:v>
                </c:pt>
                <c:pt idx="10998">
                  <c:v>40996.846527777787</c:v>
                </c:pt>
                <c:pt idx="10999">
                  <c:v>40996.853472222232</c:v>
                </c:pt>
                <c:pt idx="11000">
                  <c:v>40996.859722222223</c:v>
                </c:pt>
                <c:pt idx="11001">
                  <c:v>40996.866666666661</c:v>
                </c:pt>
                <c:pt idx="11002">
                  <c:v>40996.873611111114</c:v>
                </c:pt>
                <c:pt idx="11003">
                  <c:v>40996.880555555566</c:v>
                </c:pt>
                <c:pt idx="11004">
                  <c:v>40996.888194444458</c:v>
                </c:pt>
                <c:pt idx="11005">
                  <c:v>40996.894444444442</c:v>
                </c:pt>
                <c:pt idx="11006">
                  <c:v>40996.901388888888</c:v>
                </c:pt>
                <c:pt idx="11007">
                  <c:v>40996.908333333333</c:v>
                </c:pt>
                <c:pt idx="11008">
                  <c:v>40996.915277777785</c:v>
                </c:pt>
                <c:pt idx="11009">
                  <c:v>40996.922222222223</c:v>
                </c:pt>
                <c:pt idx="11010">
                  <c:v>40996.929861111101</c:v>
                </c:pt>
                <c:pt idx="11011">
                  <c:v>40996.936111111114</c:v>
                </c:pt>
                <c:pt idx="11012">
                  <c:v>40996.943055555559</c:v>
                </c:pt>
                <c:pt idx="11013">
                  <c:v>40996.950000000004</c:v>
                </c:pt>
                <c:pt idx="11014">
                  <c:v>40996.957638888896</c:v>
                </c:pt>
                <c:pt idx="11015">
                  <c:v>40996.964583333334</c:v>
                </c:pt>
                <c:pt idx="11016">
                  <c:v>40996.97152777778</c:v>
                </c:pt>
                <c:pt idx="11017">
                  <c:v>40996.977777777778</c:v>
                </c:pt>
                <c:pt idx="11018">
                  <c:v>40996.984722222223</c:v>
                </c:pt>
                <c:pt idx="11019">
                  <c:v>40996.991666666654</c:v>
                </c:pt>
                <c:pt idx="11020">
                  <c:v>40996.998611111114</c:v>
                </c:pt>
                <c:pt idx="11021">
                  <c:v>40997.005555555559</c:v>
                </c:pt>
                <c:pt idx="11022">
                  <c:v>40997.012500000004</c:v>
                </c:pt>
                <c:pt idx="11023">
                  <c:v>40997.019444444442</c:v>
                </c:pt>
                <c:pt idx="11024">
                  <c:v>40997.026388888888</c:v>
                </c:pt>
                <c:pt idx="11025">
                  <c:v>40997.033333333326</c:v>
                </c:pt>
                <c:pt idx="11026">
                  <c:v>40997.040277777785</c:v>
                </c:pt>
                <c:pt idx="11027">
                  <c:v>40997.047222222223</c:v>
                </c:pt>
                <c:pt idx="11028">
                  <c:v>40997.054166666661</c:v>
                </c:pt>
                <c:pt idx="11029">
                  <c:v>40997.061111111107</c:v>
                </c:pt>
                <c:pt idx="11030">
                  <c:v>40997.068055555559</c:v>
                </c:pt>
                <c:pt idx="11031">
                  <c:v>40997.075000000004</c:v>
                </c:pt>
                <c:pt idx="11032">
                  <c:v>40997.081944444442</c:v>
                </c:pt>
                <c:pt idx="11033">
                  <c:v>40997.088888888895</c:v>
                </c:pt>
                <c:pt idx="11034">
                  <c:v>40997.095833333326</c:v>
                </c:pt>
                <c:pt idx="11035">
                  <c:v>40997.102777777778</c:v>
                </c:pt>
                <c:pt idx="11036">
                  <c:v>40997.109722222216</c:v>
                </c:pt>
                <c:pt idx="11037">
                  <c:v>40997.116666666661</c:v>
                </c:pt>
                <c:pt idx="11038">
                  <c:v>40997.124305555546</c:v>
                </c:pt>
                <c:pt idx="11039">
                  <c:v>40997.130555555559</c:v>
                </c:pt>
                <c:pt idx="11040">
                  <c:v>40997.137499999997</c:v>
                </c:pt>
                <c:pt idx="11041">
                  <c:v>40997.144444444442</c:v>
                </c:pt>
                <c:pt idx="11042">
                  <c:v>40997.151388888888</c:v>
                </c:pt>
                <c:pt idx="11043">
                  <c:v>40997.158333333333</c:v>
                </c:pt>
                <c:pt idx="11044">
                  <c:v>40997.165277777778</c:v>
                </c:pt>
                <c:pt idx="11045">
                  <c:v>40997.172222222223</c:v>
                </c:pt>
                <c:pt idx="11046">
                  <c:v>40997.179166666654</c:v>
                </c:pt>
                <c:pt idx="11047">
                  <c:v>40997.186111111114</c:v>
                </c:pt>
                <c:pt idx="11048">
                  <c:v>40997.193055555552</c:v>
                </c:pt>
                <c:pt idx="11049">
                  <c:v>40997.206944444442</c:v>
                </c:pt>
                <c:pt idx="11050">
                  <c:v>40997.213888888888</c:v>
                </c:pt>
                <c:pt idx="11051">
                  <c:v>40997.221527777772</c:v>
                </c:pt>
                <c:pt idx="11052">
                  <c:v>40997.227777777771</c:v>
                </c:pt>
                <c:pt idx="11053">
                  <c:v>40997.234722222216</c:v>
                </c:pt>
                <c:pt idx="11054">
                  <c:v>40997.241666666654</c:v>
                </c:pt>
                <c:pt idx="11055">
                  <c:v>40997.248611111114</c:v>
                </c:pt>
                <c:pt idx="11056">
                  <c:v>40997.255555555559</c:v>
                </c:pt>
                <c:pt idx="11057">
                  <c:v>40997.263194444444</c:v>
                </c:pt>
                <c:pt idx="11058">
                  <c:v>40997.269444444435</c:v>
                </c:pt>
                <c:pt idx="11059">
                  <c:v>40997.276388888888</c:v>
                </c:pt>
                <c:pt idx="11060">
                  <c:v>40997.290277777778</c:v>
                </c:pt>
                <c:pt idx="11061">
                  <c:v>40997.304166666661</c:v>
                </c:pt>
                <c:pt idx="11062">
                  <c:v>40997.311805555553</c:v>
                </c:pt>
                <c:pt idx="11063">
                  <c:v>40997.318055555566</c:v>
                </c:pt>
                <c:pt idx="11064">
                  <c:v>40997.325694444451</c:v>
                </c:pt>
                <c:pt idx="11065">
                  <c:v>40997.331944444442</c:v>
                </c:pt>
                <c:pt idx="11066">
                  <c:v>40997.338888888895</c:v>
                </c:pt>
                <c:pt idx="11067">
                  <c:v>40997.346527777787</c:v>
                </c:pt>
                <c:pt idx="11068">
                  <c:v>40997.353472222232</c:v>
                </c:pt>
                <c:pt idx="11069">
                  <c:v>40997.36041666667</c:v>
                </c:pt>
                <c:pt idx="11070">
                  <c:v>40997.366666666661</c:v>
                </c:pt>
                <c:pt idx="11071">
                  <c:v>40997.373611111114</c:v>
                </c:pt>
                <c:pt idx="11072">
                  <c:v>40997.380555555566</c:v>
                </c:pt>
                <c:pt idx="11073">
                  <c:v>40997.387500000004</c:v>
                </c:pt>
                <c:pt idx="11074">
                  <c:v>40997.394444444442</c:v>
                </c:pt>
                <c:pt idx="11075">
                  <c:v>40997.401388888888</c:v>
                </c:pt>
                <c:pt idx="11076">
                  <c:v>40997.408333333333</c:v>
                </c:pt>
                <c:pt idx="11077">
                  <c:v>40997.415277777785</c:v>
                </c:pt>
                <c:pt idx="11078">
                  <c:v>40997.42291666667</c:v>
                </c:pt>
                <c:pt idx="11079">
                  <c:v>40997.429166666654</c:v>
                </c:pt>
                <c:pt idx="11080">
                  <c:v>40997.436805555553</c:v>
                </c:pt>
                <c:pt idx="11081">
                  <c:v>40997.443055555559</c:v>
                </c:pt>
                <c:pt idx="11082">
                  <c:v>40997.450000000004</c:v>
                </c:pt>
                <c:pt idx="11083">
                  <c:v>40997.457638888896</c:v>
                </c:pt>
                <c:pt idx="11084">
                  <c:v>40997.463888888888</c:v>
                </c:pt>
                <c:pt idx="11085">
                  <c:v>40997.470833333333</c:v>
                </c:pt>
                <c:pt idx="11086">
                  <c:v>40997.478472222232</c:v>
                </c:pt>
                <c:pt idx="11087">
                  <c:v>40997.484722222223</c:v>
                </c:pt>
                <c:pt idx="11088">
                  <c:v>40997.491666666654</c:v>
                </c:pt>
                <c:pt idx="11089">
                  <c:v>40997.498611111114</c:v>
                </c:pt>
                <c:pt idx="11090">
                  <c:v>40997.505555555559</c:v>
                </c:pt>
                <c:pt idx="11091">
                  <c:v>40997.512500000004</c:v>
                </c:pt>
                <c:pt idx="11092">
                  <c:v>40997.519444444442</c:v>
                </c:pt>
                <c:pt idx="11093">
                  <c:v>40997.526388888888</c:v>
                </c:pt>
                <c:pt idx="11094">
                  <c:v>40997.533333333326</c:v>
                </c:pt>
                <c:pt idx="11095">
                  <c:v>40997.540277777785</c:v>
                </c:pt>
                <c:pt idx="11096">
                  <c:v>40997.547222222223</c:v>
                </c:pt>
                <c:pt idx="11097">
                  <c:v>40997.554861111108</c:v>
                </c:pt>
                <c:pt idx="11098">
                  <c:v>40997.561805555546</c:v>
                </c:pt>
                <c:pt idx="11099">
                  <c:v>40997.568055555559</c:v>
                </c:pt>
                <c:pt idx="11100">
                  <c:v>40997.575000000004</c:v>
                </c:pt>
                <c:pt idx="11101">
                  <c:v>40997.581944444442</c:v>
                </c:pt>
                <c:pt idx="11102">
                  <c:v>40997.589583333334</c:v>
                </c:pt>
                <c:pt idx="11103">
                  <c:v>40997.59652777778</c:v>
                </c:pt>
                <c:pt idx="11104">
                  <c:v>40997.602777777778</c:v>
                </c:pt>
                <c:pt idx="11105">
                  <c:v>40997.609722222216</c:v>
                </c:pt>
                <c:pt idx="11106">
                  <c:v>40997.616666666661</c:v>
                </c:pt>
                <c:pt idx="11107">
                  <c:v>40997.623611111107</c:v>
                </c:pt>
                <c:pt idx="11108">
                  <c:v>40997.630555555559</c:v>
                </c:pt>
                <c:pt idx="11109">
                  <c:v>40997.637499999997</c:v>
                </c:pt>
                <c:pt idx="11110">
                  <c:v>40997.644444444442</c:v>
                </c:pt>
                <c:pt idx="11111">
                  <c:v>40997.652083333334</c:v>
                </c:pt>
                <c:pt idx="11112">
                  <c:v>40997.658333333333</c:v>
                </c:pt>
                <c:pt idx="11113">
                  <c:v>40997.665277777778</c:v>
                </c:pt>
                <c:pt idx="11114">
                  <c:v>40997.672222222223</c:v>
                </c:pt>
                <c:pt idx="11115">
                  <c:v>40997.679166666654</c:v>
                </c:pt>
                <c:pt idx="11116">
                  <c:v>40997.686111111114</c:v>
                </c:pt>
                <c:pt idx="11117">
                  <c:v>40997.693055555552</c:v>
                </c:pt>
                <c:pt idx="11118">
                  <c:v>40997.700694444451</c:v>
                </c:pt>
                <c:pt idx="11119">
                  <c:v>40997.706944444442</c:v>
                </c:pt>
                <c:pt idx="11120">
                  <c:v>40997.713888888888</c:v>
                </c:pt>
                <c:pt idx="11121">
                  <c:v>40997.720833333326</c:v>
                </c:pt>
                <c:pt idx="11122">
                  <c:v>40997.727777777771</c:v>
                </c:pt>
                <c:pt idx="11123">
                  <c:v>40997.735416666663</c:v>
                </c:pt>
                <c:pt idx="11124">
                  <c:v>40997.741666666654</c:v>
                </c:pt>
                <c:pt idx="11125">
                  <c:v>40997.748611111114</c:v>
                </c:pt>
                <c:pt idx="11126">
                  <c:v>40997.755555555559</c:v>
                </c:pt>
                <c:pt idx="11127">
                  <c:v>40997.762499999997</c:v>
                </c:pt>
                <c:pt idx="11128">
                  <c:v>40997.769444444435</c:v>
                </c:pt>
                <c:pt idx="11129">
                  <c:v>40997.776388888888</c:v>
                </c:pt>
                <c:pt idx="11130">
                  <c:v>40997.783333333326</c:v>
                </c:pt>
                <c:pt idx="11131">
                  <c:v>40997.790277777778</c:v>
                </c:pt>
                <c:pt idx="11132">
                  <c:v>40997.797222222216</c:v>
                </c:pt>
                <c:pt idx="11133">
                  <c:v>40997.804166666661</c:v>
                </c:pt>
                <c:pt idx="11134">
                  <c:v>40997.811111111114</c:v>
                </c:pt>
                <c:pt idx="11135">
                  <c:v>40997.818055555566</c:v>
                </c:pt>
                <c:pt idx="11136">
                  <c:v>40997.825000000004</c:v>
                </c:pt>
                <c:pt idx="11137">
                  <c:v>40997.831944444442</c:v>
                </c:pt>
                <c:pt idx="11138">
                  <c:v>40997.838888888895</c:v>
                </c:pt>
                <c:pt idx="11139">
                  <c:v>40997.845833333333</c:v>
                </c:pt>
                <c:pt idx="11140">
                  <c:v>40997.852777777785</c:v>
                </c:pt>
                <c:pt idx="11141">
                  <c:v>40997.859722222223</c:v>
                </c:pt>
                <c:pt idx="11142">
                  <c:v>40997.866666666661</c:v>
                </c:pt>
                <c:pt idx="11143">
                  <c:v>40997.873611111114</c:v>
                </c:pt>
                <c:pt idx="11144">
                  <c:v>40997.880555555566</c:v>
                </c:pt>
                <c:pt idx="11145">
                  <c:v>40997.887500000004</c:v>
                </c:pt>
                <c:pt idx="11146">
                  <c:v>40997.894444444442</c:v>
                </c:pt>
                <c:pt idx="11147">
                  <c:v>40997.902083333334</c:v>
                </c:pt>
                <c:pt idx="11148">
                  <c:v>40997.908333333333</c:v>
                </c:pt>
                <c:pt idx="11149">
                  <c:v>40997.915972222232</c:v>
                </c:pt>
                <c:pt idx="11150">
                  <c:v>40997.922222222223</c:v>
                </c:pt>
                <c:pt idx="11151">
                  <c:v>40997.929166666654</c:v>
                </c:pt>
                <c:pt idx="11152">
                  <c:v>40997.936111111114</c:v>
                </c:pt>
                <c:pt idx="11153">
                  <c:v>40997.943055555559</c:v>
                </c:pt>
                <c:pt idx="11154">
                  <c:v>40997.950000000004</c:v>
                </c:pt>
                <c:pt idx="11155">
                  <c:v>40997.95694444445</c:v>
                </c:pt>
                <c:pt idx="11156">
                  <c:v>40997.963888888888</c:v>
                </c:pt>
                <c:pt idx="11157">
                  <c:v>40997.97152777778</c:v>
                </c:pt>
                <c:pt idx="11158">
                  <c:v>40997.999305555546</c:v>
                </c:pt>
                <c:pt idx="11159">
                  <c:v>40998.006250000006</c:v>
                </c:pt>
                <c:pt idx="11160">
                  <c:v>40998.012500000004</c:v>
                </c:pt>
                <c:pt idx="11161">
                  <c:v>40998.019444444442</c:v>
                </c:pt>
                <c:pt idx="11162">
                  <c:v>40998.026388888888</c:v>
                </c:pt>
                <c:pt idx="11163">
                  <c:v>40998.033333333326</c:v>
                </c:pt>
                <c:pt idx="11164">
                  <c:v>40998.040277777785</c:v>
                </c:pt>
                <c:pt idx="11165">
                  <c:v>40998.04791666667</c:v>
                </c:pt>
                <c:pt idx="11166">
                  <c:v>40998.054166666661</c:v>
                </c:pt>
                <c:pt idx="11167">
                  <c:v>40998.061111111107</c:v>
                </c:pt>
                <c:pt idx="11168">
                  <c:v>40998.068749999999</c:v>
                </c:pt>
                <c:pt idx="11169">
                  <c:v>40998.075000000004</c:v>
                </c:pt>
                <c:pt idx="11170">
                  <c:v>40998.082638888896</c:v>
                </c:pt>
                <c:pt idx="11171">
                  <c:v>40998.088888888895</c:v>
                </c:pt>
                <c:pt idx="11172">
                  <c:v>40998.095833333326</c:v>
                </c:pt>
                <c:pt idx="11173">
                  <c:v>40998.102777777778</c:v>
                </c:pt>
                <c:pt idx="11174">
                  <c:v>40998.11041666667</c:v>
                </c:pt>
                <c:pt idx="11175">
                  <c:v>40998.116666666661</c:v>
                </c:pt>
                <c:pt idx="11176">
                  <c:v>40998.124305555546</c:v>
                </c:pt>
                <c:pt idx="11177">
                  <c:v>40998.130555555559</c:v>
                </c:pt>
                <c:pt idx="11178">
                  <c:v>40998.137499999997</c:v>
                </c:pt>
                <c:pt idx="11179">
                  <c:v>40998.144444444442</c:v>
                </c:pt>
                <c:pt idx="11180">
                  <c:v>40998.151388888888</c:v>
                </c:pt>
                <c:pt idx="11181">
                  <c:v>40998.158333333333</c:v>
                </c:pt>
                <c:pt idx="11182">
                  <c:v>40998.165972222225</c:v>
                </c:pt>
                <c:pt idx="11183">
                  <c:v>40998.17291666667</c:v>
                </c:pt>
                <c:pt idx="11184">
                  <c:v>40998.179166666654</c:v>
                </c:pt>
                <c:pt idx="11185">
                  <c:v>40998.186111111114</c:v>
                </c:pt>
                <c:pt idx="11186">
                  <c:v>40998.193749999991</c:v>
                </c:pt>
                <c:pt idx="11187">
                  <c:v>40998.199999999997</c:v>
                </c:pt>
                <c:pt idx="11188">
                  <c:v>40998.207638888889</c:v>
                </c:pt>
                <c:pt idx="11189">
                  <c:v>40998.214583333334</c:v>
                </c:pt>
                <c:pt idx="11190">
                  <c:v>40998.220833333326</c:v>
                </c:pt>
                <c:pt idx="11191">
                  <c:v>40998.227777777771</c:v>
                </c:pt>
                <c:pt idx="11192">
                  <c:v>40998.241666666654</c:v>
                </c:pt>
                <c:pt idx="11193">
                  <c:v>40998.248611111114</c:v>
                </c:pt>
                <c:pt idx="11194">
                  <c:v>40998.256250000006</c:v>
                </c:pt>
                <c:pt idx="11195">
                  <c:v>40998.262499999997</c:v>
                </c:pt>
                <c:pt idx="11196">
                  <c:v>40998.269444444435</c:v>
                </c:pt>
                <c:pt idx="11197">
                  <c:v>40998.276388888888</c:v>
                </c:pt>
                <c:pt idx="11198">
                  <c:v>40998.283333333326</c:v>
                </c:pt>
                <c:pt idx="11199">
                  <c:v>40998.290277777778</c:v>
                </c:pt>
                <c:pt idx="11200">
                  <c:v>40998.297222222216</c:v>
                </c:pt>
                <c:pt idx="11201">
                  <c:v>40998.304166666661</c:v>
                </c:pt>
                <c:pt idx="11202">
                  <c:v>40998.311111111114</c:v>
                </c:pt>
                <c:pt idx="11203">
                  <c:v>40998.318055555566</c:v>
                </c:pt>
                <c:pt idx="11204">
                  <c:v>40998.325000000004</c:v>
                </c:pt>
                <c:pt idx="11205">
                  <c:v>40998.331944444442</c:v>
                </c:pt>
                <c:pt idx="11206">
                  <c:v>40998.338888888895</c:v>
                </c:pt>
                <c:pt idx="11207">
                  <c:v>40998.345833333333</c:v>
                </c:pt>
                <c:pt idx="11208">
                  <c:v>40998.359722222223</c:v>
                </c:pt>
                <c:pt idx="11209">
                  <c:v>40998.366666666661</c:v>
                </c:pt>
                <c:pt idx="11210">
                  <c:v>40998.373611111114</c:v>
                </c:pt>
                <c:pt idx="11211">
                  <c:v>40998.380555555566</c:v>
                </c:pt>
                <c:pt idx="11212">
                  <c:v>40998.387500000004</c:v>
                </c:pt>
                <c:pt idx="11213">
                  <c:v>40998.394444444442</c:v>
                </c:pt>
                <c:pt idx="11214">
                  <c:v>40998.401388888888</c:v>
                </c:pt>
                <c:pt idx="11215">
                  <c:v>40998.408333333333</c:v>
                </c:pt>
                <c:pt idx="11216">
                  <c:v>40998.415277777785</c:v>
                </c:pt>
                <c:pt idx="11217">
                  <c:v>40998.422222222223</c:v>
                </c:pt>
                <c:pt idx="11218">
                  <c:v>40998.429861111101</c:v>
                </c:pt>
                <c:pt idx="11219">
                  <c:v>40998.436111111114</c:v>
                </c:pt>
                <c:pt idx="11220">
                  <c:v>40998.443749999999</c:v>
                </c:pt>
                <c:pt idx="11221">
                  <c:v>40998.450000000004</c:v>
                </c:pt>
                <c:pt idx="11222">
                  <c:v>40998.45694444445</c:v>
                </c:pt>
                <c:pt idx="11223">
                  <c:v>40998.464583333334</c:v>
                </c:pt>
                <c:pt idx="11224">
                  <c:v>40998.470833333333</c:v>
                </c:pt>
                <c:pt idx="11225">
                  <c:v>40998.477777777778</c:v>
                </c:pt>
                <c:pt idx="11226">
                  <c:v>40998.484722222223</c:v>
                </c:pt>
                <c:pt idx="11227">
                  <c:v>40998.491666666654</c:v>
                </c:pt>
                <c:pt idx="11228">
                  <c:v>40998.498611111114</c:v>
                </c:pt>
                <c:pt idx="11229">
                  <c:v>40998.505555555559</c:v>
                </c:pt>
                <c:pt idx="11230">
                  <c:v>40998.512500000004</c:v>
                </c:pt>
                <c:pt idx="11231">
                  <c:v>40998.519444444442</c:v>
                </c:pt>
                <c:pt idx="11232">
                  <c:v>40998.526388888888</c:v>
                </c:pt>
                <c:pt idx="11233">
                  <c:v>40998.533333333326</c:v>
                </c:pt>
                <c:pt idx="11234">
                  <c:v>40998.540277777785</c:v>
                </c:pt>
                <c:pt idx="11235">
                  <c:v>40998.547222222223</c:v>
                </c:pt>
                <c:pt idx="11236">
                  <c:v>40998.554166666661</c:v>
                </c:pt>
                <c:pt idx="11237">
                  <c:v>40998.561111111107</c:v>
                </c:pt>
                <c:pt idx="11238">
                  <c:v>40998.568055555559</c:v>
                </c:pt>
                <c:pt idx="11239">
                  <c:v>40998.575000000004</c:v>
                </c:pt>
                <c:pt idx="11240">
                  <c:v>40998.581944444442</c:v>
                </c:pt>
                <c:pt idx="11241">
                  <c:v>40998.588888888895</c:v>
                </c:pt>
                <c:pt idx="11242">
                  <c:v>40998.59652777778</c:v>
                </c:pt>
                <c:pt idx="11243">
                  <c:v>40998.602777777778</c:v>
                </c:pt>
                <c:pt idx="11244">
                  <c:v>40998.609722222216</c:v>
                </c:pt>
                <c:pt idx="11245">
                  <c:v>40998.616666666661</c:v>
                </c:pt>
                <c:pt idx="11246">
                  <c:v>40998.623611111107</c:v>
                </c:pt>
                <c:pt idx="11247">
                  <c:v>40998.630555555559</c:v>
                </c:pt>
                <c:pt idx="11248">
                  <c:v>40998.637499999997</c:v>
                </c:pt>
                <c:pt idx="11249">
                  <c:v>40998.644444444442</c:v>
                </c:pt>
                <c:pt idx="11250">
                  <c:v>40998.651388888888</c:v>
                </c:pt>
                <c:pt idx="11251">
                  <c:v>40998.658333333333</c:v>
                </c:pt>
                <c:pt idx="11252">
                  <c:v>40998.665277777778</c:v>
                </c:pt>
                <c:pt idx="11253">
                  <c:v>40998.672222222223</c:v>
                </c:pt>
                <c:pt idx="11254">
                  <c:v>40998.679166666654</c:v>
                </c:pt>
                <c:pt idx="11255">
                  <c:v>40998.686111111114</c:v>
                </c:pt>
                <c:pt idx="11256">
                  <c:v>40998.693055555552</c:v>
                </c:pt>
                <c:pt idx="11257">
                  <c:v>40998.699999999997</c:v>
                </c:pt>
                <c:pt idx="11258">
                  <c:v>40998.706944444442</c:v>
                </c:pt>
                <c:pt idx="11259">
                  <c:v>40998.713888888888</c:v>
                </c:pt>
                <c:pt idx="11260">
                  <c:v>40998.720833333326</c:v>
                </c:pt>
                <c:pt idx="11261">
                  <c:v>40998.727777777771</c:v>
                </c:pt>
                <c:pt idx="11262">
                  <c:v>40998.735416666663</c:v>
                </c:pt>
                <c:pt idx="11263">
                  <c:v>40998.741666666654</c:v>
                </c:pt>
                <c:pt idx="11264">
                  <c:v>40998.749305555546</c:v>
                </c:pt>
                <c:pt idx="11265">
                  <c:v>40998.755555555559</c:v>
                </c:pt>
                <c:pt idx="11266">
                  <c:v>40998.762499999997</c:v>
                </c:pt>
                <c:pt idx="11267">
                  <c:v>40998.770138888889</c:v>
                </c:pt>
                <c:pt idx="11268">
                  <c:v>40998.776388888888</c:v>
                </c:pt>
                <c:pt idx="11269">
                  <c:v>40998.783333333326</c:v>
                </c:pt>
                <c:pt idx="11270">
                  <c:v>40998.790277777778</c:v>
                </c:pt>
                <c:pt idx="11271">
                  <c:v>40998.797222222216</c:v>
                </c:pt>
                <c:pt idx="11272">
                  <c:v>40998.804166666661</c:v>
                </c:pt>
                <c:pt idx="11273">
                  <c:v>40998.811111111114</c:v>
                </c:pt>
                <c:pt idx="11274">
                  <c:v>40998.818055555566</c:v>
                </c:pt>
                <c:pt idx="11275">
                  <c:v>40998.825000000004</c:v>
                </c:pt>
                <c:pt idx="11276">
                  <c:v>40998.831944444442</c:v>
                </c:pt>
                <c:pt idx="11277">
                  <c:v>40998.838888888895</c:v>
                </c:pt>
                <c:pt idx="11278">
                  <c:v>40998.845833333333</c:v>
                </c:pt>
                <c:pt idx="11279">
                  <c:v>40998.852777777785</c:v>
                </c:pt>
                <c:pt idx="11280">
                  <c:v>40998.859722222223</c:v>
                </c:pt>
                <c:pt idx="11281">
                  <c:v>40998.866666666661</c:v>
                </c:pt>
                <c:pt idx="11282">
                  <c:v>40998.873611111114</c:v>
                </c:pt>
                <c:pt idx="11283">
                  <c:v>40998.880555555566</c:v>
                </c:pt>
                <c:pt idx="11284">
                  <c:v>40998.887500000004</c:v>
                </c:pt>
                <c:pt idx="11285">
                  <c:v>40998.894444444442</c:v>
                </c:pt>
                <c:pt idx="11286">
                  <c:v>40998.901388888888</c:v>
                </c:pt>
                <c:pt idx="11287">
                  <c:v>40998.908333333333</c:v>
                </c:pt>
                <c:pt idx="11288">
                  <c:v>40998.915277777785</c:v>
                </c:pt>
                <c:pt idx="11289">
                  <c:v>40998.92291666667</c:v>
                </c:pt>
                <c:pt idx="11290">
                  <c:v>40998.929166666654</c:v>
                </c:pt>
                <c:pt idx="11291">
                  <c:v>40998.936111111114</c:v>
                </c:pt>
                <c:pt idx="11292">
                  <c:v>40998.943749999999</c:v>
                </c:pt>
                <c:pt idx="11293">
                  <c:v>40998.950694444458</c:v>
                </c:pt>
                <c:pt idx="11294">
                  <c:v>40998.957638888896</c:v>
                </c:pt>
                <c:pt idx="11295">
                  <c:v>40998.963888888888</c:v>
                </c:pt>
                <c:pt idx="11296">
                  <c:v>40998.970833333333</c:v>
                </c:pt>
                <c:pt idx="11297">
                  <c:v>40998.977777777778</c:v>
                </c:pt>
                <c:pt idx="11298">
                  <c:v>40998.984722222223</c:v>
                </c:pt>
                <c:pt idx="11299">
                  <c:v>40998.991666666654</c:v>
                </c:pt>
                <c:pt idx="11300">
                  <c:v>40998.998611111114</c:v>
                </c:pt>
                <c:pt idx="11301">
                  <c:v>40999.005555555559</c:v>
                </c:pt>
                <c:pt idx="11302">
                  <c:v>40999.012500000004</c:v>
                </c:pt>
                <c:pt idx="11303">
                  <c:v>40999.019444444442</c:v>
                </c:pt>
                <c:pt idx="11304">
                  <c:v>40999.026388888888</c:v>
                </c:pt>
                <c:pt idx="11305">
                  <c:v>40999.033333333326</c:v>
                </c:pt>
                <c:pt idx="11306">
                  <c:v>40999.040277777785</c:v>
                </c:pt>
                <c:pt idx="11307">
                  <c:v>40999.047222222223</c:v>
                </c:pt>
                <c:pt idx="11308">
                  <c:v>40999.061111111107</c:v>
                </c:pt>
                <c:pt idx="11309">
                  <c:v>40999.068055555559</c:v>
                </c:pt>
                <c:pt idx="11310">
                  <c:v>40999.075000000004</c:v>
                </c:pt>
                <c:pt idx="11311">
                  <c:v>40999.081944444442</c:v>
                </c:pt>
                <c:pt idx="11312">
                  <c:v>40999.088888888895</c:v>
                </c:pt>
                <c:pt idx="11313">
                  <c:v>40999.095833333326</c:v>
                </c:pt>
                <c:pt idx="11314">
                  <c:v>40999.102777777778</c:v>
                </c:pt>
                <c:pt idx="11315">
                  <c:v>40999.109722222216</c:v>
                </c:pt>
                <c:pt idx="11316">
                  <c:v>40999.116666666661</c:v>
                </c:pt>
                <c:pt idx="11317">
                  <c:v>40999.123611111107</c:v>
                </c:pt>
              </c:numCache>
            </c:numRef>
          </c:xVal>
          <c:yVal>
            <c:numRef>
              <c:f>'2012'!$Q$2:$Q$11319</c:f>
              <c:numCache>
                <c:formatCode>General</c:formatCode>
                <c:ptCount val="11318"/>
                <c:pt idx="0">
                  <c:v>28.8</c:v>
                </c:pt>
                <c:pt idx="1">
                  <c:v>28.6</c:v>
                </c:pt>
                <c:pt idx="2">
                  <c:v>28.6</c:v>
                </c:pt>
                <c:pt idx="3">
                  <c:v>28.4</c:v>
                </c:pt>
                <c:pt idx="4">
                  <c:v>28.2</c:v>
                </c:pt>
                <c:pt idx="5">
                  <c:v>28</c:v>
                </c:pt>
                <c:pt idx="6">
                  <c:v>28</c:v>
                </c:pt>
                <c:pt idx="7">
                  <c:v>27.9</c:v>
                </c:pt>
                <c:pt idx="8">
                  <c:v>27.5</c:v>
                </c:pt>
                <c:pt idx="9">
                  <c:v>27.3</c:v>
                </c:pt>
                <c:pt idx="10">
                  <c:v>27.1</c:v>
                </c:pt>
                <c:pt idx="11">
                  <c:v>26.8</c:v>
                </c:pt>
                <c:pt idx="12">
                  <c:v>26.8</c:v>
                </c:pt>
                <c:pt idx="13">
                  <c:v>26.4</c:v>
                </c:pt>
                <c:pt idx="14">
                  <c:v>26.2</c:v>
                </c:pt>
                <c:pt idx="15">
                  <c:v>26.1</c:v>
                </c:pt>
                <c:pt idx="16">
                  <c:v>25.9</c:v>
                </c:pt>
                <c:pt idx="17">
                  <c:v>25.7</c:v>
                </c:pt>
                <c:pt idx="18">
                  <c:v>25.5</c:v>
                </c:pt>
                <c:pt idx="19">
                  <c:v>25.3</c:v>
                </c:pt>
                <c:pt idx="20">
                  <c:v>26.2</c:v>
                </c:pt>
                <c:pt idx="21">
                  <c:v>26.2</c:v>
                </c:pt>
                <c:pt idx="22">
                  <c:v>25.7</c:v>
                </c:pt>
                <c:pt idx="23">
                  <c:v>25.5</c:v>
                </c:pt>
                <c:pt idx="24">
                  <c:v>25.3</c:v>
                </c:pt>
                <c:pt idx="25">
                  <c:v>25.2</c:v>
                </c:pt>
                <c:pt idx="26">
                  <c:v>25</c:v>
                </c:pt>
                <c:pt idx="27">
                  <c:v>24.8</c:v>
                </c:pt>
                <c:pt idx="28">
                  <c:v>24.6</c:v>
                </c:pt>
                <c:pt idx="29">
                  <c:v>24.4</c:v>
                </c:pt>
                <c:pt idx="30">
                  <c:v>24.3</c:v>
                </c:pt>
                <c:pt idx="31">
                  <c:v>24.3</c:v>
                </c:pt>
                <c:pt idx="32">
                  <c:v>24.1</c:v>
                </c:pt>
                <c:pt idx="33">
                  <c:v>23.9</c:v>
                </c:pt>
                <c:pt idx="34">
                  <c:v>23.9</c:v>
                </c:pt>
                <c:pt idx="35">
                  <c:v>23.7</c:v>
                </c:pt>
                <c:pt idx="36">
                  <c:v>23.5</c:v>
                </c:pt>
                <c:pt idx="37">
                  <c:v>23.4</c:v>
                </c:pt>
                <c:pt idx="38">
                  <c:v>23.2</c:v>
                </c:pt>
                <c:pt idx="39">
                  <c:v>23.2</c:v>
                </c:pt>
                <c:pt idx="40">
                  <c:v>23.2</c:v>
                </c:pt>
                <c:pt idx="41">
                  <c:v>23</c:v>
                </c:pt>
                <c:pt idx="42">
                  <c:v>23</c:v>
                </c:pt>
                <c:pt idx="43">
                  <c:v>22.8</c:v>
                </c:pt>
                <c:pt idx="44">
                  <c:v>23.2</c:v>
                </c:pt>
                <c:pt idx="45">
                  <c:v>23.2</c:v>
                </c:pt>
                <c:pt idx="46">
                  <c:v>23.7</c:v>
                </c:pt>
                <c:pt idx="47">
                  <c:v>23.9</c:v>
                </c:pt>
                <c:pt idx="48">
                  <c:v>24.3</c:v>
                </c:pt>
                <c:pt idx="49">
                  <c:v>24.6</c:v>
                </c:pt>
                <c:pt idx="50">
                  <c:v>26.2</c:v>
                </c:pt>
                <c:pt idx="51">
                  <c:v>28.4</c:v>
                </c:pt>
                <c:pt idx="52">
                  <c:v>30.2</c:v>
                </c:pt>
                <c:pt idx="53">
                  <c:v>31.8</c:v>
                </c:pt>
                <c:pt idx="54">
                  <c:v>33.4</c:v>
                </c:pt>
                <c:pt idx="55">
                  <c:v>34.9</c:v>
                </c:pt>
                <c:pt idx="56">
                  <c:v>36.5</c:v>
                </c:pt>
                <c:pt idx="57">
                  <c:v>38.300000000000011</c:v>
                </c:pt>
                <c:pt idx="58">
                  <c:v>39.700000000000003</c:v>
                </c:pt>
                <c:pt idx="59">
                  <c:v>42.1</c:v>
                </c:pt>
                <c:pt idx="60">
                  <c:v>44.1</c:v>
                </c:pt>
                <c:pt idx="61">
                  <c:v>46</c:v>
                </c:pt>
                <c:pt idx="62">
                  <c:v>45.9</c:v>
                </c:pt>
                <c:pt idx="63">
                  <c:v>47.5</c:v>
                </c:pt>
                <c:pt idx="64">
                  <c:v>50.2</c:v>
                </c:pt>
                <c:pt idx="65">
                  <c:v>49.5</c:v>
                </c:pt>
                <c:pt idx="66">
                  <c:v>49.8</c:v>
                </c:pt>
                <c:pt idx="67">
                  <c:v>50.2</c:v>
                </c:pt>
                <c:pt idx="68">
                  <c:v>54.1</c:v>
                </c:pt>
                <c:pt idx="69">
                  <c:v>57</c:v>
                </c:pt>
                <c:pt idx="70">
                  <c:v>59.2</c:v>
                </c:pt>
                <c:pt idx="71">
                  <c:v>60.6</c:v>
                </c:pt>
                <c:pt idx="72">
                  <c:v>61.2</c:v>
                </c:pt>
                <c:pt idx="73">
                  <c:v>60.8</c:v>
                </c:pt>
                <c:pt idx="74">
                  <c:v>61.3</c:v>
                </c:pt>
                <c:pt idx="75">
                  <c:v>61.7</c:v>
                </c:pt>
                <c:pt idx="76">
                  <c:v>61.5</c:v>
                </c:pt>
                <c:pt idx="77">
                  <c:v>62.2</c:v>
                </c:pt>
                <c:pt idx="78">
                  <c:v>62.4</c:v>
                </c:pt>
                <c:pt idx="79">
                  <c:v>62.2</c:v>
                </c:pt>
                <c:pt idx="80">
                  <c:v>62.2</c:v>
                </c:pt>
                <c:pt idx="81">
                  <c:v>61.9</c:v>
                </c:pt>
                <c:pt idx="82">
                  <c:v>61.7</c:v>
                </c:pt>
                <c:pt idx="83">
                  <c:v>61.3</c:v>
                </c:pt>
                <c:pt idx="84">
                  <c:v>61</c:v>
                </c:pt>
                <c:pt idx="85">
                  <c:v>60.4</c:v>
                </c:pt>
                <c:pt idx="86">
                  <c:v>59.9</c:v>
                </c:pt>
                <c:pt idx="87">
                  <c:v>59</c:v>
                </c:pt>
                <c:pt idx="88">
                  <c:v>58.1</c:v>
                </c:pt>
                <c:pt idx="89">
                  <c:v>57.2</c:v>
                </c:pt>
                <c:pt idx="90">
                  <c:v>54</c:v>
                </c:pt>
                <c:pt idx="91">
                  <c:v>52</c:v>
                </c:pt>
                <c:pt idx="92">
                  <c:v>50.5</c:v>
                </c:pt>
                <c:pt idx="93">
                  <c:v>49.5</c:v>
                </c:pt>
                <c:pt idx="94">
                  <c:v>48.4</c:v>
                </c:pt>
                <c:pt idx="95">
                  <c:v>47.5</c:v>
                </c:pt>
                <c:pt idx="96">
                  <c:v>46.8</c:v>
                </c:pt>
                <c:pt idx="97">
                  <c:v>46.2</c:v>
                </c:pt>
                <c:pt idx="98">
                  <c:v>45.7</c:v>
                </c:pt>
                <c:pt idx="99">
                  <c:v>44.8</c:v>
                </c:pt>
                <c:pt idx="100">
                  <c:v>44.2</c:v>
                </c:pt>
                <c:pt idx="101">
                  <c:v>43.3</c:v>
                </c:pt>
                <c:pt idx="102">
                  <c:v>42.8</c:v>
                </c:pt>
                <c:pt idx="103">
                  <c:v>42.1</c:v>
                </c:pt>
                <c:pt idx="104">
                  <c:v>41.7</c:v>
                </c:pt>
                <c:pt idx="105">
                  <c:v>41.2</c:v>
                </c:pt>
                <c:pt idx="106">
                  <c:v>40.6</c:v>
                </c:pt>
                <c:pt idx="107">
                  <c:v>40.5</c:v>
                </c:pt>
                <c:pt idx="108">
                  <c:v>40.1</c:v>
                </c:pt>
                <c:pt idx="109">
                  <c:v>39.6</c:v>
                </c:pt>
                <c:pt idx="110">
                  <c:v>39.4</c:v>
                </c:pt>
                <c:pt idx="111">
                  <c:v>38.700000000000003</c:v>
                </c:pt>
                <c:pt idx="112">
                  <c:v>38.300000000000011</c:v>
                </c:pt>
                <c:pt idx="113">
                  <c:v>37.9</c:v>
                </c:pt>
                <c:pt idx="114">
                  <c:v>37.6</c:v>
                </c:pt>
                <c:pt idx="115">
                  <c:v>37.200000000000003</c:v>
                </c:pt>
                <c:pt idx="116">
                  <c:v>36.9</c:v>
                </c:pt>
                <c:pt idx="117">
                  <c:v>36.5</c:v>
                </c:pt>
                <c:pt idx="118">
                  <c:v>36</c:v>
                </c:pt>
                <c:pt idx="119">
                  <c:v>35.6</c:v>
                </c:pt>
                <c:pt idx="120">
                  <c:v>35.4</c:v>
                </c:pt>
                <c:pt idx="121">
                  <c:v>34.9</c:v>
                </c:pt>
                <c:pt idx="122">
                  <c:v>34.9</c:v>
                </c:pt>
                <c:pt idx="123">
                  <c:v>34.200000000000003</c:v>
                </c:pt>
                <c:pt idx="124">
                  <c:v>33.800000000000011</c:v>
                </c:pt>
                <c:pt idx="125">
                  <c:v>33.6</c:v>
                </c:pt>
                <c:pt idx="126">
                  <c:v>33.4</c:v>
                </c:pt>
                <c:pt idx="127">
                  <c:v>33.300000000000011</c:v>
                </c:pt>
                <c:pt idx="128">
                  <c:v>32.9</c:v>
                </c:pt>
                <c:pt idx="129">
                  <c:v>32.5</c:v>
                </c:pt>
                <c:pt idx="130">
                  <c:v>32.200000000000003</c:v>
                </c:pt>
                <c:pt idx="131">
                  <c:v>31.8</c:v>
                </c:pt>
                <c:pt idx="132">
                  <c:v>31.6</c:v>
                </c:pt>
                <c:pt idx="133">
                  <c:v>31.3</c:v>
                </c:pt>
                <c:pt idx="134">
                  <c:v>30.9</c:v>
                </c:pt>
                <c:pt idx="135">
                  <c:v>30.7</c:v>
                </c:pt>
                <c:pt idx="136">
                  <c:v>30.2</c:v>
                </c:pt>
                <c:pt idx="137">
                  <c:v>29.8</c:v>
                </c:pt>
                <c:pt idx="138">
                  <c:v>29.5</c:v>
                </c:pt>
                <c:pt idx="139">
                  <c:v>29.3</c:v>
                </c:pt>
                <c:pt idx="140">
                  <c:v>29.1</c:v>
                </c:pt>
                <c:pt idx="141">
                  <c:v>28.8</c:v>
                </c:pt>
                <c:pt idx="142">
                  <c:v>28.6</c:v>
                </c:pt>
                <c:pt idx="143">
                  <c:v>28.4</c:v>
                </c:pt>
                <c:pt idx="144">
                  <c:v>28.4</c:v>
                </c:pt>
                <c:pt idx="145">
                  <c:v>28.2</c:v>
                </c:pt>
                <c:pt idx="146">
                  <c:v>28.2</c:v>
                </c:pt>
                <c:pt idx="147">
                  <c:v>27.9</c:v>
                </c:pt>
                <c:pt idx="148">
                  <c:v>27.5</c:v>
                </c:pt>
                <c:pt idx="149">
                  <c:v>27.3</c:v>
                </c:pt>
                <c:pt idx="150">
                  <c:v>27.3</c:v>
                </c:pt>
                <c:pt idx="151">
                  <c:v>27.5</c:v>
                </c:pt>
                <c:pt idx="152">
                  <c:v>27.5</c:v>
                </c:pt>
                <c:pt idx="153">
                  <c:v>27.7</c:v>
                </c:pt>
                <c:pt idx="154">
                  <c:v>27.9</c:v>
                </c:pt>
                <c:pt idx="155">
                  <c:v>27.9</c:v>
                </c:pt>
                <c:pt idx="156">
                  <c:v>28</c:v>
                </c:pt>
                <c:pt idx="157">
                  <c:v>28</c:v>
                </c:pt>
                <c:pt idx="158">
                  <c:v>28</c:v>
                </c:pt>
                <c:pt idx="159">
                  <c:v>27.9</c:v>
                </c:pt>
                <c:pt idx="160">
                  <c:v>27.9</c:v>
                </c:pt>
                <c:pt idx="161">
                  <c:v>27.9</c:v>
                </c:pt>
                <c:pt idx="162">
                  <c:v>27.5</c:v>
                </c:pt>
                <c:pt idx="163">
                  <c:v>27.3</c:v>
                </c:pt>
                <c:pt idx="164">
                  <c:v>26.8</c:v>
                </c:pt>
                <c:pt idx="165">
                  <c:v>26.6</c:v>
                </c:pt>
                <c:pt idx="166">
                  <c:v>26.2</c:v>
                </c:pt>
                <c:pt idx="167">
                  <c:v>25.9</c:v>
                </c:pt>
                <c:pt idx="168">
                  <c:v>25.5</c:v>
                </c:pt>
                <c:pt idx="169">
                  <c:v>25.5</c:v>
                </c:pt>
                <c:pt idx="170">
                  <c:v>26.6</c:v>
                </c:pt>
                <c:pt idx="171">
                  <c:v>26.8</c:v>
                </c:pt>
                <c:pt idx="172">
                  <c:v>26.8</c:v>
                </c:pt>
                <c:pt idx="173">
                  <c:v>27</c:v>
                </c:pt>
                <c:pt idx="174">
                  <c:v>27</c:v>
                </c:pt>
                <c:pt idx="175">
                  <c:v>27</c:v>
                </c:pt>
                <c:pt idx="176">
                  <c:v>26.6</c:v>
                </c:pt>
                <c:pt idx="177">
                  <c:v>26.2</c:v>
                </c:pt>
                <c:pt idx="178">
                  <c:v>26.2</c:v>
                </c:pt>
                <c:pt idx="179">
                  <c:v>26.4</c:v>
                </c:pt>
                <c:pt idx="180">
                  <c:v>26.4</c:v>
                </c:pt>
                <c:pt idx="181">
                  <c:v>26.4</c:v>
                </c:pt>
                <c:pt idx="182">
                  <c:v>26.1</c:v>
                </c:pt>
                <c:pt idx="183">
                  <c:v>25.5</c:v>
                </c:pt>
                <c:pt idx="184">
                  <c:v>25.7</c:v>
                </c:pt>
                <c:pt idx="185">
                  <c:v>25.7</c:v>
                </c:pt>
                <c:pt idx="186">
                  <c:v>25.9</c:v>
                </c:pt>
                <c:pt idx="187">
                  <c:v>26.2</c:v>
                </c:pt>
                <c:pt idx="188">
                  <c:v>26.8</c:v>
                </c:pt>
                <c:pt idx="189">
                  <c:v>27.5</c:v>
                </c:pt>
                <c:pt idx="190">
                  <c:v>28</c:v>
                </c:pt>
                <c:pt idx="191">
                  <c:v>28.8</c:v>
                </c:pt>
                <c:pt idx="192">
                  <c:v>29.5</c:v>
                </c:pt>
                <c:pt idx="193">
                  <c:v>30.2</c:v>
                </c:pt>
                <c:pt idx="194">
                  <c:v>31.1</c:v>
                </c:pt>
                <c:pt idx="195">
                  <c:v>31.8</c:v>
                </c:pt>
                <c:pt idx="196">
                  <c:v>32.4</c:v>
                </c:pt>
                <c:pt idx="197">
                  <c:v>32.5</c:v>
                </c:pt>
                <c:pt idx="198">
                  <c:v>32.9</c:v>
                </c:pt>
                <c:pt idx="199">
                  <c:v>38.5</c:v>
                </c:pt>
                <c:pt idx="200">
                  <c:v>41.9</c:v>
                </c:pt>
                <c:pt idx="201">
                  <c:v>39.700000000000003</c:v>
                </c:pt>
                <c:pt idx="202">
                  <c:v>40.5</c:v>
                </c:pt>
                <c:pt idx="203">
                  <c:v>43.7</c:v>
                </c:pt>
                <c:pt idx="204">
                  <c:v>45.7</c:v>
                </c:pt>
                <c:pt idx="205">
                  <c:v>46.2</c:v>
                </c:pt>
                <c:pt idx="206">
                  <c:v>49.1</c:v>
                </c:pt>
                <c:pt idx="207">
                  <c:v>51.3</c:v>
                </c:pt>
                <c:pt idx="208">
                  <c:v>52.5</c:v>
                </c:pt>
                <c:pt idx="209">
                  <c:v>54.3</c:v>
                </c:pt>
                <c:pt idx="210">
                  <c:v>55.4</c:v>
                </c:pt>
                <c:pt idx="211">
                  <c:v>56.8</c:v>
                </c:pt>
                <c:pt idx="212">
                  <c:v>58.8</c:v>
                </c:pt>
                <c:pt idx="213">
                  <c:v>60.6</c:v>
                </c:pt>
                <c:pt idx="214">
                  <c:v>62.8</c:v>
                </c:pt>
                <c:pt idx="215">
                  <c:v>63.9</c:v>
                </c:pt>
                <c:pt idx="216">
                  <c:v>65.099999999999994</c:v>
                </c:pt>
                <c:pt idx="217">
                  <c:v>65.8</c:v>
                </c:pt>
                <c:pt idx="218">
                  <c:v>66.2</c:v>
                </c:pt>
                <c:pt idx="219">
                  <c:v>66.900000000000006</c:v>
                </c:pt>
                <c:pt idx="220">
                  <c:v>67.599999999999994</c:v>
                </c:pt>
                <c:pt idx="221">
                  <c:v>66.900000000000006</c:v>
                </c:pt>
                <c:pt idx="222">
                  <c:v>69.599999999999994</c:v>
                </c:pt>
                <c:pt idx="223">
                  <c:v>70.7</c:v>
                </c:pt>
                <c:pt idx="224">
                  <c:v>72</c:v>
                </c:pt>
                <c:pt idx="225">
                  <c:v>72</c:v>
                </c:pt>
                <c:pt idx="226">
                  <c:v>71.599999999999994</c:v>
                </c:pt>
                <c:pt idx="227">
                  <c:v>71.2</c:v>
                </c:pt>
                <c:pt idx="228">
                  <c:v>70.5</c:v>
                </c:pt>
                <c:pt idx="229">
                  <c:v>69.3</c:v>
                </c:pt>
                <c:pt idx="230">
                  <c:v>67.3</c:v>
                </c:pt>
                <c:pt idx="231">
                  <c:v>65.8</c:v>
                </c:pt>
                <c:pt idx="232">
                  <c:v>64.599999999999994</c:v>
                </c:pt>
                <c:pt idx="233">
                  <c:v>63.7</c:v>
                </c:pt>
                <c:pt idx="234">
                  <c:v>62.8</c:v>
                </c:pt>
                <c:pt idx="235">
                  <c:v>61.9</c:v>
                </c:pt>
                <c:pt idx="236">
                  <c:v>61.2</c:v>
                </c:pt>
                <c:pt idx="237">
                  <c:v>60.4</c:v>
                </c:pt>
                <c:pt idx="238">
                  <c:v>59.7</c:v>
                </c:pt>
                <c:pt idx="239">
                  <c:v>59</c:v>
                </c:pt>
                <c:pt idx="240">
                  <c:v>58.3</c:v>
                </c:pt>
                <c:pt idx="241">
                  <c:v>57.4</c:v>
                </c:pt>
                <c:pt idx="242">
                  <c:v>56.7</c:v>
                </c:pt>
                <c:pt idx="243">
                  <c:v>55.9</c:v>
                </c:pt>
                <c:pt idx="244">
                  <c:v>55.4</c:v>
                </c:pt>
                <c:pt idx="245">
                  <c:v>55</c:v>
                </c:pt>
                <c:pt idx="246">
                  <c:v>54.7</c:v>
                </c:pt>
                <c:pt idx="247">
                  <c:v>54.1</c:v>
                </c:pt>
                <c:pt idx="248">
                  <c:v>53.2</c:v>
                </c:pt>
                <c:pt idx="249">
                  <c:v>53.6</c:v>
                </c:pt>
                <c:pt idx="250">
                  <c:v>53.6</c:v>
                </c:pt>
                <c:pt idx="251">
                  <c:v>53.2</c:v>
                </c:pt>
                <c:pt idx="252">
                  <c:v>52.3</c:v>
                </c:pt>
                <c:pt idx="253">
                  <c:v>52.2</c:v>
                </c:pt>
                <c:pt idx="254">
                  <c:v>51.6</c:v>
                </c:pt>
                <c:pt idx="255">
                  <c:v>50.9</c:v>
                </c:pt>
                <c:pt idx="256">
                  <c:v>51.1</c:v>
                </c:pt>
                <c:pt idx="257">
                  <c:v>50.7</c:v>
                </c:pt>
                <c:pt idx="258">
                  <c:v>49.8</c:v>
                </c:pt>
                <c:pt idx="259">
                  <c:v>49.3</c:v>
                </c:pt>
                <c:pt idx="260">
                  <c:v>48.9</c:v>
                </c:pt>
                <c:pt idx="261">
                  <c:v>48.4</c:v>
                </c:pt>
                <c:pt idx="262">
                  <c:v>47.8</c:v>
                </c:pt>
                <c:pt idx="263">
                  <c:v>47.3</c:v>
                </c:pt>
                <c:pt idx="264">
                  <c:v>47.1</c:v>
                </c:pt>
                <c:pt idx="265">
                  <c:v>46.8</c:v>
                </c:pt>
                <c:pt idx="266">
                  <c:v>46.2</c:v>
                </c:pt>
                <c:pt idx="267">
                  <c:v>46.4</c:v>
                </c:pt>
                <c:pt idx="268">
                  <c:v>46.6</c:v>
                </c:pt>
                <c:pt idx="269">
                  <c:v>46</c:v>
                </c:pt>
                <c:pt idx="270">
                  <c:v>45.3</c:v>
                </c:pt>
                <c:pt idx="271">
                  <c:v>45</c:v>
                </c:pt>
                <c:pt idx="272">
                  <c:v>44.8</c:v>
                </c:pt>
                <c:pt idx="273">
                  <c:v>44.4</c:v>
                </c:pt>
                <c:pt idx="274">
                  <c:v>43.9</c:v>
                </c:pt>
                <c:pt idx="275">
                  <c:v>43.5</c:v>
                </c:pt>
                <c:pt idx="276">
                  <c:v>43.3</c:v>
                </c:pt>
                <c:pt idx="277">
                  <c:v>43.3</c:v>
                </c:pt>
                <c:pt idx="278">
                  <c:v>43.2</c:v>
                </c:pt>
                <c:pt idx="279">
                  <c:v>43</c:v>
                </c:pt>
                <c:pt idx="280">
                  <c:v>42.6</c:v>
                </c:pt>
                <c:pt idx="281">
                  <c:v>42.6</c:v>
                </c:pt>
                <c:pt idx="282">
                  <c:v>42.4</c:v>
                </c:pt>
                <c:pt idx="283">
                  <c:v>42.1</c:v>
                </c:pt>
                <c:pt idx="284">
                  <c:v>41.4</c:v>
                </c:pt>
                <c:pt idx="285">
                  <c:v>41</c:v>
                </c:pt>
                <c:pt idx="286">
                  <c:v>40.5</c:v>
                </c:pt>
                <c:pt idx="287">
                  <c:v>40.300000000000011</c:v>
                </c:pt>
                <c:pt idx="288">
                  <c:v>40.300000000000011</c:v>
                </c:pt>
                <c:pt idx="289">
                  <c:v>40.5</c:v>
                </c:pt>
                <c:pt idx="290">
                  <c:v>40.5</c:v>
                </c:pt>
                <c:pt idx="291">
                  <c:v>40.300000000000011</c:v>
                </c:pt>
                <c:pt idx="292">
                  <c:v>40.5</c:v>
                </c:pt>
                <c:pt idx="293">
                  <c:v>40.1</c:v>
                </c:pt>
                <c:pt idx="294">
                  <c:v>39.9</c:v>
                </c:pt>
                <c:pt idx="295">
                  <c:v>39.6</c:v>
                </c:pt>
                <c:pt idx="296">
                  <c:v>38.700000000000003</c:v>
                </c:pt>
                <c:pt idx="297">
                  <c:v>38.300000000000011</c:v>
                </c:pt>
                <c:pt idx="298">
                  <c:v>37.9</c:v>
                </c:pt>
                <c:pt idx="299">
                  <c:v>37.800000000000011</c:v>
                </c:pt>
                <c:pt idx="300">
                  <c:v>37.200000000000003</c:v>
                </c:pt>
                <c:pt idx="301">
                  <c:v>36.700000000000003</c:v>
                </c:pt>
                <c:pt idx="302">
                  <c:v>36.300000000000011</c:v>
                </c:pt>
                <c:pt idx="303">
                  <c:v>36.1</c:v>
                </c:pt>
                <c:pt idx="304">
                  <c:v>36</c:v>
                </c:pt>
                <c:pt idx="305">
                  <c:v>35.6</c:v>
                </c:pt>
                <c:pt idx="306">
                  <c:v>35.6</c:v>
                </c:pt>
                <c:pt idx="307">
                  <c:v>35.200000000000003</c:v>
                </c:pt>
                <c:pt idx="308">
                  <c:v>35.200000000000003</c:v>
                </c:pt>
                <c:pt idx="309">
                  <c:v>35.4</c:v>
                </c:pt>
                <c:pt idx="310">
                  <c:v>35.200000000000003</c:v>
                </c:pt>
                <c:pt idx="311">
                  <c:v>35.1</c:v>
                </c:pt>
                <c:pt idx="312">
                  <c:v>35.1</c:v>
                </c:pt>
                <c:pt idx="313">
                  <c:v>35.1</c:v>
                </c:pt>
                <c:pt idx="314">
                  <c:v>35.1</c:v>
                </c:pt>
                <c:pt idx="315">
                  <c:v>34.9</c:v>
                </c:pt>
                <c:pt idx="316">
                  <c:v>35.1</c:v>
                </c:pt>
                <c:pt idx="317">
                  <c:v>35.200000000000003</c:v>
                </c:pt>
                <c:pt idx="318">
                  <c:v>35.200000000000003</c:v>
                </c:pt>
                <c:pt idx="319">
                  <c:v>35.6</c:v>
                </c:pt>
                <c:pt idx="320">
                  <c:v>35.6</c:v>
                </c:pt>
                <c:pt idx="321">
                  <c:v>35.6</c:v>
                </c:pt>
                <c:pt idx="322">
                  <c:v>36</c:v>
                </c:pt>
                <c:pt idx="323">
                  <c:v>35.6</c:v>
                </c:pt>
                <c:pt idx="324">
                  <c:v>35.6</c:v>
                </c:pt>
                <c:pt idx="325">
                  <c:v>35.4</c:v>
                </c:pt>
                <c:pt idx="326">
                  <c:v>35.6</c:v>
                </c:pt>
                <c:pt idx="327">
                  <c:v>36</c:v>
                </c:pt>
                <c:pt idx="328">
                  <c:v>36.9</c:v>
                </c:pt>
                <c:pt idx="329">
                  <c:v>37</c:v>
                </c:pt>
                <c:pt idx="330">
                  <c:v>37.200000000000003</c:v>
                </c:pt>
                <c:pt idx="331">
                  <c:v>37.6</c:v>
                </c:pt>
                <c:pt idx="332">
                  <c:v>37.9</c:v>
                </c:pt>
                <c:pt idx="333">
                  <c:v>39.4</c:v>
                </c:pt>
                <c:pt idx="334">
                  <c:v>40.300000000000011</c:v>
                </c:pt>
                <c:pt idx="335">
                  <c:v>41.2</c:v>
                </c:pt>
                <c:pt idx="336">
                  <c:v>42.8</c:v>
                </c:pt>
                <c:pt idx="337">
                  <c:v>43.9</c:v>
                </c:pt>
                <c:pt idx="338">
                  <c:v>45.3</c:v>
                </c:pt>
                <c:pt idx="339">
                  <c:v>47.1</c:v>
                </c:pt>
                <c:pt idx="340">
                  <c:v>48.7</c:v>
                </c:pt>
                <c:pt idx="341">
                  <c:v>50.2</c:v>
                </c:pt>
                <c:pt idx="342">
                  <c:v>52</c:v>
                </c:pt>
                <c:pt idx="343">
                  <c:v>53.8</c:v>
                </c:pt>
                <c:pt idx="344">
                  <c:v>55.2</c:v>
                </c:pt>
                <c:pt idx="345">
                  <c:v>56.8</c:v>
                </c:pt>
                <c:pt idx="346">
                  <c:v>58.5</c:v>
                </c:pt>
                <c:pt idx="347">
                  <c:v>59.7</c:v>
                </c:pt>
                <c:pt idx="348">
                  <c:v>61</c:v>
                </c:pt>
                <c:pt idx="349">
                  <c:v>62.6</c:v>
                </c:pt>
                <c:pt idx="350">
                  <c:v>64.400000000000006</c:v>
                </c:pt>
                <c:pt idx="351">
                  <c:v>63.9</c:v>
                </c:pt>
                <c:pt idx="352">
                  <c:v>65.7</c:v>
                </c:pt>
                <c:pt idx="353">
                  <c:v>66.7</c:v>
                </c:pt>
                <c:pt idx="354">
                  <c:v>67.599999999999994</c:v>
                </c:pt>
                <c:pt idx="355">
                  <c:v>68.7</c:v>
                </c:pt>
                <c:pt idx="356">
                  <c:v>69.8</c:v>
                </c:pt>
                <c:pt idx="357">
                  <c:v>69.400000000000006</c:v>
                </c:pt>
                <c:pt idx="358">
                  <c:v>70.3</c:v>
                </c:pt>
                <c:pt idx="359">
                  <c:v>71.099999999999994</c:v>
                </c:pt>
                <c:pt idx="360">
                  <c:v>71.2</c:v>
                </c:pt>
                <c:pt idx="361">
                  <c:v>71.599999999999994</c:v>
                </c:pt>
                <c:pt idx="362">
                  <c:v>72</c:v>
                </c:pt>
                <c:pt idx="363">
                  <c:v>71.599999999999994</c:v>
                </c:pt>
                <c:pt idx="364">
                  <c:v>72.099999999999994</c:v>
                </c:pt>
                <c:pt idx="365">
                  <c:v>72</c:v>
                </c:pt>
                <c:pt idx="366">
                  <c:v>71.599999999999994</c:v>
                </c:pt>
                <c:pt idx="367">
                  <c:v>71.400000000000006</c:v>
                </c:pt>
                <c:pt idx="368">
                  <c:v>69.3</c:v>
                </c:pt>
                <c:pt idx="369">
                  <c:v>67.3</c:v>
                </c:pt>
                <c:pt idx="370">
                  <c:v>66.2</c:v>
                </c:pt>
                <c:pt idx="371">
                  <c:v>67.5</c:v>
                </c:pt>
                <c:pt idx="372">
                  <c:v>67.099999999999994</c:v>
                </c:pt>
                <c:pt idx="373">
                  <c:v>66.400000000000006</c:v>
                </c:pt>
                <c:pt idx="374">
                  <c:v>64.400000000000006</c:v>
                </c:pt>
                <c:pt idx="375">
                  <c:v>62.4</c:v>
                </c:pt>
                <c:pt idx="376">
                  <c:v>61.5</c:v>
                </c:pt>
                <c:pt idx="377">
                  <c:v>60.4</c:v>
                </c:pt>
                <c:pt idx="378">
                  <c:v>59.9</c:v>
                </c:pt>
                <c:pt idx="379">
                  <c:v>59</c:v>
                </c:pt>
                <c:pt idx="380">
                  <c:v>58.5</c:v>
                </c:pt>
                <c:pt idx="381">
                  <c:v>57.7</c:v>
                </c:pt>
                <c:pt idx="382">
                  <c:v>56.8</c:v>
                </c:pt>
                <c:pt idx="383">
                  <c:v>56.3</c:v>
                </c:pt>
                <c:pt idx="384">
                  <c:v>55.6</c:v>
                </c:pt>
                <c:pt idx="385">
                  <c:v>54.9</c:v>
                </c:pt>
                <c:pt idx="386">
                  <c:v>54.5</c:v>
                </c:pt>
                <c:pt idx="387">
                  <c:v>54</c:v>
                </c:pt>
                <c:pt idx="388">
                  <c:v>53.2</c:v>
                </c:pt>
                <c:pt idx="389">
                  <c:v>52.9</c:v>
                </c:pt>
                <c:pt idx="390">
                  <c:v>52.3</c:v>
                </c:pt>
                <c:pt idx="391">
                  <c:v>52.3</c:v>
                </c:pt>
                <c:pt idx="392">
                  <c:v>51.4</c:v>
                </c:pt>
                <c:pt idx="393">
                  <c:v>51.3</c:v>
                </c:pt>
                <c:pt idx="394">
                  <c:v>50.9</c:v>
                </c:pt>
                <c:pt idx="395">
                  <c:v>50.5</c:v>
                </c:pt>
                <c:pt idx="396">
                  <c:v>50.2</c:v>
                </c:pt>
                <c:pt idx="397">
                  <c:v>49.3</c:v>
                </c:pt>
                <c:pt idx="398">
                  <c:v>48.4</c:v>
                </c:pt>
                <c:pt idx="399">
                  <c:v>48</c:v>
                </c:pt>
                <c:pt idx="400">
                  <c:v>47.1</c:v>
                </c:pt>
                <c:pt idx="401">
                  <c:v>46.8</c:v>
                </c:pt>
                <c:pt idx="402">
                  <c:v>46.4</c:v>
                </c:pt>
                <c:pt idx="403">
                  <c:v>45.9</c:v>
                </c:pt>
                <c:pt idx="404">
                  <c:v>45.3</c:v>
                </c:pt>
                <c:pt idx="405">
                  <c:v>45</c:v>
                </c:pt>
                <c:pt idx="406">
                  <c:v>44.8</c:v>
                </c:pt>
                <c:pt idx="407">
                  <c:v>44.4</c:v>
                </c:pt>
                <c:pt idx="408">
                  <c:v>43.9</c:v>
                </c:pt>
                <c:pt idx="409">
                  <c:v>43.5</c:v>
                </c:pt>
                <c:pt idx="410">
                  <c:v>43</c:v>
                </c:pt>
                <c:pt idx="411">
                  <c:v>42.6</c:v>
                </c:pt>
                <c:pt idx="412">
                  <c:v>42.3</c:v>
                </c:pt>
                <c:pt idx="413">
                  <c:v>41.7</c:v>
                </c:pt>
                <c:pt idx="414">
                  <c:v>41.4</c:v>
                </c:pt>
                <c:pt idx="415">
                  <c:v>41</c:v>
                </c:pt>
                <c:pt idx="416">
                  <c:v>40.800000000000011</c:v>
                </c:pt>
                <c:pt idx="417">
                  <c:v>39.9</c:v>
                </c:pt>
                <c:pt idx="418">
                  <c:v>39.6</c:v>
                </c:pt>
                <c:pt idx="419">
                  <c:v>39.4</c:v>
                </c:pt>
                <c:pt idx="420">
                  <c:v>39</c:v>
                </c:pt>
                <c:pt idx="421">
                  <c:v>38.800000000000011</c:v>
                </c:pt>
                <c:pt idx="422">
                  <c:v>38.700000000000003</c:v>
                </c:pt>
                <c:pt idx="423">
                  <c:v>38.300000000000011</c:v>
                </c:pt>
                <c:pt idx="424">
                  <c:v>38.1</c:v>
                </c:pt>
                <c:pt idx="425">
                  <c:v>37.800000000000011</c:v>
                </c:pt>
                <c:pt idx="426">
                  <c:v>37.4</c:v>
                </c:pt>
                <c:pt idx="427">
                  <c:v>37.200000000000003</c:v>
                </c:pt>
                <c:pt idx="428">
                  <c:v>37</c:v>
                </c:pt>
                <c:pt idx="429">
                  <c:v>36.700000000000003</c:v>
                </c:pt>
                <c:pt idx="430">
                  <c:v>36.1</c:v>
                </c:pt>
                <c:pt idx="431">
                  <c:v>36.1</c:v>
                </c:pt>
                <c:pt idx="432">
                  <c:v>36.1</c:v>
                </c:pt>
                <c:pt idx="433">
                  <c:v>36</c:v>
                </c:pt>
                <c:pt idx="434">
                  <c:v>35.6</c:v>
                </c:pt>
                <c:pt idx="435">
                  <c:v>35.4</c:v>
                </c:pt>
                <c:pt idx="436">
                  <c:v>35.200000000000003</c:v>
                </c:pt>
                <c:pt idx="437">
                  <c:v>34.9</c:v>
                </c:pt>
                <c:pt idx="438">
                  <c:v>34.9</c:v>
                </c:pt>
                <c:pt idx="439">
                  <c:v>34.700000000000003</c:v>
                </c:pt>
                <c:pt idx="440">
                  <c:v>34.5</c:v>
                </c:pt>
                <c:pt idx="441">
                  <c:v>34.200000000000003</c:v>
                </c:pt>
                <c:pt idx="442">
                  <c:v>33.800000000000011</c:v>
                </c:pt>
                <c:pt idx="443">
                  <c:v>33.6</c:v>
                </c:pt>
                <c:pt idx="444">
                  <c:v>33.4</c:v>
                </c:pt>
                <c:pt idx="445">
                  <c:v>33.300000000000011</c:v>
                </c:pt>
                <c:pt idx="446">
                  <c:v>33.1</c:v>
                </c:pt>
                <c:pt idx="447">
                  <c:v>33.1</c:v>
                </c:pt>
                <c:pt idx="448">
                  <c:v>32.700000000000003</c:v>
                </c:pt>
                <c:pt idx="449">
                  <c:v>32.5</c:v>
                </c:pt>
                <c:pt idx="450">
                  <c:v>32.4</c:v>
                </c:pt>
                <c:pt idx="451">
                  <c:v>32.200000000000003</c:v>
                </c:pt>
                <c:pt idx="452">
                  <c:v>32.200000000000003</c:v>
                </c:pt>
                <c:pt idx="453">
                  <c:v>32</c:v>
                </c:pt>
                <c:pt idx="454">
                  <c:v>31.8</c:v>
                </c:pt>
                <c:pt idx="455">
                  <c:v>31.6</c:v>
                </c:pt>
                <c:pt idx="456">
                  <c:v>31.6</c:v>
                </c:pt>
                <c:pt idx="457">
                  <c:v>31.5</c:v>
                </c:pt>
                <c:pt idx="458">
                  <c:v>31.3</c:v>
                </c:pt>
                <c:pt idx="459">
                  <c:v>31.1</c:v>
                </c:pt>
                <c:pt idx="460">
                  <c:v>31.3</c:v>
                </c:pt>
                <c:pt idx="461">
                  <c:v>30.9</c:v>
                </c:pt>
                <c:pt idx="462">
                  <c:v>30.9</c:v>
                </c:pt>
                <c:pt idx="463">
                  <c:v>30.9</c:v>
                </c:pt>
                <c:pt idx="464">
                  <c:v>30.9</c:v>
                </c:pt>
                <c:pt idx="465">
                  <c:v>30.9</c:v>
                </c:pt>
                <c:pt idx="466">
                  <c:v>31.3</c:v>
                </c:pt>
                <c:pt idx="467">
                  <c:v>31.3</c:v>
                </c:pt>
                <c:pt idx="468">
                  <c:v>31.3</c:v>
                </c:pt>
                <c:pt idx="469">
                  <c:v>31.5</c:v>
                </c:pt>
                <c:pt idx="470">
                  <c:v>32</c:v>
                </c:pt>
                <c:pt idx="471">
                  <c:v>32.4</c:v>
                </c:pt>
                <c:pt idx="472">
                  <c:v>32.9</c:v>
                </c:pt>
                <c:pt idx="473">
                  <c:v>32.9</c:v>
                </c:pt>
                <c:pt idx="474">
                  <c:v>32.9</c:v>
                </c:pt>
                <c:pt idx="475">
                  <c:v>33.300000000000011</c:v>
                </c:pt>
                <c:pt idx="476">
                  <c:v>34.9</c:v>
                </c:pt>
                <c:pt idx="477">
                  <c:v>36.300000000000011</c:v>
                </c:pt>
                <c:pt idx="478">
                  <c:v>37.9</c:v>
                </c:pt>
                <c:pt idx="479">
                  <c:v>39.4</c:v>
                </c:pt>
                <c:pt idx="480">
                  <c:v>41</c:v>
                </c:pt>
                <c:pt idx="481">
                  <c:v>42.6</c:v>
                </c:pt>
                <c:pt idx="482">
                  <c:v>43.5</c:v>
                </c:pt>
                <c:pt idx="483">
                  <c:v>44.6</c:v>
                </c:pt>
                <c:pt idx="484">
                  <c:v>45.3</c:v>
                </c:pt>
                <c:pt idx="485">
                  <c:v>47.3</c:v>
                </c:pt>
                <c:pt idx="486">
                  <c:v>48.6</c:v>
                </c:pt>
                <c:pt idx="487">
                  <c:v>52.9</c:v>
                </c:pt>
                <c:pt idx="488">
                  <c:v>54.1</c:v>
                </c:pt>
                <c:pt idx="489">
                  <c:v>55.6</c:v>
                </c:pt>
                <c:pt idx="490">
                  <c:v>56.7</c:v>
                </c:pt>
                <c:pt idx="491">
                  <c:v>58.1</c:v>
                </c:pt>
                <c:pt idx="492">
                  <c:v>59.4</c:v>
                </c:pt>
                <c:pt idx="493">
                  <c:v>60.4</c:v>
                </c:pt>
                <c:pt idx="494">
                  <c:v>61.9</c:v>
                </c:pt>
                <c:pt idx="495">
                  <c:v>63.1</c:v>
                </c:pt>
                <c:pt idx="496">
                  <c:v>64</c:v>
                </c:pt>
                <c:pt idx="497">
                  <c:v>64.8</c:v>
                </c:pt>
                <c:pt idx="498">
                  <c:v>65.3</c:v>
                </c:pt>
                <c:pt idx="499">
                  <c:v>66.2</c:v>
                </c:pt>
                <c:pt idx="500">
                  <c:v>66.900000000000006</c:v>
                </c:pt>
                <c:pt idx="501">
                  <c:v>67.3</c:v>
                </c:pt>
                <c:pt idx="502">
                  <c:v>67.599999999999994</c:v>
                </c:pt>
                <c:pt idx="503">
                  <c:v>68</c:v>
                </c:pt>
                <c:pt idx="504">
                  <c:v>68.400000000000006</c:v>
                </c:pt>
                <c:pt idx="505">
                  <c:v>68.5</c:v>
                </c:pt>
                <c:pt idx="506">
                  <c:v>68.5</c:v>
                </c:pt>
                <c:pt idx="507">
                  <c:v>68.5</c:v>
                </c:pt>
                <c:pt idx="508">
                  <c:v>68.400000000000006</c:v>
                </c:pt>
                <c:pt idx="509">
                  <c:v>68</c:v>
                </c:pt>
                <c:pt idx="510">
                  <c:v>67.5</c:v>
                </c:pt>
                <c:pt idx="511">
                  <c:v>66.900000000000006</c:v>
                </c:pt>
                <c:pt idx="512">
                  <c:v>66.400000000000006</c:v>
                </c:pt>
                <c:pt idx="513">
                  <c:v>65.8</c:v>
                </c:pt>
                <c:pt idx="514">
                  <c:v>63.5</c:v>
                </c:pt>
                <c:pt idx="515">
                  <c:v>60.8</c:v>
                </c:pt>
                <c:pt idx="516">
                  <c:v>59.7</c:v>
                </c:pt>
                <c:pt idx="517">
                  <c:v>59.2</c:v>
                </c:pt>
                <c:pt idx="518">
                  <c:v>58.5</c:v>
                </c:pt>
                <c:pt idx="519">
                  <c:v>57.9</c:v>
                </c:pt>
                <c:pt idx="520">
                  <c:v>57.4</c:v>
                </c:pt>
                <c:pt idx="521">
                  <c:v>56.5</c:v>
                </c:pt>
                <c:pt idx="522">
                  <c:v>55.9</c:v>
                </c:pt>
                <c:pt idx="523">
                  <c:v>55.6</c:v>
                </c:pt>
                <c:pt idx="524">
                  <c:v>55.4</c:v>
                </c:pt>
                <c:pt idx="525">
                  <c:v>54.5</c:v>
                </c:pt>
                <c:pt idx="526">
                  <c:v>54</c:v>
                </c:pt>
                <c:pt idx="527">
                  <c:v>53.2</c:v>
                </c:pt>
                <c:pt idx="528">
                  <c:v>52.5</c:v>
                </c:pt>
                <c:pt idx="529">
                  <c:v>52.2</c:v>
                </c:pt>
                <c:pt idx="530">
                  <c:v>51.6</c:v>
                </c:pt>
                <c:pt idx="531">
                  <c:v>51.3</c:v>
                </c:pt>
                <c:pt idx="532">
                  <c:v>50.7</c:v>
                </c:pt>
                <c:pt idx="533">
                  <c:v>50</c:v>
                </c:pt>
                <c:pt idx="534">
                  <c:v>49.3</c:v>
                </c:pt>
                <c:pt idx="535">
                  <c:v>48.7</c:v>
                </c:pt>
                <c:pt idx="536">
                  <c:v>48.2</c:v>
                </c:pt>
                <c:pt idx="537">
                  <c:v>47.7</c:v>
                </c:pt>
                <c:pt idx="538">
                  <c:v>46.9</c:v>
                </c:pt>
                <c:pt idx="539">
                  <c:v>46.6</c:v>
                </c:pt>
                <c:pt idx="540">
                  <c:v>45.7</c:v>
                </c:pt>
                <c:pt idx="541">
                  <c:v>45.1</c:v>
                </c:pt>
                <c:pt idx="542">
                  <c:v>44.8</c:v>
                </c:pt>
                <c:pt idx="543">
                  <c:v>44.6</c:v>
                </c:pt>
                <c:pt idx="544">
                  <c:v>44.2</c:v>
                </c:pt>
                <c:pt idx="545">
                  <c:v>43.9</c:v>
                </c:pt>
                <c:pt idx="546">
                  <c:v>43.7</c:v>
                </c:pt>
                <c:pt idx="547">
                  <c:v>43.5</c:v>
                </c:pt>
                <c:pt idx="548">
                  <c:v>43</c:v>
                </c:pt>
                <c:pt idx="549">
                  <c:v>42.4</c:v>
                </c:pt>
                <c:pt idx="550">
                  <c:v>41.9</c:v>
                </c:pt>
                <c:pt idx="551">
                  <c:v>41.7</c:v>
                </c:pt>
                <c:pt idx="552">
                  <c:v>41.4</c:v>
                </c:pt>
                <c:pt idx="553">
                  <c:v>41</c:v>
                </c:pt>
                <c:pt idx="554">
                  <c:v>40.6</c:v>
                </c:pt>
                <c:pt idx="555">
                  <c:v>40.300000000000011</c:v>
                </c:pt>
                <c:pt idx="556">
                  <c:v>39.700000000000003</c:v>
                </c:pt>
                <c:pt idx="557">
                  <c:v>39.6</c:v>
                </c:pt>
                <c:pt idx="558">
                  <c:v>39.200000000000003</c:v>
                </c:pt>
                <c:pt idx="559">
                  <c:v>38.700000000000003</c:v>
                </c:pt>
                <c:pt idx="560">
                  <c:v>38.5</c:v>
                </c:pt>
                <c:pt idx="561">
                  <c:v>38.1</c:v>
                </c:pt>
                <c:pt idx="562">
                  <c:v>37.6</c:v>
                </c:pt>
                <c:pt idx="563">
                  <c:v>37.200000000000003</c:v>
                </c:pt>
                <c:pt idx="564">
                  <c:v>37</c:v>
                </c:pt>
                <c:pt idx="565">
                  <c:v>36.9</c:v>
                </c:pt>
                <c:pt idx="566">
                  <c:v>36.5</c:v>
                </c:pt>
                <c:pt idx="567">
                  <c:v>36.1</c:v>
                </c:pt>
                <c:pt idx="568">
                  <c:v>36</c:v>
                </c:pt>
                <c:pt idx="569">
                  <c:v>35.6</c:v>
                </c:pt>
                <c:pt idx="570">
                  <c:v>35.6</c:v>
                </c:pt>
                <c:pt idx="571">
                  <c:v>35.200000000000003</c:v>
                </c:pt>
                <c:pt idx="572">
                  <c:v>35.1</c:v>
                </c:pt>
                <c:pt idx="573">
                  <c:v>34.9</c:v>
                </c:pt>
                <c:pt idx="574">
                  <c:v>34.9</c:v>
                </c:pt>
                <c:pt idx="575">
                  <c:v>34.5</c:v>
                </c:pt>
                <c:pt idx="576">
                  <c:v>34.5</c:v>
                </c:pt>
                <c:pt idx="577">
                  <c:v>34.300000000000011</c:v>
                </c:pt>
                <c:pt idx="578">
                  <c:v>34.300000000000011</c:v>
                </c:pt>
                <c:pt idx="579">
                  <c:v>34.300000000000011</c:v>
                </c:pt>
                <c:pt idx="580">
                  <c:v>34</c:v>
                </c:pt>
                <c:pt idx="581">
                  <c:v>33.800000000000011</c:v>
                </c:pt>
                <c:pt idx="582">
                  <c:v>33.800000000000011</c:v>
                </c:pt>
                <c:pt idx="583">
                  <c:v>33.6</c:v>
                </c:pt>
                <c:pt idx="584">
                  <c:v>33.4</c:v>
                </c:pt>
                <c:pt idx="585">
                  <c:v>32.9</c:v>
                </c:pt>
                <c:pt idx="586">
                  <c:v>32.9</c:v>
                </c:pt>
                <c:pt idx="587">
                  <c:v>32.5</c:v>
                </c:pt>
                <c:pt idx="588">
                  <c:v>32.4</c:v>
                </c:pt>
                <c:pt idx="589">
                  <c:v>32.4</c:v>
                </c:pt>
                <c:pt idx="590">
                  <c:v>32.4</c:v>
                </c:pt>
                <c:pt idx="591">
                  <c:v>32.4</c:v>
                </c:pt>
                <c:pt idx="592">
                  <c:v>32.200000000000003</c:v>
                </c:pt>
                <c:pt idx="593">
                  <c:v>32</c:v>
                </c:pt>
                <c:pt idx="594">
                  <c:v>31.6</c:v>
                </c:pt>
                <c:pt idx="595">
                  <c:v>31.5</c:v>
                </c:pt>
                <c:pt idx="596">
                  <c:v>31.6</c:v>
                </c:pt>
                <c:pt idx="597">
                  <c:v>32.200000000000003</c:v>
                </c:pt>
                <c:pt idx="598">
                  <c:v>32.4</c:v>
                </c:pt>
                <c:pt idx="599">
                  <c:v>32.200000000000003</c:v>
                </c:pt>
                <c:pt idx="600">
                  <c:v>32</c:v>
                </c:pt>
                <c:pt idx="601">
                  <c:v>31.6</c:v>
                </c:pt>
                <c:pt idx="602">
                  <c:v>31.5</c:v>
                </c:pt>
                <c:pt idx="603">
                  <c:v>31.1</c:v>
                </c:pt>
                <c:pt idx="604">
                  <c:v>31.1</c:v>
                </c:pt>
                <c:pt idx="605">
                  <c:v>31.1</c:v>
                </c:pt>
                <c:pt idx="606">
                  <c:v>31.1</c:v>
                </c:pt>
                <c:pt idx="607">
                  <c:v>31.3</c:v>
                </c:pt>
                <c:pt idx="608">
                  <c:v>30.7</c:v>
                </c:pt>
                <c:pt idx="609">
                  <c:v>30.4</c:v>
                </c:pt>
                <c:pt idx="610">
                  <c:v>30.6</c:v>
                </c:pt>
                <c:pt idx="611">
                  <c:v>30.7</c:v>
                </c:pt>
                <c:pt idx="612">
                  <c:v>31.1</c:v>
                </c:pt>
                <c:pt idx="613">
                  <c:v>31.6</c:v>
                </c:pt>
                <c:pt idx="614">
                  <c:v>31.8</c:v>
                </c:pt>
                <c:pt idx="615">
                  <c:v>32</c:v>
                </c:pt>
                <c:pt idx="616">
                  <c:v>32</c:v>
                </c:pt>
                <c:pt idx="617">
                  <c:v>33.4</c:v>
                </c:pt>
                <c:pt idx="618">
                  <c:v>35.1</c:v>
                </c:pt>
                <c:pt idx="619">
                  <c:v>36.9</c:v>
                </c:pt>
                <c:pt idx="620">
                  <c:v>38.5</c:v>
                </c:pt>
                <c:pt idx="621">
                  <c:v>40.300000000000011</c:v>
                </c:pt>
                <c:pt idx="622">
                  <c:v>41.5</c:v>
                </c:pt>
                <c:pt idx="623">
                  <c:v>43.2</c:v>
                </c:pt>
                <c:pt idx="624">
                  <c:v>44.6</c:v>
                </c:pt>
                <c:pt idx="625">
                  <c:v>46</c:v>
                </c:pt>
                <c:pt idx="626">
                  <c:v>47.8</c:v>
                </c:pt>
                <c:pt idx="627">
                  <c:v>49.8</c:v>
                </c:pt>
                <c:pt idx="628">
                  <c:v>51.4</c:v>
                </c:pt>
                <c:pt idx="629">
                  <c:v>53.2</c:v>
                </c:pt>
                <c:pt idx="630">
                  <c:v>54.7</c:v>
                </c:pt>
                <c:pt idx="631">
                  <c:v>56.1</c:v>
                </c:pt>
                <c:pt idx="632">
                  <c:v>57.4</c:v>
                </c:pt>
                <c:pt idx="633">
                  <c:v>59.5</c:v>
                </c:pt>
                <c:pt idx="634">
                  <c:v>62.1</c:v>
                </c:pt>
                <c:pt idx="635">
                  <c:v>63.9</c:v>
                </c:pt>
                <c:pt idx="636">
                  <c:v>62.4</c:v>
                </c:pt>
                <c:pt idx="637">
                  <c:v>64.2</c:v>
                </c:pt>
                <c:pt idx="638">
                  <c:v>65.3</c:v>
                </c:pt>
                <c:pt idx="639">
                  <c:v>66.400000000000006</c:v>
                </c:pt>
                <c:pt idx="640">
                  <c:v>67.099999999999994</c:v>
                </c:pt>
                <c:pt idx="641">
                  <c:v>68.400000000000006</c:v>
                </c:pt>
                <c:pt idx="642">
                  <c:v>69.3</c:v>
                </c:pt>
                <c:pt idx="643">
                  <c:v>70.7</c:v>
                </c:pt>
                <c:pt idx="644">
                  <c:v>72.900000000000006</c:v>
                </c:pt>
                <c:pt idx="645">
                  <c:v>76.099999999999994</c:v>
                </c:pt>
                <c:pt idx="646">
                  <c:v>77</c:v>
                </c:pt>
                <c:pt idx="647">
                  <c:v>76.099999999999994</c:v>
                </c:pt>
                <c:pt idx="648">
                  <c:v>76.3</c:v>
                </c:pt>
                <c:pt idx="649">
                  <c:v>76.599999999999994</c:v>
                </c:pt>
                <c:pt idx="650">
                  <c:v>77</c:v>
                </c:pt>
                <c:pt idx="651">
                  <c:v>76.099999999999994</c:v>
                </c:pt>
                <c:pt idx="652">
                  <c:v>75</c:v>
                </c:pt>
                <c:pt idx="653">
                  <c:v>72.7</c:v>
                </c:pt>
                <c:pt idx="654">
                  <c:v>69.599999999999994</c:v>
                </c:pt>
                <c:pt idx="655">
                  <c:v>66.7</c:v>
                </c:pt>
                <c:pt idx="656">
                  <c:v>65.5</c:v>
                </c:pt>
                <c:pt idx="657">
                  <c:v>65.7</c:v>
                </c:pt>
                <c:pt idx="658">
                  <c:v>64.2</c:v>
                </c:pt>
                <c:pt idx="659">
                  <c:v>63.5</c:v>
                </c:pt>
                <c:pt idx="660">
                  <c:v>63.1</c:v>
                </c:pt>
                <c:pt idx="661">
                  <c:v>62.4</c:v>
                </c:pt>
                <c:pt idx="662">
                  <c:v>61.7</c:v>
                </c:pt>
                <c:pt idx="663">
                  <c:v>60.8</c:v>
                </c:pt>
                <c:pt idx="664">
                  <c:v>59.9</c:v>
                </c:pt>
                <c:pt idx="665">
                  <c:v>59</c:v>
                </c:pt>
                <c:pt idx="666">
                  <c:v>58.6</c:v>
                </c:pt>
                <c:pt idx="667">
                  <c:v>58.1</c:v>
                </c:pt>
                <c:pt idx="668">
                  <c:v>57.2</c:v>
                </c:pt>
                <c:pt idx="669">
                  <c:v>56.5</c:v>
                </c:pt>
                <c:pt idx="670">
                  <c:v>56.1</c:v>
                </c:pt>
                <c:pt idx="671">
                  <c:v>55.4</c:v>
                </c:pt>
                <c:pt idx="672">
                  <c:v>54.7</c:v>
                </c:pt>
                <c:pt idx="673">
                  <c:v>54</c:v>
                </c:pt>
                <c:pt idx="674">
                  <c:v>53.4</c:v>
                </c:pt>
                <c:pt idx="675">
                  <c:v>52.2</c:v>
                </c:pt>
                <c:pt idx="676">
                  <c:v>51.3</c:v>
                </c:pt>
                <c:pt idx="677">
                  <c:v>50.5</c:v>
                </c:pt>
                <c:pt idx="678">
                  <c:v>49.8</c:v>
                </c:pt>
                <c:pt idx="679">
                  <c:v>49.1</c:v>
                </c:pt>
                <c:pt idx="680">
                  <c:v>48.6</c:v>
                </c:pt>
                <c:pt idx="681">
                  <c:v>48</c:v>
                </c:pt>
                <c:pt idx="682">
                  <c:v>47.7</c:v>
                </c:pt>
                <c:pt idx="683">
                  <c:v>47.3</c:v>
                </c:pt>
                <c:pt idx="684">
                  <c:v>46.9</c:v>
                </c:pt>
                <c:pt idx="685">
                  <c:v>46.2</c:v>
                </c:pt>
                <c:pt idx="686">
                  <c:v>45.7</c:v>
                </c:pt>
                <c:pt idx="687">
                  <c:v>45.3</c:v>
                </c:pt>
                <c:pt idx="688">
                  <c:v>44.6</c:v>
                </c:pt>
                <c:pt idx="689">
                  <c:v>44.4</c:v>
                </c:pt>
                <c:pt idx="690">
                  <c:v>43.9</c:v>
                </c:pt>
                <c:pt idx="691">
                  <c:v>43.7</c:v>
                </c:pt>
                <c:pt idx="692">
                  <c:v>43.3</c:v>
                </c:pt>
                <c:pt idx="693">
                  <c:v>42.6</c:v>
                </c:pt>
                <c:pt idx="694">
                  <c:v>42.4</c:v>
                </c:pt>
                <c:pt idx="695">
                  <c:v>41.9</c:v>
                </c:pt>
                <c:pt idx="696">
                  <c:v>41.4</c:v>
                </c:pt>
                <c:pt idx="697">
                  <c:v>40.800000000000011</c:v>
                </c:pt>
                <c:pt idx="698">
                  <c:v>40.5</c:v>
                </c:pt>
                <c:pt idx="699">
                  <c:v>40.1</c:v>
                </c:pt>
                <c:pt idx="700">
                  <c:v>39.6</c:v>
                </c:pt>
                <c:pt idx="701">
                  <c:v>38.800000000000011</c:v>
                </c:pt>
                <c:pt idx="702">
                  <c:v>38.5</c:v>
                </c:pt>
                <c:pt idx="703">
                  <c:v>38.1</c:v>
                </c:pt>
                <c:pt idx="704">
                  <c:v>37.6</c:v>
                </c:pt>
                <c:pt idx="705">
                  <c:v>37.200000000000003</c:v>
                </c:pt>
                <c:pt idx="706">
                  <c:v>36.9</c:v>
                </c:pt>
                <c:pt idx="707">
                  <c:v>36.300000000000011</c:v>
                </c:pt>
                <c:pt idx="708">
                  <c:v>36.1</c:v>
                </c:pt>
                <c:pt idx="709">
                  <c:v>36</c:v>
                </c:pt>
                <c:pt idx="710">
                  <c:v>35.6</c:v>
                </c:pt>
                <c:pt idx="711">
                  <c:v>35.200000000000003</c:v>
                </c:pt>
                <c:pt idx="712">
                  <c:v>35.1</c:v>
                </c:pt>
                <c:pt idx="713">
                  <c:v>34.700000000000003</c:v>
                </c:pt>
                <c:pt idx="714">
                  <c:v>34.200000000000003</c:v>
                </c:pt>
                <c:pt idx="715">
                  <c:v>33.800000000000011</c:v>
                </c:pt>
                <c:pt idx="716">
                  <c:v>33.4</c:v>
                </c:pt>
                <c:pt idx="717">
                  <c:v>33.1</c:v>
                </c:pt>
                <c:pt idx="718">
                  <c:v>32.700000000000003</c:v>
                </c:pt>
                <c:pt idx="719">
                  <c:v>32.5</c:v>
                </c:pt>
                <c:pt idx="720">
                  <c:v>32.4</c:v>
                </c:pt>
                <c:pt idx="721">
                  <c:v>32.200000000000003</c:v>
                </c:pt>
                <c:pt idx="722">
                  <c:v>31.8</c:v>
                </c:pt>
                <c:pt idx="723">
                  <c:v>31.5</c:v>
                </c:pt>
                <c:pt idx="724">
                  <c:v>31.3</c:v>
                </c:pt>
                <c:pt idx="725">
                  <c:v>31.1</c:v>
                </c:pt>
                <c:pt idx="726">
                  <c:v>30.7</c:v>
                </c:pt>
                <c:pt idx="727">
                  <c:v>30.4</c:v>
                </c:pt>
                <c:pt idx="728">
                  <c:v>30.2</c:v>
                </c:pt>
                <c:pt idx="729">
                  <c:v>30</c:v>
                </c:pt>
                <c:pt idx="730">
                  <c:v>30</c:v>
                </c:pt>
                <c:pt idx="731">
                  <c:v>29.8</c:v>
                </c:pt>
                <c:pt idx="732">
                  <c:v>29.5</c:v>
                </c:pt>
                <c:pt idx="733">
                  <c:v>29.3</c:v>
                </c:pt>
                <c:pt idx="734">
                  <c:v>28.9</c:v>
                </c:pt>
                <c:pt idx="735">
                  <c:v>28.8</c:v>
                </c:pt>
                <c:pt idx="736">
                  <c:v>28.6</c:v>
                </c:pt>
                <c:pt idx="737">
                  <c:v>28.4</c:v>
                </c:pt>
                <c:pt idx="738">
                  <c:v>28.2</c:v>
                </c:pt>
                <c:pt idx="739">
                  <c:v>28</c:v>
                </c:pt>
                <c:pt idx="740">
                  <c:v>27.9</c:v>
                </c:pt>
                <c:pt idx="741">
                  <c:v>27.7</c:v>
                </c:pt>
                <c:pt idx="742">
                  <c:v>27.7</c:v>
                </c:pt>
                <c:pt idx="743">
                  <c:v>27.5</c:v>
                </c:pt>
                <c:pt idx="744">
                  <c:v>27.5</c:v>
                </c:pt>
                <c:pt idx="745">
                  <c:v>27.3</c:v>
                </c:pt>
                <c:pt idx="746">
                  <c:v>27.1</c:v>
                </c:pt>
                <c:pt idx="747">
                  <c:v>27.3</c:v>
                </c:pt>
                <c:pt idx="748">
                  <c:v>27.7</c:v>
                </c:pt>
                <c:pt idx="749">
                  <c:v>27.7</c:v>
                </c:pt>
                <c:pt idx="750">
                  <c:v>27.9</c:v>
                </c:pt>
                <c:pt idx="751">
                  <c:v>27.5</c:v>
                </c:pt>
                <c:pt idx="752">
                  <c:v>27.5</c:v>
                </c:pt>
                <c:pt idx="753">
                  <c:v>27.7</c:v>
                </c:pt>
                <c:pt idx="754">
                  <c:v>28.2</c:v>
                </c:pt>
                <c:pt idx="755">
                  <c:v>28.2</c:v>
                </c:pt>
                <c:pt idx="756">
                  <c:v>28.4</c:v>
                </c:pt>
                <c:pt idx="757">
                  <c:v>28.4</c:v>
                </c:pt>
                <c:pt idx="758">
                  <c:v>28.6</c:v>
                </c:pt>
                <c:pt idx="759">
                  <c:v>28.9</c:v>
                </c:pt>
                <c:pt idx="760">
                  <c:v>30.7</c:v>
                </c:pt>
                <c:pt idx="761">
                  <c:v>32.5</c:v>
                </c:pt>
                <c:pt idx="762">
                  <c:v>34.300000000000011</c:v>
                </c:pt>
                <c:pt idx="763">
                  <c:v>36</c:v>
                </c:pt>
                <c:pt idx="764">
                  <c:v>37.200000000000003</c:v>
                </c:pt>
                <c:pt idx="765">
                  <c:v>39.200000000000003</c:v>
                </c:pt>
                <c:pt idx="766">
                  <c:v>41.2</c:v>
                </c:pt>
                <c:pt idx="767">
                  <c:v>43.2</c:v>
                </c:pt>
                <c:pt idx="768">
                  <c:v>43.7</c:v>
                </c:pt>
                <c:pt idx="769">
                  <c:v>44.6</c:v>
                </c:pt>
                <c:pt idx="770">
                  <c:v>46.6</c:v>
                </c:pt>
                <c:pt idx="771">
                  <c:v>48.2</c:v>
                </c:pt>
                <c:pt idx="772">
                  <c:v>50</c:v>
                </c:pt>
                <c:pt idx="773">
                  <c:v>52.3</c:v>
                </c:pt>
                <c:pt idx="774">
                  <c:v>54.1</c:v>
                </c:pt>
                <c:pt idx="775">
                  <c:v>54.1</c:v>
                </c:pt>
                <c:pt idx="776">
                  <c:v>51.4</c:v>
                </c:pt>
                <c:pt idx="777">
                  <c:v>50.9</c:v>
                </c:pt>
                <c:pt idx="778">
                  <c:v>51.1</c:v>
                </c:pt>
                <c:pt idx="779">
                  <c:v>52.2</c:v>
                </c:pt>
                <c:pt idx="780">
                  <c:v>53.2</c:v>
                </c:pt>
                <c:pt idx="781">
                  <c:v>57.7</c:v>
                </c:pt>
                <c:pt idx="782">
                  <c:v>59.2</c:v>
                </c:pt>
                <c:pt idx="783">
                  <c:v>59.9</c:v>
                </c:pt>
                <c:pt idx="784">
                  <c:v>59.9</c:v>
                </c:pt>
                <c:pt idx="785">
                  <c:v>61.5</c:v>
                </c:pt>
                <c:pt idx="786">
                  <c:v>60.4</c:v>
                </c:pt>
                <c:pt idx="787">
                  <c:v>60.3</c:v>
                </c:pt>
                <c:pt idx="788">
                  <c:v>59.2</c:v>
                </c:pt>
                <c:pt idx="789">
                  <c:v>58.5</c:v>
                </c:pt>
                <c:pt idx="790">
                  <c:v>58.8</c:v>
                </c:pt>
                <c:pt idx="791">
                  <c:v>57.9</c:v>
                </c:pt>
                <c:pt idx="792">
                  <c:v>56.7</c:v>
                </c:pt>
                <c:pt idx="793">
                  <c:v>56.3</c:v>
                </c:pt>
                <c:pt idx="794">
                  <c:v>56.1</c:v>
                </c:pt>
                <c:pt idx="795">
                  <c:v>56.3</c:v>
                </c:pt>
                <c:pt idx="796">
                  <c:v>56.5</c:v>
                </c:pt>
                <c:pt idx="797">
                  <c:v>56.1</c:v>
                </c:pt>
                <c:pt idx="798">
                  <c:v>55.4</c:v>
                </c:pt>
                <c:pt idx="799">
                  <c:v>55.2</c:v>
                </c:pt>
                <c:pt idx="800">
                  <c:v>55.9</c:v>
                </c:pt>
                <c:pt idx="801">
                  <c:v>56.5</c:v>
                </c:pt>
                <c:pt idx="802">
                  <c:v>53.6</c:v>
                </c:pt>
                <c:pt idx="803">
                  <c:v>52.3</c:v>
                </c:pt>
                <c:pt idx="804">
                  <c:v>52</c:v>
                </c:pt>
                <c:pt idx="805">
                  <c:v>51.1</c:v>
                </c:pt>
                <c:pt idx="806">
                  <c:v>50.2</c:v>
                </c:pt>
                <c:pt idx="807">
                  <c:v>49.6</c:v>
                </c:pt>
                <c:pt idx="808">
                  <c:v>48.9</c:v>
                </c:pt>
                <c:pt idx="809">
                  <c:v>48.4</c:v>
                </c:pt>
                <c:pt idx="810">
                  <c:v>47.8</c:v>
                </c:pt>
                <c:pt idx="811">
                  <c:v>47.1</c:v>
                </c:pt>
                <c:pt idx="812">
                  <c:v>46.4</c:v>
                </c:pt>
                <c:pt idx="813">
                  <c:v>45.9</c:v>
                </c:pt>
                <c:pt idx="814">
                  <c:v>45.3</c:v>
                </c:pt>
                <c:pt idx="815">
                  <c:v>44.6</c:v>
                </c:pt>
                <c:pt idx="816">
                  <c:v>44.2</c:v>
                </c:pt>
                <c:pt idx="817">
                  <c:v>43.5</c:v>
                </c:pt>
                <c:pt idx="818">
                  <c:v>43.2</c:v>
                </c:pt>
                <c:pt idx="819">
                  <c:v>42.8</c:v>
                </c:pt>
                <c:pt idx="820">
                  <c:v>42.3</c:v>
                </c:pt>
                <c:pt idx="821">
                  <c:v>41.9</c:v>
                </c:pt>
                <c:pt idx="822">
                  <c:v>41.5</c:v>
                </c:pt>
                <c:pt idx="823">
                  <c:v>41.2</c:v>
                </c:pt>
                <c:pt idx="824">
                  <c:v>40.800000000000011</c:v>
                </c:pt>
                <c:pt idx="825">
                  <c:v>40.5</c:v>
                </c:pt>
                <c:pt idx="826">
                  <c:v>40.1</c:v>
                </c:pt>
                <c:pt idx="827">
                  <c:v>39.6</c:v>
                </c:pt>
                <c:pt idx="828">
                  <c:v>38.800000000000011</c:v>
                </c:pt>
                <c:pt idx="829">
                  <c:v>37.9</c:v>
                </c:pt>
                <c:pt idx="830">
                  <c:v>37.200000000000003</c:v>
                </c:pt>
                <c:pt idx="831">
                  <c:v>37</c:v>
                </c:pt>
                <c:pt idx="832">
                  <c:v>36.5</c:v>
                </c:pt>
                <c:pt idx="833">
                  <c:v>36</c:v>
                </c:pt>
                <c:pt idx="834">
                  <c:v>35.800000000000011</c:v>
                </c:pt>
                <c:pt idx="835">
                  <c:v>35.6</c:v>
                </c:pt>
                <c:pt idx="836">
                  <c:v>35.200000000000003</c:v>
                </c:pt>
                <c:pt idx="837">
                  <c:v>34.700000000000003</c:v>
                </c:pt>
                <c:pt idx="838">
                  <c:v>34.5</c:v>
                </c:pt>
                <c:pt idx="839">
                  <c:v>34</c:v>
                </c:pt>
                <c:pt idx="840">
                  <c:v>33.6</c:v>
                </c:pt>
                <c:pt idx="841">
                  <c:v>33.4</c:v>
                </c:pt>
                <c:pt idx="842">
                  <c:v>33.1</c:v>
                </c:pt>
                <c:pt idx="843">
                  <c:v>32.700000000000003</c:v>
                </c:pt>
                <c:pt idx="844">
                  <c:v>32.4</c:v>
                </c:pt>
                <c:pt idx="845">
                  <c:v>32.200000000000003</c:v>
                </c:pt>
                <c:pt idx="846">
                  <c:v>32</c:v>
                </c:pt>
                <c:pt idx="847">
                  <c:v>32</c:v>
                </c:pt>
                <c:pt idx="848">
                  <c:v>32.200000000000003</c:v>
                </c:pt>
                <c:pt idx="849">
                  <c:v>31.5</c:v>
                </c:pt>
                <c:pt idx="850">
                  <c:v>31.3</c:v>
                </c:pt>
                <c:pt idx="851">
                  <c:v>31.1</c:v>
                </c:pt>
                <c:pt idx="852">
                  <c:v>30.9</c:v>
                </c:pt>
                <c:pt idx="853">
                  <c:v>30.6</c:v>
                </c:pt>
                <c:pt idx="854">
                  <c:v>30.4</c:v>
                </c:pt>
                <c:pt idx="855">
                  <c:v>30.2</c:v>
                </c:pt>
                <c:pt idx="856">
                  <c:v>30</c:v>
                </c:pt>
                <c:pt idx="857">
                  <c:v>30</c:v>
                </c:pt>
                <c:pt idx="858">
                  <c:v>30</c:v>
                </c:pt>
                <c:pt idx="859">
                  <c:v>29.8</c:v>
                </c:pt>
                <c:pt idx="860">
                  <c:v>29.7</c:v>
                </c:pt>
                <c:pt idx="861">
                  <c:v>29.5</c:v>
                </c:pt>
                <c:pt idx="862">
                  <c:v>29.8</c:v>
                </c:pt>
                <c:pt idx="863">
                  <c:v>29.8</c:v>
                </c:pt>
                <c:pt idx="864">
                  <c:v>29.8</c:v>
                </c:pt>
                <c:pt idx="865">
                  <c:v>29.7</c:v>
                </c:pt>
                <c:pt idx="866">
                  <c:v>30</c:v>
                </c:pt>
                <c:pt idx="867">
                  <c:v>30</c:v>
                </c:pt>
                <c:pt idx="868">
                  <c:v>29.8</c:v>
                </c:pt>
                <c:pt idx="869">
                  <c:v>30.2</c:v>
                </c:pt>
                <c:pt idx="870">
                  <c:v>30.2</c:v>
                </c:pt>
                <c:pt idx="871">
                  <c:v>29.7</c:v>
                </c:pt>
                <c:pt idx="872">
                  <c:v>28.9</c:v>
                </c:pt>
                <c:pt idx="873">
                  <c:v>28.8</c:v>
                </c:pt>
                <c:pt idx="874">
                  <c:v>28.8</c:v>
                </c:pt>
                <c:pt idx="875">
                  <c:v>28.4</c:v>
                </c:pt>
                <c:pt idx="876">
                  <c:v>28.4</c:v>
                </c:pt>
                <c:pt idx="877">
                  <c:v>28.2</c:v>
                </c:pt>
                <c:pt idx="878">
                  <c:v>28</c:v>
                </c:pt>
                <c:pt idx="879">
                  <c:v>27.9</c:v>
                </c:pt>
                <c:pt idx="880">
                  <c:v>27.7</c:v>
                </c:pt>
                <c:pt idx="881">
                  <c:v>27.7</c:v>
                </c:pt>
                <c:pt idx="882">
                  <c:v>27.5</c:v>
                </c:pt>
                <c:pt idx="883">
                  <c:v>27.7</c:v>
                </c:pt>
                <c:pt idx="884">
                  <c:v>27.5</c:v>
                </c:pt>
                <c:pt idx="885">
                  <c:v>27.1</c:v>
                </c:pt>
                <c:pt idx="886">
                  <c:v>26.8</c:v>
                </c:pt>
                <c:pt idx="887">
                  <c:v>26.8</c:v>
                </c:pt>
                <c:pt idx="888">
                  <c:v>26.8</c:v>
                </c:pt>
                <c:pt idx="889">
                  <c:v>27.1</c:v>
                </c:pt>
                <c:pt idx="890">
                  <c:v>27.1</c:v>
                </c:pt>
                <c:pt idx="891">
                  <c:v>26.8</c:v>
                </c:pt>
                <c:pt idx="892">
                  <c:v>26.6</c:v>
                </c:pt>
                <c:pt idx="893">
                  <c:v>26.4</c:v>
                </c:pt>
                <c:pt idx="894">
                  <c:v>26.2</c:v>
                </c:pt>
                <c:pt idx="895">
                  <c:v>26.1</c:v>
                </c:pt>
                <c:pt idx="896">
                  <c:v>26.2</c:v>
                </c:pt>
                <c:pt idx="897">
                  <c:v>26.1</c:v>
                </c:pt>
                <c:pt idx="898">
                  <c:v>26.1</c:v>
                </c:pt>
                <c:pt idx="899">
                  <c:v>26.2</c:v>
                </c:pt>
                <c:pt idx="900">
                  <c:v>26.2</c:v>
                </c:pt>
                <c:pt idx="901">
                  <c:v>26.6</c:v>
                </c:pt>
                <c:pt idx="902">
                  <c:v>27</c:v>
                </c:pt>
                <c:pt idx="903">
                  <c:v>28.9</c:v>
                </c:pt>
                <c:pt idx="904">
                  <c:v>30.7</c:v>
                </c:pt>
                <c:pt idx="905">
                  <c:v>32.200000000000003</c:v>
                </c:pt>
                <c:pt idx="906">
                  <c:v>33.6</c:v>
                </c:pt>
                <c:pt idx="907">
                  <c:v>35.200000000000003</c:v>
                </c:pt>
                <c:pt idx="908">
                  <c:v>36.700000000000003</c:v>
                </c:pt>
                <c:pt idx="909">
                  <c:v>38.700000000000003</c:v>
                </c:pt>
                <c:pt idx="910">
                  <c:v>40.1</c:v>
                </c:pt>
                <c:pt idx="911">
                  <c:v>42.1</c:v>
                </c:pt>
                <c:pt idx="912">
                  <c:v>43.7</c:v>
                </c:pt>
                <c:pt idx="913">
                  <c:v>45.5</c:v>
                </c:pt>
                <c:pt idx="914">
                  <c:v>46.6</c:v>
                </c:pt>
                <c:pt idx="915">
                  <c:v>48.6</c:v>
                </c:pt>
                <c:pt idx="916">
                  <c:v>50</c:v>
                </c:pt>
                <c:pt idx="917">
                  <c:v>51.1</c:v>
                </c:pt>
                <c:pt idx="918">
                  <c:v>52.3</c:v>
                </c:pt>
                <c:pt idx="919">
                  <c:v>53.6</c:v>
                </c:pt>
                <c:pt idx="920">
                  <c:v>54.7</c:v>
                </c:pt>
                <c:pt idx="921">
                  <c:v>55.8</c:v>
                </c:pt>
                <c:pt idx="922">
                  <c:v>56.7</c:v>
                </c:pt>
                <c:pt idx="923">
                  <c:v>57.2</c:v>
                </c:pt>
                <c:pt idx="924">
                  <c:v>57.9</c:v>
                </c:pt>
                <c:pt idx="925">
                  <c:v>58.6</c:v>
                </c:pt>
                <c:pt idx="926">
                  <c:v>58.6</c:v>
                </c:pt>
                <c:pt idx="927">
                  <c:v>59.4</c:v>
                </c:pt>
                <c:pt idx="928">
                  <c:v>59.9</c:v>
                </c:pt>
                <c:pt idx="929">
                  <c:v>60.1</c:v>
                </c:pt>
                <c:pt idx="930">
                  <c:v>60.4</c:v>
                </c:pt>
                <c:pt idx="931">
                  <c:v>60.6</c:v>
                </c:pt>
                <c:pt idx="932">
                  <c:v>60.3</c:v>
                </c:pt>
                <c:pt idx="933">
                  <c:v>60.3</c:v>
                </c:pt>
                <c:pt idx="934">
                  <c:v>60.4</c:v>
                </c:pt>
                <c:pt idx="935">
                  <c:v>60.1</c:v>
                </c:pt>
                <c:pt idx="936">
                  <c:v>59.2</c:v>
                </c:pt>
                <c:pt idx="937">
                  <c:v>58.5</c:v>
                </c:pt>
                <c:pt idx="938">
                  <c:v>58.1</c:v>
                </c:pt>
                <c:pt idx="939">
                  <c:v>57</c:v>
                </c:pt>
                <c:pt idx="940">
                  <c:v>56.1</c:v>
                </c:pt>
                <c:pt idx="941">
                  <c:v>55.2</c:v>
                </c:pt>
                <c:pt idx="942">
                  <c:v>54.3</c:v>
                </c:pt>
                <c:pt idx="943">
                  <c:v>53.1</c:v>
                </c:pt>
                <c:pt idx="944">
                  <c:v>49.6</c:v>
                </c:pt>
                <c:pt idx="945">
                  <c:v>47.8</c:v>
                </c:pt>
                <c:pt idx="946">
                  <c:v>46.8</c:v>
                </c:pt>
                <c:pt idx="947">
                  <c:v>45.9</c:v>
                </c:pt>
                <c:pt idx="948">
                  <c:v>45.1</c:v>
                </c:pt>
                <c:pt idx="949">
                  <c:v>44.2</c:v>
                </c:pt>
                <c:pt idx="950">
                  <c:v>43.3</c:v>
                </c:pt>
                <c:pt idx="951">
                  <c:v>42.6</c:v>
                </c:pt>
                <c:pt idx="952">
                  <c:v>41.9</c:v>
                </c:pt>
                <c:pt idx="953">
                  <c:v>41.4</c:v>
                </c:pt>
                <c:pt idx="954">
                  <c:v>41</c:v>
                </c:pt>
                <c:pt idx="955">
                  <c:v>40.300000000000011</c:v>
                </c:pt>
                <c:pt idx="956">
                  <c:v>39.9</c:v>
                </c:pt>
                <c:pt idx="957">
                  <c:v>39.4</c:v>
                </c:pt>
                <c:pt idx="958">
                  <c:v>39</c:v>
                </c:pt>
                <c:pt idx="959">
                  <c:v>38.5</c:v>
                </c:pt>
                <c:pt idx="960">
                  <c:v>37.9</c:v>
                </c:pt>
                <c:pt idx="961">
                  <c:v>37.6</c:v>
                </c:pt>
                <c:pt idx="962">
                  <c:v>37</c:v>
                </c:pt>
                <c:pt idx="963">
                  <c:v>36.700000000000003</c:v>
                </c:pt>
                <c:pt idx="964">
                  <c:v>36.1</c:v>
                </c:pt>
                <c:pt idx="965">
                  <c:v>35.800000000000011</c:v>
                </c:pt>
                <c:pt idx="966">
                  <c:v>35.200000000000003</c:v>
                </c:pt>
                <c:pt idx="967">
                  <c:v>35.1</c:v>
                </c:pt>
                <c:pt idx="968">
                  <c:v>34.5</c:v>
                </c:pt>
                <c:pt idx="969">
                  <c:v>34</c:v>
                </c:pt>
                <c:pt idx="970">
                  <c:v>33.6</c:v>
                </c:pt>
                <c:pt idx="971">
                  <c:v>33.300000000000011</c:v>
                </c:pt>
                <c:pt idx="972">
                  <c:v>32.9</c:v>
                </c:pt>
                <c:pt idx="973">
                  <c:v>32.700000000000003</c:v>
                </c:pt>
                <c:pt idx="974">
                  <c:v>32.4</c:v>
                </c:pt>
                <c:pt idx="975">
                  <c:v>32.200000000000003</c:v>
                </c:pt>
                <c:pt idx="976">
                  <c:v>32</c:v>
                </c:pt>
                <c:pt idx="977">
                  <c:v>31.6</c:v>
                </c:pt>
                <c:pt idx="978">
                  <c:v>31.3</c:v>
                </c:pt>
                <c:pt idx="979">
                  <c:v>30.9</c:v>
                </c:pt>
                <c:pt idx="980">
                  <c:v>30.7</c:v>
                </c:pt>
                <c:pt idx="981">
                  <c:v>30.7</c:v>
                </c:pt>
                <c:pt idx="982">
                  <c:v>30.4</c:v>
                </c:pt>
                <c:pt idx="983">
                  <c:v>30</c:v>
                </c:pt>
                <c:pt idx="984">
                  <c:v>29.7</c:v>
                </c:pt>
                <c:pt idx="985">
                  <c:v>29.3</c:v>
                </c:pt>
                <c:pt idx="986">
                  <c:v>29.1</c:v>
                </c:pt>
                <c:pt idx="987">
                  <c:v>28.9</c:v>
                </c:pt>
                <c:pt idx="988">
                  <c:v>28.9</c:v>
                </c:pt>
                <c:pt idx="989">
                  <c:v>28.8</c:v>
                </c:pt>
                <c:pt idx="990">
                  <c:v>28.4</c:v>
                </c:pt>
                <c:pt idx="991">
                  <c:v>28.2</c:v>
                </c:pt>
                <c:pt idx="992">
                  <c:v>28</c:v>
                </c:pt>
                <c:pt idx="993">
                  <c:v>27.7</c:v>
                </c:pt>
                <c:pt idx="994">
                  <c:v>27.5</c:v>
                </c:pt>
                <c:pt idx="995">
                  <c:v>27.5</c:v>
                </c:pt>
                <c:pt idx="996">
                  <c:v>27.5</c:v>
                </c:pt>
                <c:pt idx="997">
                  <c:v>27.1</c:v>
                </c:pt>
                <c:pt idx="998">
                  <c:v>27</c:v>
                </c:pt>
                <c:pt idx="999">
                  <c:v>26.6</c:v>
                </c:pt>
                <c:pt idx="1000">
                  <c:v>26.4</c:v>
                </c:pt>
                <c:pt idx="1001">
                  <c:v>26.1</c:v>
                </c:pt>
                <c:pt idx="1002">
                  <c:v>25.9</c:v>
                </c:pt>
                <c:pt idx="1003">
                  <c:v>25.7</c:v>
                </c:pt>
                <c:pt idx="1004">
                  <c:v>25.5</c:v>
                </c:pt>
                <c:pt idx="1005">
                  <c:v>25.5</c:v>
                </c:pt>
                <c:pt idx="1006">
                  <c:v>25.3</c:v>
                </c:pt>
                <c:pt idx="1007">
                  <c:v>25.3</c:v>
                </c:pt>
                <c:pt idx="1008">
                  <c:v>25.5</c:v>
                </c:pt>
                <c:pt idx="1009">
                  <c:v>25.9</c:v>
                </c:pt>
                <c:pt idx="1010">
                  <c:v>25.7</c:v>
                </c:pt>
                <c:pt idx="1011">
                  <c:v>25.5</c:v>
                </c:pt>
                <c:pt idx="1012">
                  <c:v>25.3</c:v>
                </c:pt>
                <c:pt idx="1013">
                  <c:v>25.2</c:v>
                </c:pt>
                <c:pt idx="1014">
                  <c:v>24.8</c:v>
                </c:pt>
                <c:pt idx="1015">
                  <c:v>24.6</c:v>
                </c:pt>
                <c:pt idx="1016">
                  <c:v>24.4</c:v>
                </c:pt>
                <c:pt idx="1017">
                  <c:v>24.3</c:v>
                </c:pt>
                <c:pt idx="1018">
                  <c:v>24.1</c:v>
                </c:pt>
                <c:pt idx="1019">
                  <c:v>23.9</c:v>
                </c:pt>
                <c:pt idx="1020">
                  <c:v>23.9</c:v>
                </c:pt>
                <c:pt idx="1021">
                  <c:v>23.7</c:v>
                </c:pt>
                <c:pt idx="1022">
                  <c:v>23.5</c:v>
                </c:pt>
                <c:pt idx="1023">
                  <c:v>23.7</c:v>
                </c:pt>
                <c:pt idx="1024">
                  <c:v>23.5</c:v>
                </c:pt>
                <c:pt idx="1025">
                  <c:v>23.4</c:v>
                </c:pt>
                <c:pt idx="1026">
                  <c:v>23.4</c:v>
                </c:pt>
                <c:pt idx="1027">
                  <c:v>23.4</c:v>
                </c:pt>
                <c:pt idx="1028">
                  <c:v>23.4</c:v>
                </c:pt>
                <c:pt idx="1029">
                  <c:v>23.4</c:v>
                </c:pt>
                <c:pt idx="1030">
                  <c:v>23.4</c:v>
                </c:pt>
                <c:pt idx="1031">
                  <c:v>23.4</c:v>
                </c:pt>
                <c:pt idx="1032">
                  <c:v>23.2</c:v>
                </c:pt>
                <c:pt idx="1033">
                  <c:v>23</c:v>
                </c:pt>
                <c:pt idx="1034">
                  <c:v>23.2</c:v>
                </c:pt>
                <c:pt idx="1035">
                  <c:v>23</c:v>
                </c:pt>
                <c:pt idx="1036">
                  <c:v>23</c:v>
                </c:pt>
                <c:pt idx="1037">
                  <c:v>23</c:v>
                </c:pt>
                <c:pt idx="1038">
                  <c:v>22.8</c:v>
                </c:pt>
                <c:pt idx="1039">
                  <c:v>22.8</c:v>
                </c:pt>
                <c:pt idx="1040">
                  <c:v>23</c:v>
                </c:pt>
                <c:pt idx="1041">
                  <c:v>23</c:v>
                </c:pt>
                <c:pt idx="1042">
                  <c:v>23.4</c:v>
                </c:pt>
                <c:pt idx="1043">
                  <c:v>23.5</c:v>
                </c:pt>
                <c:pt idx="1044">
                  <c:v>24.1</c:v>
                </c:pt>
                <c:pt idx="1045">
                  <c:v>24.8</c:v>
                </c:pt>
                <c:pt idx="1046">
                  <c:v>26.4</c:v>
                </c:pt>
                <c:pt idx="1047">
                  <c:v>27.3</c:v>
                </c:pt>
                <c:pt idx="1048">
                  <c:v>28.8</c:v>
                </c:pt>
                <c:pt idx="1049">
                  <c:v>31.1</c:v>
                </c:pt>
                <c:pt idx="1050">
                  <c:v>32.5</c:v>
                </c:pt>
                <c:pt idx="1051">
                  <c:v>34.200000000000003</c:v>
                </c:pt>
                <c:pt idx="1052">
                  <c:v>35.800000000000011</c:v>
                </c:pt>
                <c:pt idx="1053">
                  <c:v>39.6</c:v>
                </c:pt>
                <c:pt idx="1054">
                  <c:v>41</c:v>
                </c:pt>
                <c:pt idx="1055">
                  <c:v>43.2</c:v>
                </c:pt>
                <c:pt idx="1056">
                  <c:v>44.8</c:v>
                </c:pt>
                <c:pt idx="1057">
                  <c:v>46.4</c:v>
                </c:pt>
                <c:pt idx="1058">
                  <c:v>47.8</c:v>
                </c:pt>
                <c:pt idx="1059">
                  <c:v>49.3</c:v>
                </c:pt>
                <c:pt idx="1060">
                  <c:v>50.5</c:v>
                </c:pt>
                <c:pt idx="1061">
                  <c:v>51.8</c:v>
                </c:pt>
                <c:pt idx="1062">
                  <c:v>52.5</c:v>
                </c:pt>
                <c:pt idx="1063">
                  <c:v>53.1</c:v>
                </c:pt>
                <c:pt idx="1064">
                  <c:v>54.3</c:v>
                </c:pt>
                <c:pt idx="1065">
                  <c:v>55.8</c:v>
                </c:pt>
                <c:pt idx="1066">
                  <c:v>57</c:v>
                </c:pt>
                <c:pt idx="1067">
                  <c:v>56.7</c:v>
                </c:pt>
                <c:pt idx="1068">
                  <c:v>56.8</c:v>
                </c:pt>
                <c:pt idx="1069">
                  <c:v>56.3</c:v>
                </c:pt>
                <c:pt idx="1070">
                  <c:v>55.8</c:v>
                </c:pt>
                <c:pt idx="1071">
                  <c:v>56.8</c:v>
                </c:pt>
                <c:pt idx="1072">
                  <c:v>56.8</c:v>
                </c:pt>
                <c:pt idx="1073">
                  <c:v>57.4</c:v>
                </c:pt>
                <c:pt idx="1074">
                  <c:v>57.6</c:v>
                </c:pt>
                <c:pt idx="1075">
                  <c:v>57.6</c:v>
                </c:pt>
                <c:pt idx="1076">
                  <c:v>57.6</c:v>
                </c:pt>
                <c:pt idx="1077">
                  <c:v>56.7</c:v>
                </c:pt>
                <c:pt idx="1078">
                  <c:v>57.2</c:v>
                </c:pt>
                <c:pt idx="1079">
                  <c:v>56.8</c:v>
                </c:pt>
                <c:pt idx="1080">
                  <c:v>57</c:v>
                </c:pt>
                <c:pt idx="1081">
                  <c:v>55.9</c:v>
                </c:pt>
                <c:pt idx="1082">
                  <c:v>53.4</c:v>
                </c:pt>
                <c:pt idx="1083">
                  <c:v>52.2</c:v>
                </c:pt>
                <c:pt idx="1084">
                  <c:v>50.9</c:v>
                </c:pt>
                <c:pt idx="1085">
                  <c:v>50</c:v>
                </c:pt>
                <c:pt idx="1086">
                  <c:v>49.1</c:v>
                </c:pt>
                <c:pt idx="1087">
                  <c:v>48.4</c:v>
                </c:pt>
                <c:pt idx="1088">
                  <c:v>47.8</c:v>
                </c:pt>
                <c:pt idx="1089">
                  <c:v>47.1</c:v>
                </c:pt>
                <c:pt idx="1090">
                  <c:v>46.2</c:v>
                </c:pt>
                <c:pt idx="1091">
                  <c:v>45.3</c:v>
                </c:pt>
                <c:pt idx="1092">
                  <c:v>44.4</c:v>
                </c:pt>
                <c:pt idx="1093">
                  <c:v>43.3</c:v>
                </c:pt>
                <c:pt idx="1094">
                  <c:v>42.8</c:v>
                </c:pt>
                <c:pt idx="1095">
                  <c:v>42.1</c:v>
                </c:pt>
                <c:pt idx="1096">
                  <c:v>41.4</c:v>
                </c:pt>
                <c:pt idx="1097">
                  <c:v>40.6</c:v>
                </c:pt>
                <c:pt idx="1098">
                  <c:v>40.300000000000011</c:v>
                </c:pt>
                <c:pt idx="1099">
                  <c:v>39.700000000000003</c:v>
                </c:pt>
                <c:pt idx="1100">
                  <c:v>39.4</c:v>
                </c:pt>
                <c:pt idx="1101">
                  <c:v>38.800000000000011</c:v>
                </c:pt>
                <c:pt idx="1102">
                  <c:v>38.700000000000003</c:v>
                </c:pt>
                <c:pt idx="1103">
                  <c:v>38.1</c:v>
                </c:pt>
                <c:pt idx="1104">
                  <c:v>37.4</c:v>
                </c:pt>
                <c:pt idx="1105">
                  <c:v>37</c:v>
                </c:pt>
                <c:pt idx="1106">
                  <c:v>36.5</c:v>
                </c:pt>
                <c:pt idx="1107">
                  <c:v>35.800000000000011</c:v>
                </c:pt>
                <c:pt idx="1108">
                  <c:v>35.4</c:v>
                </c:pt>
                <c:pt idx="1109">
                  <c:v>35.1</c:v>
                </c:pt>
                <c:pt idx="1110">
                  <c:v>34.9</c:v>
                </c:pt>
                <c:pt idx="1111">
                  <c:v>34.300000000000011</c:v>
                </c:pt>
                <c:pt idx="1112">
                  <c:v>34</c:v>
                </c:pt>
                <c:pt idx="1113">
                  <c:v>33.6</c:v>
                </c:pt>
                <c:pt idx="1114">
                  <c:v>33.1</c:v>
                </c:pt>
                <c:pt idx="1115">
                  <c:v>32.700000000000003</c:v>
                </c:pt>
                <c:pt idx="1116">
                  <c:v>32.5</c:v>
                </c:pt>
                <c:pt idx="1117">
                  <c:v>32.200000000000003</c:v>
                </c:pt>
                <c:pt idx="1118">
                  <c:v>31.8</c:v>
                </c:pt>
                <c:pt idx="1119">
                  <c:v>31.5</c:v>
                </c:pt>
                <c:pt idx="1120">
                  <c:v>31.1</c:v>
                </c:pt>
                <c:pt idx="1121">
                  <c:v>30.6</c:v>
                </c:pt>
                <c:pt idx="1122">
                  <c:v>30.4</c:v>
                </c:pt>
                <c:pt idx="1123">
                  <c:v>30</c:v>
                </c:pt>
                <c:pt idx="1124">
                  <c:v>29.8</c:v>
                </c:pt>
                <c:pt idx="1125">
                  <c:v>29.7</c:v>
                </c:pt>
                <c:pt idx="1126">
                  <c:v>29.3</c:v>
                </c:pt>
                <c:pt idx="1127">
                  <c:v>28.9</c:v>
                </c:pt>
                <c:pt idx="1128">
                  <c:v>28.8</c:v>
                </c:pt>
                <c:pt idx="1129">
                  <c:v>28.4</c:v>
                </c:pt>
                <c:pt idx="1130">
                  <c:v>28</c:v>
                </c:pt>
                <c:pt idx="1131">
                  <c:v>27.9</c:v>
                </c:pt>
                <c:pt idx="1132">
                  <c:v>27.7</c:v>
                </c:pt>
                <c:pt idx="1133">
                  <c:v>27.3</c:v>
                </c:pt>
                <c:pt idx="1134">
                  <c:v>27.1</c:v>
                </c:pt>
                <c:pt idx="1135">
                  <c:v>27</c:v>
                </c:pt>
                <c:pt idx="1136">
                  <c:v>26.6</c:v>
                </c:pt>
                <c:pt idx="1137">
                  <c:v>26.4</c:v>
                </c:pt>
                <c:pt idx="1138">
                  <c:v>26.1</c:v>
                </c:pt>
                <c:pt idx="1139">
                  <c:v>25.9</c:v>
                </c:pt>
                <c:pt idx="1140">
                  <c:v>25.5</c:v>
                </c:pt>
                <c:pt idx="1141">
                  <c:v>25.3</c:v>
                </c:pt>
                <c:pt idx="1142">
                  <c:v>25.2</c:v>
                </c:pt>
                <c:pt idx="1143">
                  <c:v>25</c:v>
                </c:pt>
                <c:pt idx="1144">
                  <c:v>25</c:v>
                </c:pt>
                <c:pt idx="1145">
                  <c:v>25.9</c:v>
                </c:pt>
                <c:pt idx="1146">
                  <c:v>25.5</c:v>
                </c:pt>
                <c:pt idx="1147">
                  <c:v>25.3</c:v>
                </c:pt>
                <c:pt idx="1148">
                  <c:v>25.2</c:v>
                </c:pt>
                <c:pt idx="1149">
                  <c:v>24.8</c:v>
                </c:pt>
                <c:pt idx="1150">
                  <c:v>24.6</c:v>
                </c:pt>
                <c:pt idx="1151">
                  <c:v>24.3</c:v>
                </c:pt>
                <c:pt idx="1152">
                  <c:v>24.1</c:v>
                </c:pt>
                <c:pt idx="1153">
                  <c:v>23.9</c:v>
                </c:pt>
                <c:pt idx="1154">
                  <c:v>23.7</c:v>
                </c:pt>
                <c:pt idx="1155">
                  <c:v>23.5</c:v>
                </c:pt>
                <c:pt idx="1156">
                  <c:v>23.5</c:v>
                </c:pt>
                <c:pt idx="1157">
                  <c:v>23.4</c:v>
                </c:pt>
                <c:pt idx="1158">
                  <c:v>23.2</c:v>
                </c:pt>
                <c:pt idx="1159">
                  <c:v>23.2</c:v>
                </c:pt>
                <c:pt idx="1160">
                  <c:v>23</c:v>
                </c:pt>
                <c:pt idx="1161">
                  <c:v>22.8</c:v>
                </c:pt>
                <c:pt idx="1162">
                  <c:v>22.6</c:v>
                </c:pt>
                <c:pt idx="1163">
                  <c:v>22.5</c:v>
                </c:pt>
                <c:pt idx="1164">
                  <c:v>22.1</c:v>
                </c:pt>
                <c:pt idx="1165">
                  <c:v>22.1</c:v>
                </c:pt>
                <c:pt idx="1166">
                  <c:v>21.9</c:v>
                </c:pt>
                <c:pt idx="1167">
                  <c:v>21.9</c:v>
                </c:pt>
                <c:pt idx="1168">
                  <c:v>21.9</c:v>
                </c:pt>
                <c:pt idx="1169">
                  <c:v>21.9</c:v>
                </c:pt>
                <c:pt idx="1170">
                  <c:v>21.7</c:v>
                </c:pt>
                <c:pt idx="1171">
                  <c:v>21.7</c:v>
                </c:pt>
                <c:pt idx="1172">
                  <c:v>21.9</c:v>
                </c:pt>
                <c:pt idx="1173">
                  <c:v>21.9</c:v>
                </c:pt>
                <c:pt idx="1174">
                  <c:v>21.9</c:v>
                </c:pt>
                <c:pt idx="1175">
                  <c:v>21.7</c:v>
                </c:pt>
                <c:pt idx="1176">
                  <c:v>22.1</c:v>
                </c:pt>
                <c:pt idx="1177">
                  <c:v>22.3</c:v>
                </c:pt>
                <c:pt idx="1178">
                  <c:v>22.3</c:v>
                </c:pt>
                <c:pt idx="1179">
                  <c:v>21.7</c:v>
                </c:pt>
                <c:pt idx="1180">
                  <c:v>21.9</c:v>
                </c:pt>
                <c:pt idx="1181">
                  <c:v>22.3</c:v>
                </c:pt>
                <c:pt idx="1182">
                  <c:v>22.6</c:v>
                </c:pt>
                <c:pt idx="1183">
                  <c:v>23.9</c:v>
                </c:pt>
                <c:pt idx="1184">
                  <c:v>23.9</c:v>
                </c:pt>
                <c:pt idx="1185">
                  <c:v>24.4</c:v>
                </c:pt>
                <c:pt idx="1186">
                  <c:v>26.2</c:v>
                </c:pt>
                <c:pt idx="1187">
                  <c:v>27.3</c:v>
                </c:pt>
                <c:pt idx="1188">
                  <c:v>28.8</c:v>
                </c:pt>
                <c:pt idx="1189">
                  <c:v>30.2</c:v>
                </c:pt>
                <c:pt idx="1190">
                  <c:v>31.5</c:v>
                </c:pt>
                <c:pt idx="1191">
                  <c:v>32.9</c:v>
                </c:pt>
                <c:pt idx="1192">
                  <c:v>34.300000000000011</c:v>
                </c:pt>
                <c:pt idx="1193">
                  <c:v>35.6</c:v>
                </c:pt>
                <c:pt idx="1194">
                  <c:v>37</c:v>
                </c:pt>
                <c:pt idx="1195">
                  <c:v>38.5</c:v>
                </c:pt>
                <c:pt idx="1196">
                  <c:v>40.1</c:v>
                </c:pt>
                <c:pt idx="1197">
                  <c:v>41.9</c:v>
                </c:pt>
                <c:pt idx="1198">
                  <c:v>43.3</c:v>
                </c:pt>
                <c:pt idx="1199">
                  <c:v>45</c:v>
                </c:pt>
                <c:pt idx="1200">
                  <c:v>46.4</c:v>
                </c:pt>
                <c:pt idx="1201">
                  <c:v>48</c:v>
                </c:pt>
                <c:pt idx="1202">
                  <c:v>49.3</c:v>
                </c:pt>
                <c:pt idx="1203">
                  <c:v>51.1</c:v>
                </c:pt>
                <c:pt idx="1204">
                  <c:v>52</c:v>
                </c:pt>
                <c:pt idx="1205">
                  <c:v>53.4</c:v>
                </c:pt>
                <c:pt idx="1206">
                  <c:v>54.3</c:v>
                </c:pt>
                <c:pt idx="1207">
                  <c:v>55.2</c:v>
                </c:pt>
                <c:pt idx="1208">
                  <c:v>56.3</c:v>
                </c:pt>
                <c:pt idx="1209">
                  <c:v>56.8</c:v>
                </c:pt>
                <c:pt idx="1210">
                  <c:v>57.7</c:v>
                </c:pt>
                <c:pt idx="1211">
                  <c:v>58.3</c:v>
                </c:pt>
                <c:pt idx="1212">
                  <c:v>58.6</c:v>
                </c:pt>
                <c:pt idx="1213">
                  <c:v>59.4</c:v>
                </c:pt>
                <c:pt idx="1214">
                  <c:v>59.5</c:v>
                </c:pt>
                <c:pt idx="1215">
                  <c:v>59.7</c:v>
                </c:pt>
                <c:pt idx="1216">
                  <c:v>59.9</c:v>
                </c:pt>
                <c:pt idx="1217">
                  <c:v>59.9</c:v>
                </c:pt>
                <c:pt idx="1218">
                  <c:v>59.9</c:v>
                </c:pt>
                <c:pt idx="1219">
                  <c:v>59.9</c:v>
                </c:pt>
                <c:pt idx="1220">
                  <c:v>59.5</c:v>
                </c:pt>
                <c:pt idx="1221">
                  <c:v>59.2</c:v>
                </c:pt>
                <c:pt idx="1222">
                  <c:v>58.8</c:v>
                </c:pt>
                <c:pt idx="1223">
                  <c:v>58.1</c:v>
                </c:pt>
                <c:pt idx="1224">
                  <c:v>57.4</c:v>
                </c:pt>
                <c:pt idx="1225">
                  <c:v>56.7</c:v>
                </c:pt>
                <c:pt idx="1226">
                  <c:v>56.1</c:v>
                </c:pt>
                <c:pt idx="1227">
                  <c:v>55</c:v>
                </c:pt>
                <c:pt idx="1228">
                  <c:v>52.5</c:v>
                </c:pt>
                <c:pt idx="1229">
                  <c:v>50.4</c:v>
                </c:pt>
                <c:pt idx="1230">
                  <c:v>49.6</c:v>
                </c:pt>
                <c:pt idx="1231">
                  <c:v>49.1</c:v>
                </c:pt>
                <c:pt idx="1232">
                  <c:v>48</c:v>
                </c:pt>
                <c:pt idx="1233">
                  <c:v>47.3</c:v>
                </c:pt>
                <c:pt idx="1234">
                  <c:v>46.8</c:v>
                </c:pt>
                <c:pt idx="1235">
                  <c:v>46</c:v>
                </c:pt>
                <c:pt idx="1236">
                  <c:v>45.5</c:v>
                </c:pt>
                <c:pt idx="1237">
                  <c:v>45</c:v>
                </c:pt>
                <c:pt idx="1238">
                  <c:v>44.4</c:v>
                </c:pt>
                <c:pt idx="1239">
                  <c:v>43.9</c:v>
                </c:pt>
                <c:pt idx="1240">
                  <c:v>42.8</c:v>
                </c:pt>
                <c:pt idx="1241">
                  <c:v>42.6</c:v>
                </c:pt>
                <c:pt idx="1242">
                  <c:v>42.1</c:v>
                </c:pt>
                <c:pt idx="1243">
                  <c:v>41.7</c:v>
                </c:pt>
                <c:pt idx="1244">
                  <c:v>41.2</c:v>
                </c:pt>
                <c:pt idx="1245">
                  <c:v>40.5</c:v>
                </c:pt>
                <c:pt idx="1246">
                  <c:v>39.700000000000003</c:v>
                </c:pt>
                <c:pt idx="1247">
                  <c:v>39.4</c:v>
                </c:pt>
                <c:pt idx="1248">
                  <c:v>38.800000000000011</c:v>
                </c:pt>
                <c:pt idx="1249">
                  <c:v>38.1</c:v>
                </c:pt>
                <c:pt idx="1250">
                  <c:v>37.6</c:v>
                </c:pt>
                <c:pt idx="1251">
                  <c:v>37</c:v>
                </c:pt>
                <c:pt idx="1252">
                  <c:v>36.700000000000003</c:v>
                </c:pt>
                <c:pt idx="1253">
                  <c:v>36.1</c:v>
                </c:pt>
                <c:pt idx="1254">
                  <c:v>35.800000000000011</c:v>
                </c:pt>
                <c:pt idx="1255">
                  <c:v>35.200000000000003</c:v>
                </c:pt>
                <c:pt idx="1256">
                  <c:v>34.9</c:v>
                </c:pt>
                <c:pt idx="1257">
                  <c:v>34.300000000000011</c:v>
                </c:pt>
                <c:pt idx="1258">
                  <c:v>34</c:v>
                </c:pt>
                <c:pt idx="1259">
                  <c:v>33.6</c:v>
                </c:pt>
                <c:pt idx="1260">
                  <c:v>33.300000000000011</c:v>
                </c:pt>
                <c:pt idx="1261">
                  <c:v>32.9</c:v>
                </c:pt>
                <c:pt idx="1262">
                  <c:v>32.5</c:v>
                </c:pt>
                <c:pt idx="1263">
                  <c:v>32.200000000000003</c:v>
                </c:pt>
                <c:pt idx="1264">
                  <c:v>31.6</c:v>
                </c:pt>
                <c:pt idx="1265">
                  <c:v>31.5</c:v>
                </c:pt>
                <c:pt idx="1266">
                  <c:v>30.9</c:v>
                </c:pt>
                <c:pt idx="1267">
                  <c:v>30.7</c:v>
                </c:pt>
                <c:pt idx="1268">
                  <c:v>30.4</c:v>
                </c:pt>
                <c:pt idx="1269">
                  <c:v>30.2</c:v>
                </c:pt>
                <c:pt idx="1270">
                  <c:v>29.8</c:v>
                </c:pt>
                <c:pt idx="1271">
                  <c:v>29.7</c:v>
                </c:pt>
                <c:pt idx="1272">
                  <c:v>29.3</c:v>
                </c:pt>
                <c:pt idx="1273">
                  <c:v>28.9</c:v>
                </c:pt>
                <c:pt idx="1274">
                  <c:v>28.8</c:v>
                </c:pt>
                <c:pt idx="1275">
                  <c:v>28.4</c:v>
                </c:pt>
                <c:pt idx="1276">
                  <c:v>28.2</c:v>
                </c:pt>
                <c:pt idx="1277">
                  <c:v>28</c:v>
                </c:pt>
                <c:pt idx="1278">
                  <c:v>27.7</c:v>
                </c:pt>
                <c:pt idx="1279">
                  <c:v>27.5</c:v>
                </c:pt>
                <c:pt idx="1280">
                  <c:v>27.3</c:v>
                </c:pt>
                <c:pt idx="1281">
                  <c:v>27</c:v>
                </c:pt>
                <c:pt idx="1282">
                  <c:v>26.6</c:v>
                </c:pt>
                <c:pt idx="1283">
                  <c:v>26.2</c:v>
                </c:pt>
                <c:pt idx="1284">
                  <c:v>26.1</c:v>
                </c:pt>
                <c:pt idx="1285">
                  <c:v>25.9</c:v>
                </c:pt>
                <c:pt idx="1286">
                  <c:v>25.7</c:v>
                </c:pt>
                <c:pt idx="1287">
                  <c:v>25.5</c:v>
                </c:pt>
                <c:pt idx="1288">
                  <c:v>25.3</c:v>
                </c:pt>
                <c:pt idx="1289">
                  <c:v>25.2</c:v>
                </c:pt>
                <c:pt idx="1290">
                  <c:v>25.9</c:v>
                </c:pt>
                <c:pt idx="1291">
                  <c:v>25.9</c:v>
                </c:pt>
                <c:pt idx="1292">
                  <c:v>25.5</c:v>
                </c:pt>
                <c:pt idx="1293">
                  <c:v>25.3</c:v>
                </c:pt>
                <c:pt idx="1294">
                  <c:v>25</c:v>
                </c:pt>
                <c:pt idx="1295">
                  <c:v>24.8</c:v>
                </c:pt>
                <c:pt idx="1296">
                  <c:v>24.6</c:v>
                </c:pt>
                <c:pt idx="1297">
                  <c:v>24.4</c:v>
                </c:pt>
                <c:pt idx="1298">
                  <c:v>24.1</c:v>
                </c:pt>
                <c:pt idx="1299">
                  <c:v>24.1</c:v>
                </c:pt>
                <c:pt idx="1300">
                  <c:v>23.7</c:v>
                </c:pt>
                <c:pt idx="1301">
                  <c:v>23.5</c:v>
                </c:pt>
                <c:pt idx="1302">
                  <c:v>23.4</c:v>
                </c:pt>
                <c:pt idx="1303">
                  <c:v>23.2</c:v>
                </c:pt>
                <c:pt idx="1304">
                  <c:v>23</c:v>
                </c:pt>
                <c:pt idx="1305">
                  <c:v>22.8</c:v>
                </c:pt>
                <c:pt idx="1306">
                  <c:v>23</c:v>
                </c:pt>
                <c:pt idx="1307">
                  <c:v>22.8</c:v>
                </c:pt>
                <c:pt idx="1308">
                  <c:v>22.6</c:v>
                </c:pt>
                <c:pt idx="1309">
                  <c:v>22.5</c:v>
                </c:pt>
                <c:pt idx="1310">
                  <c:v>22.3</c:v>
                </c:pt>
                <c:pt idx="1311">
                  <c:v>22.3</c:v>
                </c:pt>
                <c:pt idx="1312">
                  <c:v>22.1</c:v>
                </c:pt>
                <c:pt idx="1313">
                  <c:v>22.3</c:v>
                </c:pt>
                <c:pt idx="1314">
                  <c:v>22.1</c:v>
                </c:pt>
                <c:pt idx="1315">
                  <c:v>22.1</c:v>
                </c:pt>
                <c:pt idx="1316">
                  <c:v>21.9</c:v>
                </c:pt>
                <c:pt idx="1317">
                  <c:v>22.1</c:v>
                </c:pt>
                <c:pt idx="1318">
                  <c:v>22.1</c:v>
                </c:pt>
                <c:pt idx="1319">
                  <c:v>22.1</c:v>
                </c:pt>
                <c:pt idx="1320">
                  <c:v>22.5</c:v>
                </c:pt>
                <c:pt idx="1321">
                  <c:v>22.6</c:v>
                </c:pt>
                <c:pt idx="1322">
                  <c:v>22.6</c:v>
                </c:pt>
                <c:pt idx="1323">
                  <c:v>22.8</c:v>
                </c:pt>
                <c:pt idx="1324">
                  <c:v>23.2</c:v>
                </c:pt>
                <c:pt idx="1325">
                  <c:v>23.4</c:v>
                </c:pt>
                <c:pt idx="1326">
                  <c:v>24.1</c:v>
                </c:pt>
                <c:pt idx="1327">
                  <c:v>24.8</c:v>
                </c:pt>
                <c:pt idx="1328">
                  <c:v>25.5</c:v>
                </c:pt>
                <c:pt idx="1329">
                  <c:v>26.4</c:v>
                </c:pt>
                <c:pt idx="1330">
                  <c:v>28</c:v>
                </c:pt>
                <c:pt idx="1331">
                  <c:v>29.3</c:v>
                </c:pt>
                <c:pt idx="1332">
                  <c:v>30.6</c:v>
                </c:pt>
                <c:pt idx="1333">
                  <c:v>32.200000000000003</c:v>
                </c:pt>
                <c:pt idx="1334">
                  <c:v>34.5</c:v>
                </c:pt>
                <c:pt idx="1335">
                  <c:v>35.6</c:v>
                </c:pt>
                <c:pt idx="1336">
                  <c:v>37.200000000000003</c:v>
                </c:pt>
                <c:pt idx="1337">
                  <c:v>37.4</c:v>
                </c:pt>
                <c:pt idx="1338">
                  <c:v>37.6</c:v>
                </c:pt>
                <c:pt idx="1339">
                  <c:v>40.800000000000011</c:v>
                </c:pt>
                <c:pt idx="1340">
                  <c:v>42.4</c:v>
                </c:pt>
                <c:pt idx="1341">
                  <c:v>43.9</c:v>
                </c:pt>
                <c:pt idx="1342">
                  <c:v>45.7</c:v>
                </c:pt>
                <c:pt idx="1343">
                  <c:v>47.3</c:v>
                </c:pt>
                <c:pt idx="1344">
                  <c:v>49.5</c:v>
                </c:pt>
                <c:pt idx="1345">
                  <c:v>48.2</c:v>
                </c:pt>
                <c:pt idx="1346">
                  <c:v>50.4</c:v>
                </c:pt>
                <c:pt idx="1347">
                  <c:v>50.2</c:v>
                </c:pt>
                <c:pt idx="1348">
                  <c:v>52.2</c:v>
                </c:pt>
                <c:pt idx="1349">
                  <c:v>52.5</c:v>
                </c:pt>
                <c:pt idx="1350">
                  <c:v>55.6</c:v>
                </c:pt>
                <c:pt idx="1351">
                  <c:v>55.9</c:v>
                </c:pt>
                <c:pt idx="1352">
                  <c:v>54.9</c:v>
                </c:pt>
                <c:pt idx="1353">
                  <c:v>55.2</c:v>
                </c:pt>
                <c:pt idx="1354">
                  <c:v>54.7</c:v>
                </c:pt>
                <c:pt idx="1355">
                  <c:v>54</c:v>
                </c:pt>
                <c:pt idx="1356">
                  <c:v>54.5</c:v>
                </c:pt>
                <c:pt idx="1357">
                  <c:v>55</c:v>
                </c:pt>
                <c:pt idx="1358">
                  <c:v>56.3</c:v>
                </c:pt>
                <c:pt idx="1359">
                  <c:v>57</c:v>
                </c:pt>
                <c:pt idx="1360">
                  <c:v>58.5</c:v>
                </c:pt>
                <c:pt idx="1361">
                  <c:v>58.8</c:v>
                </c:pt>
                <c:pt idx="1362">
                  <c:v>57.4</c:v>
                </c:pt>
                <c:pt idx="1363">
                  <c:v>59.2</c:v>
                </c:pt>
                <c:pt idx="1364">
                  <c:v>61.3</c:v>
                </c:pt>
                <c:pt idx="1365">
                  <c:v>61.3</c:v>
                </c:pt>
                <c:pt idx="1366">
                  <c:v>60.8</c:v>
                </c:pt>
                <c:pt idx="1367">
                  <c:v>58.8</c:v>
                </c:pt>
                <c:pt idx="1368">
                  <c:v>57.4</c:v>
                </c:pt>
                <c:pt idx="1369">
                  <c:v>55.9</c:v>
                </c:pt>
                <c:pt idx="1370">
                  <c:v>54.5</c:v>
                </c:pt>
                <c:pt idx="1371">
                  <c:v>53.6</c:v>
                </c:pt>
                <c:pt idx="1372">
                  <c:v>53.1</c:v>
                </c:pt>
                <c:pt idx="1373">
                  <c:v>52.5</c:v>
                </c:pt>
                <c:pt idx="1374">
                  <c:v>51.3</c:v>
                </c:pt>
                <c:pt idx="1375">
                  <c:v>50</c:v>
                </c:pt>
                <c:pt idx="1376">
                  <c:v>49.1</c:v>
                </c:pt>
                <c:pt idx="1377">
                  <c:v>48</c:v>
                </c:pt>
                <c:pt idx="1378">
                  <c:v>47.1</c:v>
                </c:pt>
                <c:pt idx="1379">
                  <c:v>46.4</c:v>
                </c:pt>
                <c:pt idx="1380">
                  <c:v>45.7</c:v>
                </c:pt>
                <c:pt idx="1381">
                  <c:v>44.8</c:v>
                </c:pt>
                <c:pt idx="1382">
                  <c:v>43.7</c:v>
                </c:pt>
                <c:pt idx="1383">
                  <c:v>43</c:v>
                </c:pt>
                <c:pt idx="1384">
                  <c:v>42.4</c:v>
                </c:pt>
                <c:pt idx="1385">
                  <c:v>42.1</c:v>
                </c:pt>
                <c:pt idx="1386">
                  <c:v>41.5</c:v>
                </c:pt>
                <c:pt idx="1387">
                  <c:v>41.2</c:v>
                </c:pt>
                <c:pt idx="1388">
                  <c:v>40.6</c:v>
                </c:pt>
                <c:pt idx="1389">
                  <c:v>39.700000000000003</c:v>
                </c:pt>
                <c:pt idx="1390">
                  <c:v>39.200000000000003</c:v>
                </c:pt>
                <c:pt idx="1391">
                  <c:v>38.800000000000011</c:v>
                </c:pt>
                <c:pt idx="1392">
                  <c:v>38.300000000000011</c:v>
                </c:pt>
                <c:pt idx="1393">
                  <c:v>37.6</c:v>
                </c:pt>
                <c:pt idx="1394">
                  <c:v>37</c:v>
                </c:pt>
                <c:pt idx="1395">
                  <c:v>36.300000000000011</c:v>
                </c:pt>
                <c:pt idx="1396">
                  <c:v>35.800000000000011</c:v>
                </c:pt>
                <c:pt idx="1397">
                  <c:v>34.9</c:v>
                </c:pt>
                <c:pt idx="1398">
                  <c:v>34.700000000000003</c:v>
                </c:pt>
                <c:pt idx="1399">
                  <c:v>34.200000000000003</c:v>
                </c:pt>
                <c:pt idx="1400">
                  <c:v>33.800000000000011</c:v>
                </c:pt>
                <c:pt idx="1401">
                  <c:v>33.6</c:v>
                </c:pt>
                <c:pt idx="1402">
                  <c:v>33.1</c:v>
                </c:pt>
                <c:pt idx="1403">
                  <c:v>32.4</c:v>
                </c:pt>
                <c:pt idx="1404">
                  <c:v>32.200000000000003</c:v>
                </c:pt>
                <c:pt idx="1405">
                  <c:v>31.6</c:v>
                </c:pt>
                <c:pt idx="1406">
                  <c:v>31.3</c:v>
                </c:pt>
                <c:pt idx="1407">
                  <c:v>31.1</c:v>
                </c:pt>
                <c:pt idx="1408">
                  <c:v>30.7</c:v>
                </c:pt>
                <c:pt idx="1409">
                  <c:v>30.4</c:v>
                </c:pt>
                <c:pt idx="1410">
                  <c:v>30</c:v>
                </c:pt>
                <c:pt idx="1411">
                  <c:v>29.7</c:v>
                </c:pt>
                <c:pt idx="1412">
                  <c:v>29.3</c:v>
                </c:pt>
                <c:pt idx="1413">
                  <c:v>28.9</c:v>
                </c:pt>
                <c:pt idx="1414">
                  <c:v>28.6</c:v>
                </c:pt>
                <c:pt idx="1415">
                  <c:v>28.4</c:v>
                </c:pt>
                <c:pt idx="1416">
                  <c:v>28</c:v>
                </c:pt>
                <c:pt idx="1417">
                  <c:v>27.9</c:v>
                </c:pt>
                <c:pt idx="1418">
                  <c:v>27.5</c:v>
                </c:pt>
                <c:pt idx="1419">
                  <c:v>27.3</c:v>
                </c:pt>
                <c:pt idx="1420">
                  <c:v>27.1</c:v>
                </c:pt>
                <c:pt idx="1421">
                  <c:v>26.6</c:v>
                </c:pt>
                <c:pt idx="1422">
                  <c:v>26.2</c:v>
                </c:pt>
                <c:pt idx="1423">
                  <c:v>26.1</c:v>
                </c:pt>
                <c:pt idx="1424">
                  <c:v>25.7</c:v>
                </c:pt>
                <c:pt idx="1425">
                  <c:v>25.5</c:v>
                </c:pt>
                <c:pt idx="1426">
                  <c:v>25.3</c:v>
                </c:pt>
                <c:pt idx="1427">
                  <c:v>25.2</c:v>
                </c:pt>
                <c:pt idx="1428">
                  <c:v>25.9</c:v>
                </c:pt>
                <c:pt idx="1429">
                  <c:v>26.4</c:v>
                </c:pt>
                <c:pt idx="1430">
                  <c:v>25.5</c:v>
                </c:pt>
                <c:pt idx="1431">
                  <c:v>25</c:v>
                </c:pt>
                <c:pt idx="1432">
                  <c:v>24.8</c:v>
                </c:pt>
                <c:pt idx="1433">
                  <c:v>24.4</c:v>
                </c:pt>
                <c:pt idx="1434">
                  <c:v>24.3</c:v>
                </c:pt>
                <c:pt idx="1435">
                  <c:v>24.4</c:v>
                </c:pt>
                <c:pt idx="1436">
                  <c:v>23.9</c:v>
                </c:pt>
                <c:pt idx="1437">
                  <c:v>23.7</c:v>
                </c:pt>
                <c:pt idx="1438">
                  <c:v>23.4</c:v>
                </c:pt>
                <c:pt idx="1439">
                  <c:v>23.4</c:v>
                </c:pt>
                <c:pt idx="1440">
                  <c:v>23</c:v>
                </c:pt>
                <c:pt idx="1441">
                  <c:v>22.8</c:v>
                </c:pt>
                <c:pt idx="1442">
                  <c:v>22.5</c:v>
                </c:pt>
                <c:pt idx="1443">
                  <c:v>22.3</c:v>
                </c:pt>
                <c:pt idx="1444">
                  <c:v>21.9</c:v>
                </c:pt>
                <c:pt idx="1445">
                  <c:v>21.7</c:v>
                </c:pt>
                <c:pt idx="1446">
                  <c:v>21.6</c:v>
                </c:pt>
                <c:pt idx="1447">
                  <c:v>21.6</c:v>
                </c:pt>
                <c:pt idx="1448">
                  <c:v>21.6</c:v>
                </c:pt>
                <c:pt idx="1449">
                  <c:v>21.6</c:v>
                </c:pt>
                <c:pt idx="1450">
                  <c:v>22.1</c:v>
                </c:pt>
                <c:pt idx="1451">
                  <c:v>21.9</c:v>
                </c:pt>
                <c:pt idx="1452">
                  <c:v>21.4</c:v>
                </c:pt>
                <c:pt idx="1453">
                  <c:v>21</c:v>
                </c:pt>
                <c:pt idx="1454">
                  <c:v>20.8</c:v>
                </c:pt>
                <c:pt idx="1455">
                  <c:v>20.8</c:v>
                </c:pt>
                <c:pt idx="1456">
                  <c:v>21</c:v>
                </c:pt>
                <c:pt idx="1457">
                  <c:v>20.7</c:v>
                </c:pt>
                <c:pt idx="1458">
                  <c:v>20.8</c:v>
                </c:pt>
                <c:pt idx="1459">
                  <c:v>21.2</c:v>
                </c:pt>
                <c:pt idx="1460">
                  <c:v>21.4</c:v>
                </c:pt>
                <c:pt idx="1461">
                  <c:v>21.4</c:v>
                </c:pt>
                <c:pt idx="1462">
                  <c:v>21.2</c:v>
                </c:pt>
                <c:pt idx="1463">
                  <c:v>21.4</c:v>
                </c:pt>
                <c:pt idx="1464">
                  <c:v>21.7</c:v>
                </c:pt>
                <c:pt idx="1465">
                  <c:v>21.9</c:v>
                </c:pt>
                <c:pt idx="1466">
                  <c:v>22.3</c:v>
                </c:pt>
                <c:pt idx="1467">
                  <c:v>22.6</c:v>
                </c:pt>
                <c:pt idx="1468">
                  <c:v>22.8</c:v>
                </c:pt>
                <c:pt idx="1469">
                  <c:v>23.9</c:v>
                </c:pt>
                <c:pt idx="1470">
                  <c:v>25.9</c:v>
                </c:pt>
                <c:pt idx="1471">
                  <c:v>27.3</c:v>
                </c:pt>
                <c:pt idx="1472">
                  <c:v>28.8</c:v>
                </c:pt>
                <c:pt idx="1473">
                  <c:v>30</c:v>
                </c:pt>
                <c:pt idx="1474">
                  <c:v>31.6</c:v>
                </c:pt>
                <c:pt idx="1475">
                  <c:v>33.1</c:v>
                </c:pt>
                <c:pt idx="1476">
                  <c:v>34.300000000000011</c:v>
                </c:pt>
                <c:pt idx="1477">
                  <c:v>36</c:v>
                </c:pt>
                <c:pt idx="1478">
                  <c:v>37.200000000000003</c:v>
                </c:pt>
                <c:pt idx="1479">
                  <c:v>38.700000000000003</c:v>
                </c:pt>
                <c:pt idx="1480">
                  <c:v>40.1</c:v>
                </c:pt>
                <c:pt idx="1481">
                  <c:v>41.9</c:v>
                </c:pt>
                <c:pt idx="1482">
                  <c:v>43.5</c:v>
                </c:pt>
                <c:pt idx="1483">
                  <c:v>45.3</c:v>
                </c:pt>
                <c:pt idx="1484">
                  <c:v>46.8</c:v>
                </c:pt>
                <c:pt idx="1485">
                  <c:v>48.7</c:v>
                </c:pt>
                <c:pt idx="1486">
                  <c:v>50</c:v>
                </c:pt>
                <c:pt idx="1487">
                  <c:v>51.3</c:v>
                </c:pt>
                <c:pt idx="1488">
                  <c:v>52.2</c:v>
                </c:pt>
                <c:pt idx="1489">
                  <c:v>53.8</c:v>
                </c:pt>
                <c:pt idx="1490">
                  <c:v>55.8</c:v>
                </c:pt>
                <c:pt idx="1491">
                  <c:v>56.8</c:v>
                </c:pt>
                <c:pt idx="1492">
                  <c:v>57.4</c:v>
                </c:pt>
                <c:pt idx="1493">
                  <c:v>58.5</c:v>
                </c:pt>
                <c:pt idx="1494">
                  <c:v>59.2</c:v>
                </c:pt>
                <c:pt idx="1495">
                  <c:v>59.5</c:v>
                </c:pt>
                <c:pt idx="1496">
                  <c:v>60.3</c:v>
                </c:pt>
                <c:pt idx="1497">
                  <c:v>60.3</c:v>
                </c:pt>
                <c:pt idx="1498">
                  <c:v>60.6</c:v>
                </c:pt>
                <c:pt idx="1499">
                  <c:v>60.4</c:v>
                </c:pt>
                <c:pt idx="1500">
                  <c:v>60.4</c:v>
                </c:pt>
                <c:pt idx="1501">
                  <c:v>60.4</c:v>
                </c:pt>
                <c:pt idx="1502">
                  <c:v>60.1</c:v>
                </c:pt>
                <c:pt idx="1503">
                  <c:v>59.4</c:v>
                </c:pt>
                <c:pt idx="1504">
                  <c:v>58.8</c:v>
                </c:pt>
                <c:pt idx="1505">
                  <c:v>58.3</c:v>
                </c:pt>
                <c:pt idx="1506">
                  <c:v>57.4</c:v>
                </c:pt>
                <c:pt idx="1507">
                  <c:v>56.5</c:v>
                </c:pt>
                <c:pt idx="1508">
                  <c:v>55.8</c:v>
                </c:pt>
                <c:pt idx="1509">
                  <c:v>54.9</c:v>
                </c:pt>
                <c:pt idx="1510">
                  <c:v>54</c:v>
                </c:pt>
                <c:pt idx="1511">
                  <c:v>52.2</c:v>
                </c:pt>
                <c:pt idx="1512">
                  <c:v>48</c:v>
                </c:pt>
                <c:pt idx="1513">
                  <c:v>46.9</c:v>
                </c:pt>
                <c:pt idx="1514">
                  <c:v>45.7</c:v>
                </c:pt>
                <c:pt idx="1515">
                  <c:v>45</c:v>
                </c:pt>
                <c:pt idx="1516">
                  <c:v>44.1</c:v>
                </c:pt>
                <c:pt idx="1517">
                  <c:v>43.5</c:v>
                </c:pt>
                <c:pt idx="1518">
                  <c:v>43.2</c:v>
                </c:pt>
                <c:pt idx="1519">
                  <c:v>42.3</c:v>
                </c:pt>
                <c:pt idx="1520">
                  <c:v>41.9</c:v>
                </c:pt>
                <c:pt idx="1521">
                  <c:v>41.4</c:v>
                </c:pt>
                <c:pt idx="1522">
                  <c:v>41.2</c:v>
                </c:pt>
                <c:pt idx="1523">
                  <c:v>40.6</c:v>
                </c:pt>
                <c:pt idx="1524">
                  <c:v>40.300000000000011</c:v>
                </c:pt>
                <c:pt idx="1525">
                  <c:v>39.700000000000003</c:v>
                </c:pt>
                <c:pt idx="1526">
                  <c:v>39.700000000000003</c:v>
                </c:pt>
                <c:pt idx="1527">
                  <c:v>39.700000000000003</c:v>
                </c:pt>
                <c:pt idx="1528">
                  <c:v>39.4</c:v>
                </c:pt>
                <c:pt idx="1529">
                  <c:v>38.800000000000011</c:v>
                </c:pt>
                <c:pt idx="1530">
                  <c:v>38.300000000000011</c:v>
                </c:pt>
                <c:pt idx="1531">
                  <c:v>37.9</c:v>
                </c:pt>
                <c:pt idx="1532">
                  <c:v>37.800000000000011</c:v>
                </c:pt>
                <c:pt idx="1533">
                  <c:v>37.200000000000003</c:v>
                </c:pt>
                <c:pt idx="1534">
                  <c:v>37.200000000000003</c:v>
                </c:pt>
                <c:pt idx="1535">
                  <c:v>37.4</c:v>
                </c:pt>
                <c:pt idx="1536">
                  <c:v>37</c:v>
                </c:pt>
                <c:pt idx="1537">
                  <c:v>36.5</c:v>
                </c:pt>
                <c:pt idx="1538">
                  <c:v>35.6</c:v>
                </c:pt>
                <c:pt idx="1539">
                  <c:v>35.200000000000003</c:v>
                </c:pt>
                <c:pt idx="1540">
                  <c:v>34.9</c:v>
                </c:pt>
                <c:pt idx="1541">
                  <c:v>34.300000000000011</c:v>
                </c:pt>
                <c:pt idx="1542">
                  <c:v>33.800000000000011</c:v>
                </c:pt>
                <c:pt idx="1543">
                  <c:v>33.300000000000011</c:v>
                </c:pt>
                <c:pt idx="1544">
                  <c:v>32.700000000000003</c:v>
                </c:pt>
                <c:pt idx="1545">
                  <c:v>32.200000000000003</c:v>
                </c:pt>
                <c:pt idx="1546">
                  <c:v>31.8</c:v>
                </c:pt>
                <c:pt idx="1547">
                  <c:v>31.6</c:v>
                </c:pt>
                <c:pt idx="1548">
                  <c:v>31.1</c:v>
                </c:pt>
                <c:pt idx="1549">
                  <c:v>30.9</c:v>
                </c:pt>
                <c:pt idx="1550">
                  <c:v>30.4</c:v>
                </c:pt>
                <c:pt idx="1551">
                  <c:v>30.2</c:v>
                </c:pt>
                <c:pt idx="1552">
                  <c:v>29.8</c:v>
                </c:pt>
                <c:pt idx="1553">
                  <c:v>29.5</c:v>
                </c:pt>
                <c:pt idx="1554">
                  <c:v>29.1</c:v>
                </c:pt>
                <c:pt idx="1555">
                  <c:v>28.9</c:v>
                </c:pt>
                <c:pt idx="1556">
                  <c:v>28.4</c:v>
                </c:pt>
                <c:pt idx="1557">
                  <c:v>28</c:v>
                </c:pt>
                <c:pt idx="1558">
                  <c:v>27.9</c:v>
                </c:pt>
                <c:pt idx="1559">
                  <c:v>27.5</c:v>
                </c:pt>
                <c:pt idx="1560">
                  <c:v>27.3</c:v>
                </c:pt>
                <c:pt idx="1561">
                  <c:v>27.1</c:v>
                </c:pt>
                <c:pt idx="1562">
                  <c:v>27</c:v>
                </c:pt>
                <c:pt idx="1563">
                  <c:v>26.4</c:v>
                </c:pt>
                <c:pt idx="1564">
                  <c:v>26.4</c:v>
                </c:pt>
                <c:pt idx="1565">
                  <c:v>26.1</c:v>
                </c:pt>
                <c:pt idx="1566">
                  <c:v>26.1</c:v>
                </c:pt>
                <c:pt idx="1567">
                  <c:v>25.7</c:v>
                </c:pt>
                <c:pt idx="1568">
                  <c:v>25.5</c:v>
                </c:pt>
                <c:pt idx="1569">
                  <c:v>25.3</c:v>
                </c:pt>
                <c:pt idx="1570">
                  <c:v>25</c:v>
                </c:pt>
                <c:pt idx="1571">
                  <c:v>24.8</c:v>
                </c:pt>
                <c:pt idx="1572">
                  <c:v>24.6</c:v>
                </c:pt>
                <c:pt idx="1573">
                  <c:v>25.3</c:v>
                </c:pt>
                <c:pt idx="1574">
                  <c:v>25</c:v>
                </c:pt>
                <c:pt idx="1575">
                  <c:v>24.8</c:v>
                </c:pt>
                <c:pt idx="1576">
                  <c:v>24.4</c:v>
                </c:pt>
                <c:pt idx="1577">
                  <c:v>24.3</c:v>
                </c:pt>
                <c:pt idx="1578">
                  <c:v>23.9</c:v>
                </c:pt>
                <c:pt idx="1579">
                  <c:v>23.5</c:v>
                </c:pt>
                <c:pt idx="1580">
                  <c:v>23.4</c:v>
                </c:pt>
                <c:pt idx="1581">
                  <c:v>23.2</c:v>
                </c:pt>
                <c:pt idx="1582">
                  <c:v>22.8</c:v>
                </c:pt>
                <c:pt idx="1583">
                  <c:v>22.6</c:v>
                </c:pt>
                <c:pt idx="1584">
                  <c:v>22.6</c:v>
                </c:pt>
                <c:pt idx="1585">
                  <c:v>22.3</c:v>
                </c:pt>
                <c:pt idx="1586">
                  <c:v>22.1</c:v>
                </c:pt>
                <c:pt idx="1587">
                  <c:v>22.3</c:v>
                </c:pt>
                <c:pt idx="1588">
                  <c:v>22.1</c:v>
                </c:pt>
                <c:pt idx="1589">
                  <c:v>21.9</c:v>
                </c:pt>
                <c:pt idx="1590">
                  <c:v>21.7</c:v>
                </c:pt>
                <c:pt idx="1591">
                  <c:v>21.6</c:v>
                </c:pt>
                <c:pt idx="1592">
                  <c:v>21.4</c:v>
                </c:pt>
                <c:pt idx="1593">
                  <c:v>21.2</c:v>
                </c:pt>
                <c:pt idx="1594">
                  <c:v>21.2</c:v>
                </c:pt>
                <c:pt idx="1595">
                  <c:v>21.4</c:v>
                </c:pt>
                <c:pt idx="1596">
                  <c:v>21.4</c:v>
                </c:pt>
                <c:pt idx="1597">
                  <c:v>21.2</c:v>
                </c:pt>
                <c:pt idx="1598">
                  <c:v>21.2</c:v>
                </c:pt>
                <c:pt idx="1599">
                  <c:v>21.2</c:v>
                </c:pt>
                <c:pt idx="1600">
                  <c:v>21.2</c:v>
                </c:pt>
                <c:pt idx="1601">
                  <c:v>21.6</c:v>
                </c:pt>
                <c:pt idx="1602">
                  <c:v>21.7</c:v>
                </c:pt>
                <c:pt idx="1603">
                  <c:v>21.6</c:v>
                </c:pt>
                <c:pt idx="1604">
                  <c:v>21.6</c:v>
                </c:pt>
                <c:pt idx="1605">
                  <c:v>21.9</c:v>
                </c:pt>
                <c:pt idx="1606">
                  <c:v>22.6</c:v>
                </c:pt>
                <c:pt idx="1607">
                  <c:v>23</c:v>
                </c:pt>
                <c:pt idx="1608">
                  <c:v>23.2</c:v>
                </c:pt>
                <c:pt idx="1609">
                  <c:v>23.4</c:v>
                </c:pt>
                <c:pt idx="1610">
                  <c:v>23.2</c:v>
                </c:pt>
                <c:pt idx="1611">
                  <c:v>23.9</c:v>
                </c:pt>
                <c:pt idx="1612">
                  <c:v>25.5</c:v>
                </c:pt>
                <c:pt idx="1613">
                  <c:v>26.8</c:v>
                </c:pt>
                <c:pt idx="1614">
                  <c:v>28.4</c:v>
                </c:pt>
                <c:pt idx="1615">
                  <c:v>29.7</c:v>
                </c:pt>
                <c:pt idx="1616">
                  <c:v>31.3</c:v>
                </c:pt>
                <c:pt idx="1617">
                  <c:v>34.300000000000011</c:v>
                </c:pt>
                <c:pt idx="1618">
                  <c:v>35.4</c:v>
                </c:pt>
                <c:pt idx="1619">
                  <c:v>36.700000000000003</c:v>
                </c:pt>
                <c:pt idx="1620">
                  <c:v>38.300000000000011</c:v>
                </c:pt>
                <c:pt idx="1621">
                  <c:v>40.1</c:v>
                </c:pt>
                <c:pt idx="1622">
                  <c:v>41.7</c:v>
                </c:pt>
                <c:pt idx="1623">
                  <c:v>43.2</c:v>
                </c:pt>
                <c:pt idx="1624">
                  <c:v>44.6</c:v>
                </c:pt>
                <c:pt idx="1625">
                  <c:v>45.9</c:v>
                </c:pt>
                <c:pt idx="1626">
                  <c:v>47.5</c:v>
                </c:pt>
                <c:pt idx="1627">
                  <c:v>48.9</c:v>
                </c:pt>
                <c:pt idx="1628">
                  <c:v>49.8</c:v>
                </c:pt>
                <c:pt idx="1629">
                  <c:v>51.3</c:v>
                </c:pt>
                <c:pt idx="1630">
                  <c:v>52.7</c:v>
                </c:pt>
                <c:pt idx="1631">
                  <c:v>54</c:v>
                </c:pt>
                <c:pt idx="1632">
                  <c:v>55.2</c:v>
                </c:pt>
                <c:pt idx="1633">
                  <c:v>57</c:v>
                </c:pt>
                <c:pt idx="1634">
                  <c:v>57.6</c:v>
                </c:pt>
                <c:pt idx="1635">
                  <c:v>58.1</c:v>
                </c:pt>
                <c:pt idx="1636">
                  <c:v>58.6</c:v>
                </c:pt>
                <c:pt idx="1637">
                  <c:v>59.2</c:v>
                </c:pt>
                <c:pt idx="1638">
                  <c:v>59.5</c:v>
                </c:pt>
                <c:pt idx="1639">
                  <c:v>59.5</c:v>
                </c:pt>
                <c:pt idx="1640">
                  <c:v>59.5</c:v>
                </c:pt>
                <c:pt idx="1641">
                  <c:v>59.5</c:v>
                </c:pt>
                <c:pt idx="1642">
                  <c:v>59.2</c:v>
                </c:pt>
                <c:pt idx="1643">
                  <c:v>59.2</c:v>
                </c:pt>
                <c:pt idx="1644">
                  <c:v>59</c:v>
                </c:pt>
                <c:pt idx="1645">
                  <c:v>58.5</c:v>
                </c:pt>
                <c:pt idx="1646">
                  <c:v>57.7</c:v>
                </c:pt>
                <c:pt idx="1647">
                  <c:v>57</c:v>
                </c:pt>
                <c:pt idx="1648">
                  <c:v>56.3</c:v>
                </c:pt>
                <c:pt idx="1649">
                  <c:v>55.4</c:v>
                </c:pt>
                <c:pt idx="1650">
                  <c:v>54.5</c:v>
                </c:pt>
                <c:pt idx="1651">
                  <c:v>53.6</c:v>
                </c:pt>
                <c:pt idx="1652">
                  <c:v>52.3</c:v>
                </c:pt>
                <c:pt idx="1653">
                  <c:v>49.5</c:v>
                </c:pt>
                <c:pt idx="1654">
                  <c:v>48</c:v>
                </c:pt>
                <c:pt idx="1655">
                  <c:v>46.9</c:v>
                </c:pt>
                <c:pt idx="1656">
                  <c:v>46</c:v>
                </c:pt>
                <c:pt idx="1657">
                  <c:v>45.1</c:v>
                </c:pt>
                <c:pt idx="1658">
                  <c:v>44.2</c:v>
                </c:pt>
                <c:pt idx="1659">
                  <c:v>43.5</c:v>
                </c:pt>
                <c:pt idx="1660">
                  <c:v>43</c:v>
                </c:pt>
                <c:pt idx="1661">
                  <c:v>42.4</c:v>
                </c:pt>
                <c:pt idx="1662">
                  <c:v>41.7</c:v>
                </c:pt>
                <c:pt idx="1663">
                  <c:v>41.5</c:v>
                </c:pt>
                <c:pt idx="1664">
                  <c:v>40.800000000000011</c:v>
                </c:pt>
                <c:pt idx="1665">
                  <c:v>40.5</c:v>
                </c:pt>
                <c:pt idx="1666">
                  <c:v>39.9</c:v>
                </c:pt>
                <c:pt idx="1667">
                  <c:v>39.200000000000003</c:v>
                </c:pt>
                <c:pt idx="1668">
                  <c:v>39</c:v>
                </c:pt>
                <c:pt idx="1669">
                  <c:v>38.300000000000011</c:v>
                </c:pt>
                <c:pt idx="1670">
                  <c:v>38.1</c:v>
                </c:pt>
                <c:pt idx="1671">
                  <c:v>37.6</c:v>
                </c:pt>
                <c:pt idx="1672">
                  <c:v>37</c:v>
                </c:pt>
                <c:pt idx="1673">
                  <c:v>36.5</c:v>
                </c:pt>
                <c:pt idx="1674">
                  <c:v>35.800000000000011</c:v>
                </c:pt>
                <c:pt idx="1675">
                  <c:v>35.200000000000003</c:v>
                </c:pt>
                <c:pt idx="1676">
                  <c:v>34.700000000000003</c:v>
                </c:pt>
                <c:pt idx="1677">
                  <c:v>34.300000000000011</c:v>
                </c:pt>
                <c:pt idx="1678">
                  <c:v>34</c:v>
                </c:pt>
                <c:pt idx="1679">
                  <c:v>33.6</c:v>
                </c:pt>
                <c:pt idx="1680">
                  <c:v>32.9</c:v>
                </c:pt>
                <c:pt idx="1681">
                  <c:v>32.4</c:v>
                </c:pt>
                <c:pt idx="1682">
                  <c:v>31.8</c:v>
                </c:pt>
                <c:pt idx="1683">
                  <c:v>31.5</c:v>
                </c:pt>
                <c:pt idx="1684">
                  <c:v>30.9</c:v>
                </c:pt>
                <c:pt idx="1685">
                  <c:v>30.4</c:v>
                </c:pt>
                <c:pt idx="1686">
                  <c:v>29.7</c:v>
                </c:pt>
                <c:pt idx="1687">
                  <c:v>29.3</c:v>
                </c:pt>
                <c:pt idx="1688">
                  <c:v>28.8</c:v>
                </c:pt>
                <c:pt idx="1689">
                  <c:v>28.4</c:v>
                </c:pt>
                <c:pt idx="1690">
                  <c:v>28</c:v>
                </c:pt>
                <c:pt idx="1691">
                  <c:v>27.9</c:v>
                </c:pt>
                <c:pt idx="1692">
                  <c:v>27.5</c:v>
                </c:pt>
                <c:pt idx="1693">
                  <c:v>27.3</c:v>
                </c:pt>
                <c:pt idx="1694">
                  <c:v>27.1</c:v>
                </c:pt>
                <c:pt idx="1695">
                  <c:v>26.8</c:v>
                </c:pt>
                <c:pt idx="1696">
                  <c:v>26.4</c:v>
                </c:pt>
                <c:pt idx="1697">
                  <c:v>26.2</c:v>
                </c:pt>
                <c:pt idx="1698">
                  <c:v>26.1</c:v>
                </c:pt>
                <c:pt idx="1699">
                  <c:v>25.9</c:v>
                </c:pt>
                <c:pt idx="1700">
                  <c:v>25.7</c:v>
                </c:pt>
                <c:pt idx="1701">
                  <c:v>25.5</c:v>
                </c:pt>
                <c:pt idx="1702">
                  <c:v>25.2</c:v>
                </c:pt>
                <c:pt idx="1703">
                  <c:v>24.8</c:v>
                </c:pt>
                <c:pt idx="1704">
                  <c:v>24.6</c:v>
                </c:pt>
                <c:pt idx="1705">
                  <c:v>25.5</c:v>
                </c:pt>
                <c:pt idx="1706">
                  <c:v>25.2</c:v>
                </c:pt>
                <c:pt idx="1707">
                  <c:v>24.8</c:v>
                </c:pt>
                <c:pt idx="1708">
                  <c:v>24.3</c:v>
                </c:pt>
                <c:pt idx="1709">
                  <c:v>23.9</c:v>
                </c:pt>
                <c:pt idx="1710">
                  <c:v>23.5</c:v>
                </c:pt>
                <c:pt idx="1711">
                  <c:v>23.4</c:v>
                </c:pt>
                <c:pt idx="1712">
                  <c:v>23</c:v>
                </c:pt>
                <c:pt idx="1713">
                  <c:v>22.6</c:v>
                </c:pt>
                <c:pt idx="1714">
                  <c:v>22.5</c:v>
                </c:pt>
                <c:pt idx="1715">
                  <c:v>22.3</c:v>
                </c:pt>
                <c:pt idx="1716">
                  <c:v>21.9</c:v>
                </c:pt>
                <c:pt idx="1717">
                  <c:v>21.9</c:v>
                </c:pt>
                <c:pt idx="1718">
                  <c:v>21.7</c:v>
                </c:pt>
                <c:pt idx="1719">
                  <c:v>21.4</c:v>
                </c:pt>
                <c:pt idx="1720">
                  <c:v>21.2</c:v>
                </c:pt>
                <c:pt idx="1721">
                  <c:v>21</c:v>
                </c:pt>
                <c:pt idx="1722">
                  <c:v>20.8</c:v>
                </c:pt>
                <c:pt idx="1723">
                  <c:v>20.8</c:v>
                </c:pt>
                <c:pt idx="1724">
                  <c:v>20.5</c:v>
                </c:pt>
                <c:pt idx="1725">
                  <c:v>20.3</c:v>
                </c:pt>
                <c:pt idx="1726">
                  <c:v>20.3</c:v>
                </c:pt>
                <c:pt idx="1727">
                  <c:v>20.100000000000001</c:v>
                </c:pt>
                <c:pt idx="1728">
                  <c:v>19.899999999999999</c:v>
                </c:pt>
                <c:pt idx="1729">
                  <c:v>19.600000000000001</c:v>
                </c:pt>
                <c:pt idx="1730">
                  <c:v>19.399999999999999</c:v>
                </c:pt>
                <c:pt idx="1731">
                  <c:v>19.2</c:v>
                </c:pt>
                <c:pt idx="1732">
                  <c:v>19.2</c:v>
                </c:pt>
                <c:pt idx="1733">
                  <c:v>19.2</c:v>
                </c:pt>
                <c:pt idx="1734">
                  <c:v>19.600000000000001</c:v>
                </c:pt>
                <c:pt idx="1735">
                  <c:v>19.399999999999999</c:v>
                </c:pt>
                <c:pt idx="1736">
                  <c:v>19.399999999999999</c:v>
                </c:pt>
                <c:pt idx="1737">
                  <c:v>19.600000000000001</c:v>
                </c:pt>
                <c:pt idx="1738">
                  <c:v>19.399999999999999</c:v>
                </c:pt>
                <c:pt idx="1739">
                  <c:v>19.2</c:v>
                </c:pt>
                <c:pt idx="1740">
                  <c:v>19.2</c:v>
                </c:pt>
                <c:pt idx="1741">
                  <c:v>19.2</c:v>
                </c:pt>
                <c:pt idx="1742">
                  <c:v>19.600000000000001</c:v>
                </c:pt>
                <c:pt idx="1743">
                  <c:v>19.899999999999999</c:v>
                </c:pt>
                <c:pt idx="1744">
                  <c:v>20.100000000000001</c:v>
                </c:pt>
                <c:pt idx="1745">
                  <c:v>19.899999999999999</c:v>
                </c:pt>
                <c:pt idx="1746">
                  <c:v>19.899999999999999</c:v>
                </c:pt>
                <c:pt idx="1747">
                  <c:v>19.899999999999999</c:v>
                </c:pt>
                <c:pt idx="1748">
                  <c:v>20.3</c:v>
                </c:pt>
                <c:pt idx="1749">
                  <c:v>20.7</c:v>
                </c:pt>
                <c:pt idx="1750">
                  <c:v>20.8</c:v>
                </c:pt>
                <c:pt idx="1751">
                  <c:v>21</c:v>
                </c:pt>
                <c:pt idx="1752">
                  <c:v>22.3</c:v>
                </c:pt>
                <c:pt idx="1753">
                  <c:v>24.1</c:v>
                </c:pt>
                <c:pt idx="1754">
                  <c:v>25.5</c:v>
                </c:pt>
                <c:pt idx="1755">
                  <c:v>27.1</c:v>
                </c:pt>
                <c:pt idx="1756">
                  <c:v>28.8</c:v>
                </c:pt>
                <c:pt idx="1757">
                  <c:v>30.2</c:v>
                </c:pt>
                <c:pt idx="1758">
                  <c:v>31.8</c:v>
                </c:pt>
                <c:pt idx="1759">
                  <c:v>33.300000000000011</c:v>
                </c:pt>
                <c:pt idx="1760">
                  <c:v>34.700000000000003</c:v>
                </c:pt>
                <c:pt idx="1761">
                  <c:v>36.1</c:v>
                </c:pt>
                <c:pt idx="1762">
                  <c:v>37.6</c:v>
                </c:pt>
                <c:pt idx="1763">
                  <c:v>39.200000000000003</c:v>
                </c:pt>
                <c:pt idx="1764">
                  <c:v>40.6</c:v>
                </c:pt>
                <c:pt idx="1765">
                  <c:v>42.6</c:v>
                </c:pt>
                <c:pt idx="1766">
                  <c:v>43.9</c:v>
                </c:pt>
                <c:pt idx="1767">
                  <c:v>45.5</c:v>
                </c:pt>
                <c:pt idx="1768">
                  <c:v>46.8</c:v>
                </c:pt>
                <c:pt idx="1769">
                  <c:v>47.7</c:v>
                </c:pt>
                <c:pt idx="1770">
                  <c:v>49.1</c:v>
                </c:pt>
                <c:pt idx="1771">
                  <c:v>50.4</c:v>
                </c:pt>
                <c:pt idx="1772">
                  <c:v>51.6</c:v>
                </c:pt>
                <c:pt idx="1773">
                  <c:v>52.5</c:v>
                </c:pt>
                <c:pt idx="1774">
                  <c:v>53.6</c:v>
                </c:pt>
                <c:pt idx="1775">
                  <c:v>54.5</c:v>
                </c:pt>
                <c:pt idx="1776">
                  <c:v>55.4</c:v>
                </c:pt>
                <c:pt idx="1777">
                  <c:v>55.9</c:v>
                </c:pt>
                <c:pt idx="1778">
                  <c:v>56.5</c:v>
                </c:pt>
                <c:pt idx="1779">
                  <c:v>57.2</c:v>
                </c:pt>
                <c:pt idx="1780">
                  <c:v>57.7</c:v>
                </c:pt>
                <c:pt idx="1781">
                  <c:v>58.1</c:v>
                </c:pt>
                <c:pt idx="1782">
                  <c:v>58.6</c:v>
                </c:pt>
                <c:pt idx="1783">
                  <c:v>58.6</c:v>
                </c:pt>
                <c:pt idx="1784">
                  <c:v>58.8</c:v>
                </c:pt>
                <c:pt idx="1785">
                  <c:v>59.2</c:v>
                </c:pt>
                <c:pt idx="1786">
                  <c:v>59.4</c:v>
                </c:pt>
                <c:pt idx="1787">
                  <c:v>59.2</c:v>
                </c:pt>
                <c:pt idx="1788">
                  <c:v>58.8</c:v>
                </c:pt>
                <c:pt idx="1789">
                  <c:v>58.6</c:v>
                </c:pt>
                <c:pt idx="1790">
                  <c:v>58.3</c:v>
                </c:pt>
                <c:pt idx="1791">
                  <c:v>57.6</c:v>
                </c:pt>
                <c:pt idx="1792">
                  <c:v>56.8</c:v>
                </c:pt>
                <c:pt idx="1793">
                  <c:v>56.1</c:v>
                </c:pt>
                <c:pt idx="1794">
                  <c:v>55.2</c:v>
                </c:pt>
                <c:pt idx="1795">
                  <c:v>54.3</c:v>
                </c:pt>
                <c:pt idx="1796">
                  <c:v>51.6</c:v>
                </c:pt>
                <c:pt idx="1797">
                  <c:v>49.8</c:v>
                </c:pt>
                <c:pt idx="1798">
                  <c:v>48.9</c:v>
                </c:pt>
                <c:pt idx="1799">
                  <c:v>48</c:v>
                </c:pt>
                <c:pt idx="1800">
                  <c:v>47.1</c:v>
                </c:pt>
                <c:pt idx="1801">
                  <c:v>46.4</c:v>
                </c:pt>
                <c:pt idx="1802">
                  <c:v>46</c:v>
                </c:pt>
                <c:pt idx="1803">
                  <c:v>45.1</c:v>
                </c:pt>
                <c:pt idx="1804">
                  <c:v>44.4</c:v>
                </c:pt>
                <c:pt idx="1805">
                  <c:v>43.7</c:v>
                </c:pt>
                <c:pt idx="1806">
                  <c:v>43.2</c:v>
                </c:pt>
                <c:pt idx="1807">
                  <c:v>42.8</c:v>
                </c:pt>
                <c:pt idx="1808">
                  <c:v>42.3</c:v>
                </c:pt>
                <c:pt idx="1809">
                  <c:v>41.5</c:v>
                </c:pt>
                <c:pt idx="1810">
                  <c:v>41.2</c:v>
                </c:pt>
                <c:pt idx="1811">
                  <c:v>40.800000000000011</c:v>
                </c:pt>
                <c:pt idx="1812">
                  <c:v>40.300000000000011</c:v>
                </c:pt>
                <c:pt idx="1813">
                  <c:v>39.9</c:v>
                </c:pt>
                <c:pt idx="1814">
                  <c:v>39.4</c:v>
                </c:pt>
                <c:pt idx="1815">
                  <c:v>38.800000000000011</c:v>
                </c:pt>
                <c:pt idx="1816">
                  <c:v>37.800000000000011</c:v>
                </c:pt>
                <c:pt idx="1817">
                  <c:v>37.800000000000011</c:v>
                </c:pt>
                <c:pt idx="1818">
                  <c:v>37.200000000000003</c:v>
                </c:pt>
                <c:pt idx="1819">
                  <c:v>36.5</c:v>
                </c:pt>
                <c:pt idx="1820">
                  <c:v>36</c:v>
                </c:pt>
                <c:pt idx="1821">
                  <c:v>35.800000000000011</c:v>
                </c:pt>
                <c:pt idx="1822">
                  <c:v>35.1</c:v>
                </c:pt>
                <c:pt idx="1823">
                  <c:v>34.5</c:v>
                </c:pt>
                <c:pt idx="1824">
                  <c:v>34</c:v>
                </c:pt>
                <c:pt idx="1825">
                  <c:v>33.6</c:v>
                </c:pt>
                <c:pt idx="1826">
                  <c:v>33.300000000000011</c:v>
                </c:pt>
                <c:pt idx="1827">
                  <c:v>32.9</c:v>
                </c:pt>
                <c:pt idx="1828">
                  <c:v>32.5</c:v>
                </c:pt>
                <c:pt idx="1829">
                  <c:v>32.200000000000003</c:v>
                </c:pt>
                <c:pt idx="1830">
                  <c:v>32</c:v>
                </c:pt>
                <c:pt idx="1831">
                  <c:v>31.6</c:v>
                </c:pt>
                <c:pt idx="1832">
                  <c:v>31.1</c:v>
                </c:pt>
                <c:pt idx="1833">
                  <c:v>30.9</c:v>
                </c:pt>
                <c:pt idx="1834">
                  <c:v>30.6</c:v>
                </c:pt>
                <c:pt idx="1835">
                  <c:v>30.2</c:v>
                </c:pt>
                <c:pt idx="1836">
                  <c:v>29.8</c:v>
                </c:pt>
                <c:pt idx="1837">
                  <c:v>29.7</c:v>
                </c:pt>
                <c:pt idx="1838">
                  <c:v>29.1</c:v>
                </c:pt>
                <c:pt idx="1839">
                  <c:v>28.8</c:v>
                </c:pt>
                <c:pt idx="1840">
                  <c:v>28.4</c:v>
                </c:pt>
                <c:pt idx="1841">
                  <c:v>27.9</c:v>
                </c:pt>
                <c:pt idx="1842">
                  <c:v>27.7</c:v>
                </c:pt>
                <c:pt idx="1843">
                  <c:v>27.3</c:v>
                </c:pt>
                <c:pt idx="1844">
                  <c:v>27</c:v>
                </c:pt>
                <c:pt idx="1845">
                  <c:v>26.6</c:v>
                </c:pt>
                <c:pt idx="1846">
                  <c:v>26.2</c:v>
                </c:pt>
                <c:pt idx="1847">
                  <c:v>25.9</c:v>
                </c:pt>
                <c:pt idx="1848">
                  <c:v>25.5</c:v>
                </c:pt>
                <c:pt idx="1849">
                  <c:v>26.1</c:v>
                </c:pt>
                <c:pt idx="1850">
                  <c:v>25.9</c:v>
                </c:pt>
                <c:pt idx="1851">
                  <c:v>25.5</c:v>
                </c:pt>
                <c:pt idx="1852">
                  <c:v>25.3</c:v>
                </c:pt>
                <c:pt idx="1853">
                  <c:v>24.8</c:v>
                </c:pt>
                <c:pt idx="1854">
                  <c:v>24.6</c:v>
                </c:pt>
                <c:pt idx="1855">
                  <c:v>24.3</c:v>
                </c:pt>
                <c:pt idx="1856">
                  <c:v>24.1</c:v>
                </c:pt>
                <c:pt idx="1857">
                  <c:v>23.9</c:v>
                </c:pt>
                <c:pt idx="1858">
                  <c:v>23.7</c:v>
                </c:pt>
                <c:pt idx="1859">
                  <c:v>23.4</c:v>
                </c:pt>
                <c:pt idx="1860">
                  <c:v>23.2</c:v>
                </c:pt>
                <c:pt idx="1861">
                  <c:v>22.8</c:v>
                </c:pt>
                <c:pt idx="1862">
                  <c:v>22.5</c:v>
                </c:pt>
                <c:pt idx="1863">
                  <c:v>22.3</c:v>
                </c:pt>
                <c:pt idx="1864">
                  <c:v>22.3</c:v>
                </c:pt>
                <c:pt idx="1865">
                  <c:v>21.9</c:v>
                </c:pt>
                <c:pt idx="1866">
                  <c:v>21.7</c:v>
                </c:pt>
                <c:pt idx="1867">
                  <c:v>21.4</c:v>
                </c:pt>
                <c:pt idx="1868">
                  <c:v>21.4</c:v>
                </c:pt>
                <c:pt idx="1869">
                  <c:v>21.2</c:v>
                </c:pt>
                <c:pt idx="1870">
                  <c:v>21.2</c:v>
                </c:pt>
                <c:pt idx="1871">
                  <c:v>21</c:v>
                </c:pt>
                <c:pt idx="1872">
                  <c:v>20.7</c:v>
                </c:pt>
                <c:pt idx="1873">
                  <c:v>20.5</c:v>
                </c:pt>
                <c:pt idx="1874">
                  <c:v>20.3</c:v>
                </c:pt>
                <c:pt idx="1875">
                  <c:v>20.100000000000001</c:v>
                </c:pt>
                <c:pt idx="1876">
                  <c:v>20.100000000000001</c:v>
                </c:pt>
                <c:pt idx="1877">
                  <c:v>19.899999999999999</c:v>
                </c:pt>
                <c:pt idx="1878">
                  <c:v>19.600000000000001</c:v>
                </c:pt>
                <c:pt idx="1879">
                  <c:v>19.399999999999999</c:v>
                </c:pt>
                <c:pt idx="1880">
                  <c:v>19.2</c:v>
                </c:pt>
                <c:pt idx="1881">
                  <c:v>19</c:v>
                </c:pt>
                <c:pt idx="1882">
                  <c:v>19.2</c:v>
                </c:pt>
                <c:pt idx="1883">
                  <c:v>19</c:v>
                </c:pt>
                <c:pt idx="1884">
                  <c:v>19</c:v>
                </c:pt>
                <c:pt idx="1885">
                  <c:v>18.899999999999999</c:v>
                </c:pt>
                <c:pt idx="1886">
                  <c:v>18.7</c:v>
                </c:pt>
                <c:pt idx="1887">
                  <c:v>18.7</c:v>
                </c:pt>
                <c:pt idx="1888">
                  <c:v>18.3</c:v>
                </c:pt>
                <c:pt idx="1889">
                  <c:v>18.100000000000001</c:v>
                </c:pt>
                <c:pt idx="1890">
                  <c:v>18.100000000000001</c:v>
                </c:pt>
                <c:pt idx="1891">
                  <c:v>18</c:v>
                </c:pt>
                <c:pt idx="1892">
                  <c:v>18.3</c:v>
                </c:pt>
                <c:pt idx="1893">
                  <c:v>18.5</c:v>
                </c:pt>
                <c:pt idx="1894">
                  <c:v>18.899999999999999</c:v>
                </c:pt>
                <c:pt idx="1895">
                  <c:v>19</c:v>
                </c:pt>
                <c:pt idx="1896">
                  <c:v>20.5</c:v>
                </c:pt>
                <c:pt idx="1897">
                  <c:v>22.6</c:v>
                </c:pt>
                <c:pt idx="1898">
                  <c:v>24.4</c:v>
                </c:pt>
                <c:pt idx="1899">
                  <c:v>26.1</c:v>
                </c:pt>
                <c:pt idx="1900">
                  <c:v>27.9</c:v>
                </c:pt>
                <c:pt idx="1901">
                  <c:v>29.7</c:v>
                </c:pt>
                <c:pt idx="1902">
                  <c:v>31.3</c:v>
                </c:pt>
                <c:pt idx="1903">
                  <c:v>33.1</c:v>
                </c:pt>
                <c:pt idx="1904">
                  <c:v>34.9</c:v>
                </c:pt>
                <c:pt idx="1905">
                  <c:v>36.300000000000011</c:v>
                </c:pt>
                <c:pt idx="1906">
                  <c:v>37.9</c:v>
                </c:pt>
                <c:pt idx="1907">
                  <c:v>39.6</c:v>
                </c:pt>
                <c:pt idx="1908">
                  <c:v>41.2</c:v>
                </c:pt>
                <c:pt idx="1909">
                  <c:v>43.3</c:v>
                </c:pt>
                <c:pt idx="1910">
                  <c:v>44.8</c:v>
                </c:pt>
                <c:pt idx="1911">
                  <c:v>46.8</c:v>
                </c:pt>
                <c:pt idx="1912">
                  <c:v>48</c:v>
                </c:pt>
                <c:pt idx="1913">
                  <c:v>49.8</c:v>
                </c:pt>
                <c:pt idx="1914">
                  <c:v>51.3</c:v>
                </c:pt>
                <c:pt idx="1915">
                  <c:v>52.5</c:v>
                </c:pt>
                <c:pt idx="1916">
                  <c:v>54.1</c:v>
                </c:pt>
                <c:pt idx="1917">
                  <c:v>54.9</c:v>
                </c:pt>
                <c:pt idx="1918">
                  <c:v>56.3</c:v>
                </c:pt>
                <c:pt idx="1919">
                  <c:v>57.2</c:v>
                </c:pt>
                <c:pt idx="1920">
                  <c:v>58.6</c:v>
                </c:pt>
                <c:pt idx="1921">
                  <c:v>58.8</c:v>
                </c:pt>
                <c:pt idx="1922">
                  <c:v>58.1</c:v>
                </c:pt>
                <c:pt idx="1923">
                  <c:v>59.7</c:v>
                </c:pt>
                <c:pt idx="1924">
                  <c:v>61</c:v>
                </c:pt>
                <c:pt idx="1925">
                  <c:v>61.7</c:v>
                </c:pt>
                <c:pt idx="1926">
                  <c:v>62.2</c:v>
                </c:pt>
                <c:pt idx="1927">
                  <c:v>63</c:v>
                </c:pt>
                <c:pt idx="1928">
                  <c:v>63.3</c:v>
                </c:pt>
                <c:pt idx="1929">
                  <c:v>63.9</c:v>
                </c:pt>
                <c:pt idx="1930">
                  <c:v>63.9</c:v>
                </c:pt>
                <c:pt idx="1931">
                  <c:v>63.9</c:v>
                </c:pt>
                <c:pt idx="1932">
                  <c:v>63.9</c:v>
                </c:pt>
                <c:pt idx="1933">
                  <c:v>63.9</c:v>
                </c:pt>
                <c:pt idx="1934">
                  <c:v>60.6</c:v>
                </c:pt>
                <c:pt idx="1935">
                  <c:v>56.8</c:v>
                </c:pt>
                <c:pt idx="1936">
                  <c:v>57.4</c:v>
                </c:pt>
                <c:pt idx="1937">
                  <c:v>59.4</c:v>
                </c:pt>
                <c:pt idx="1938">
                  <c:v>59.7</c:v>
                </c:pt>
                <c:pt idx="1939">
                  <c:v>59.4</c:v>
                </c:pt>
                <c:pt idx="1940">
                  <c:v>56.7</c:v>
                </c:pt>
                <c:pt idx="1941">
                  <c:v>54.5</c:v>
                </c:pt>
                <c:pt idx="1942">
                  <c:v>53.1</c:v>
                </c:pt>
                <c:pt idx="1943">
                  <c:v>52.2</c:v>
                </c:pt>
                <c:pt idx="1944">
                  <c:v>51.3</c:v>
                </c:pt>
                <c:pt idx="1945">
                  <c:v>50.5</c:v>
                </c:pt>
                <c:pt idx="1946">
                  <c:v>49.8</c:v>
                </c:pt>
                <c:pt idx="1947">
                  <c:v>49.3</c:v>
                </c:pt>
                <c:pt idx="1948">
                  <c:v>48.2</c:v>
                </c:pt>
                <c:pt idx="1949">
                  <c:v>47.3</c:v>
                </c:pt>
                <c:pt idx="1950">
                  <c:v>46.9</c:v>
                </c:pt>
                <c:pt idx="1951">
                  <c:v>46.4</c:v>
                </c:pt>
                <c:pt idx="1952">
                  <c:v>46.2</c:v>
                </c:pt>
                <c:pt idx="1953">
                  <c:v>45.9</c:v>
                </c:pt>
                <c:pt idx="1954">
                  <c:v>45.5</c:v>
                </c:pt>
                <c:pt idx="1955">
                  <c:v>45</c:v>
                </c:pt>
                <c:pt idx="1956">
                  <c:v>44.4</c:v>
                </c:pt>
                <c:pt idx="1957">
                  <c:v>43.9</c:v>
                </c:pt>
                <c:pt idx="1958">
                  <c:v>43.3</c:v>
                </c:pt>
                <c:pt idx="1959">
                  <c:v>43</c:v>
                </c:pt>
                <c:pt idx="1960">
                  <c:v>42.3</c:v>
                </c:pt>
                <c:pt idx="1961">
                  <c:v>41.5</c:v>
                </c:pt>
                <c:pt idx="1962">
                  <c:v>40.800000000000011</c:v>
                </c:pt>
                <c:pt idx="1963">
                  <c:v>40.5</c:v>
                </c:pt>
                <c:pt idx="1964">
                  <c:v>39.9</c:v>
                </c:pt>
                <c:pt idx="1965">
                  <c:v>39.6</c:v>
                </c:pt>
                <c:pt idx="1966">
                  <c:v>39</c:v>
                </c:pt>
                <c:pt idx="1967">
                  <c:v>38.800000000000011</c:v>
                </c:pt>
                <c:pt idx="1968">
                  <c:v>38.5</c:v>
                </c:pt>
                <c:pt idx="1969">
                  <c:v>38.1</c:v>
                </c:pt>
                <c:pt idx="1970">
                  <c:v>37.800000000000011</c:v>
                </c:pt>
                <c:pt idx="1971">
                  <c:v>37.200000000000003</c:v>
                </c:pt>
                <c:pt idx="1972">
                  <c:v>36.700000000000003</c:v>
                </c:pt>
                <c:pt idx="1973">
                  <c:v>36.1</c:v>
                </c:pt>
                <c:pt idx="1974">
                  <c:v>35.800000000000011</c:v>
                </c:pt>
                <c:pt idx="1975">
                  <c:v>35.4</c:v>
                </c:pt>
                <c:pt idx="1976">
                  <c:v>35.1</c:v>
                </c:pt>
                <c:pt idx="1977">
                  <c:v>34.700000000000003</c:v>
                </c:pt>
                <c:pt idx="1978">
                  <c:v>34.300000000000011</c:v>
                </c:pt>
                <c:pt idx="1979">
                  <c:v>34.200000000000003</c:v>
                </c:pt>
                <c:pt idx="1980">
                  <c:v>34</c:v>
                </c:pt>
                <c:pt idx="1981">
                  <c:v>33.6</c:v>
                </c:pt>
                <c:pt idx="1982">
                  <c:v>33.6</c:v>
                </c:pt>
                <c:pt idx="1983">
                  <c:v>33.300000000000011</c:v>
                </c:pt>
                <c:pt idx="1984">
                  <c:v>32.9</c:v>
                </c:pt>
                <c:pt idx="1985">
                  <c:v>32.5</c:v>
                </c:pt>
                <c:pt idx="1986">
                  <c:v>32.200000000000003</c:v>
                </c:pt>
                <c:pt idx="1987">
                  <c:v>32</c:v>
                </c:pt>
                <c:pt idx="1988">
                  <c:v>32</c:v>
                </c:pt>
                <c:pt idx="1989">
                  <c:v>31.8</c:v>
                </c:pt>
                <c:pt idx="1990">
                  <c:v>31.8</c:v>
                </c:pt>
                <c:pt idx="1991">
                  <c:v>32</c:v>
                </c:pt>
                <c:pt idx="1992">
                  <c:v>31.6</c:v>
                </c:pt>
                <c:pt idx="1993">
                  <c:v>31.6</c:v>
                </c:pt>
                <c:pt idx="1994">
                  <c:v>31.6</c:v>
                </c:pt>
                <c:pt idx="1995">
                  <c:v>31.3</c:v>
                </c:pt>
                <c:pt idx="1996">
                  <c:v>31.5</c:v>
                </c:pt>
                <c:pt idx="1997">
                  <c:v>31.3</c:v>
                </c:pt>
                <c:pt idx="1998">
                  <c:v>31.3</c:v>
                </c:pt>
                <c:pt idx="1999">
                  <c:v>31.3</c:v>
                </c:pt>
                <c:pt idx="2000">
                  <c:v>31.1</c:v>
                </c:pt>
                <c:pt idx="2001">
                  <c:v>30.9</c:v>
                </c:pt>
                <c:pt idx="2002">
                  <c:v>30.7</c:v>
                </c:pt>
                <c:pt idx="2003">
                  <c:v>30.4</c:v>
                </c:pt>
                <c:pt idx="2004">
                  <c:v>30</c:v>
                </c:pt>
                <c:pt idx="2005">
                  <c:v>30</c:v>
                </c:pt>
                <c:pt idx="2006">
                  <c:v>29.7</c:v>
                </c:pt>
                <c:pt idx="2007">
                  <c:v>29.7</c:v>
                </c:pt>
                <c:pt idx="2008">
                  <c:v>29.3</c:v>
                </c:pt>
                <c:pt idx="2009">
                  <c:v>29.3</c:v>
                </c:pt>
                <c:pt idx="2010">
                  <c:v>29.3</c:v>
                </c:pt>
                <c:pt idx="2011">
                  <c:v>29.3</c:v>
                </c:pt>
                <c:pt idx="2012">
                  <c:v>29.3</c:v>
                </c:pt>
                <c:pt idx="2013">
                  <c:v>29.1</c:v>
                </c:pt>
                <c:pt idx="2014">
                  <c:v>29.1</c:v>
                </c:pt>
                <c:pt idx="2015">
                  <c:v>29.1</c:v>
                </c:pt>
                <c:pt idx="2016">
                  <c:v>29.3</c:v>
                </c:pt>
                <c:pt idx="2017">
                  <c:v>29.7</c:v>
                </c:pt>
                <c:pt idx="2018">
                  <c:v>29.8</c:v>
                </c:pt>
                <c:pt idx="2019">
                  <c:v>29.8</c:v>
                </c:pt>
                <c:pt idx="2020">
                  <c:v>29.8</c:v>
                </c:pt>
                <c:pt idx="2021">
                  <c:v>30</c:v>
                </c:pt>
                <c:pt idx="2022">
                  <c:v>29.8</c:v>
                </c:pt>
                <c:pt idx="2023">
                  <c:v>29.7</c:v>
                </c:pt>
                <c:pt idx="2024">
                  <c:v>29.5</c:v>
                </c:pt>
                <c:pt idx="2025">
                  <c:v>29.5</c:v>
                </c:pt>
                <c:pt idx="2026">
                  <c:v>29.5</c:v>
                </c:pt>
                <c:pt idx="2027">
                  <c:v>29.3</c:v>
                </c:pt>
                <c:pt idx="2028">
                  <c:v>29.3</c:v>
                </c:pt>
                <c:pt idx="2029">
                  <c:v>29.5</c:v>
                </c:pt>
                <c:pt idx="2030">
                  <c:v>29.5</c:v>
                </c:pt>
                <c:pt idx="2031">
                  <c:v>29.1</c:v>
                </c:pt>
                <c:pt idx="2032">
                  <c:v>29.5</c:v>
                </c:pt>
                <c:pt idx="2033">
                  <c:v>29.5</c:v>
                </c:pt>
                <c:pt idx="2034">
                  <c:v>29.3</c:v>
                </c:pt>
                <c:pt idx="2035">
                  <c:v>29.8</c:v>
                </c:pt>
                <c:pt idx="2036">
                  <c:v>30.7</c:v>
                </c:pt>
                <c:pt idx="2037">
                  <c:v>31.1</c:v>
                </c:pt>
                <c:pt idx="2038">
                  <c:v>31.3</c:v>
                </c:pt>
                <c:pt idx="2039">
                  <c:v>32</c:v>
                </c:pt>
                <c:pt idx="2040">
                  <c:v>32.4</c:v>
                </c:pt>
                <c:pt idx="2041">
                  <c:v>32.9</c:v>
                </c:pt>
                <c:pt idx="2042">
                  <c:v>33.800000000000011</c:v>
                </c:pt>
                <c:pt idx="2043">
                  <c:v>34.300000000000011</c:v>
                </c:pt>
                <c:pt idx="2044">
                  <c:v>34.5</c:v>
                </c:pt>
                <c:pt idx="2045">
                  <c:v>35.1</c:v>
                </c:pt>
                <c:pt idx="2046">
                  <c:v>36.1</c:v>
                </c:pt>
                <c:pt idx="2047">
                  <c:v>37.4</c:v>
                </c:pt>
                <c:pt idx="2048">
                  <c:v>39.4</c:v>
                </c:pt>
                <c:pt idx="2049">
                  <c:v>40.6</c:v>
                </c:pt>
                <c:pt idx="2050">
                  <c:v>43.3</c:v>
                </c:pt>
                <c:pt idx="2051">
                  <c:v>48.7</c:v>
                </c:pt>
                <c:pt idx="2052">
                  <c:v>52.2</c:v>
                </c:pt>
                <c:pt idx="2053">
                  <c:v>54.7</c:v>
                </c:pt>
                <c:pt idx="2054">
                  <c:v>56.5</c:v>
                </c:pt>
                <c:pt idx="2055">
                  <c:v>58.1</c:v>
                </c:pt>
                <c:pt idx="2056">
                  <c:v>59.5</c:v>
                </c:pt>
                <c:pt idx="2057">
                  <c:v>61.2</c:v>
                </c:pt>
                <c:pt idx="2058">
                  <c:v>62.1</c:v>
                </c:pt>
                <c:pt idx="2059">
                  <c:v>63.3</c:v>
                </c:pt>
                <c:pt idx="2060">
                  <c:v>64.2</c:v>
                </c:pt>
                <c:pt idx="2061">
                  <c:v>64.900000000000006</c:v>
                </c:pt>
                <c:pt idx="2062">
                  <c:v>65.7</c:v>
                </c:pt>
                <c:pt idx="2063">
                  <c:v>66.2</c:v>
                </c:pt>
                <c:pt idx="2064">
                  <c:v>66.7</c:v>
                </c:pt>
                <c:pt idx="2065">
                  <c:v>67.099999999999994</c:v>
                </c:pt>
                <c:pt idx="2066">
                  <c:v>67.099999999999994</c:v>
                </c:pt>
                <c:pt idx="2067">
                  <c:v>67.5</c:v>
                </c:pt>
                <c:pt idx="2068">
                  <c:v>67.5</c:v>
                </c:pt>
                <c:pt idx="2069">
                  <c:v>67.5</c:v>
                </c:pt>
                <c:pt idx="2070">
                  <c:v>67.5</c:v>
                </c:pt>
                <c:pt idx="2071">
                  <c:v>66.599999999999994</c:v>
                </c:pt>
                <c:pt idx="2072">
                  <c:v>65.7</c:v>
                </c:pt>
                <c:pt idx="2073">
                  <c:v>64</c:v>
                </c:pt>
                <c:pt idx="2074">
                  <c:v>64.8</c:v>
                </c:pt>
                <c:pt idx="2075">
                  <c:v>63.9</c:v>
                </c:pt>
                <c:pt idx="2076">
                  <c:v>63</c:v>
                </c:pt>
                <c:pt idx="2077">
                  <c:v>62.4</c:v>
                </c:pt>
                <c:pt idx="2078">
                  <c:v>61.5</c:v>
                </c:pt>
                <c:pt idx="2079">
                  <c:v>60.8</c:v>
                </c:pt>
                <c:pt idx="2080">
                  <c:v>59.9</c:v>
                </c:pt>
                <c:pt idx="2081">
                  <c:v>59</c:v>
                </c:pt>
                <c:pt idx="2082">
                  <c:v>57.9</c:v>
                </c:pt>
                <c:pt idx="2083">
                  <c:v>55</c:v>
                </c:pt>
                <c:pt idx="2084">
                  <c:v>52.7</c:v>
                </c:pt>
                <c:pt idx="2085">
                  <c:v>50.9</c:v>
                </c:pt>
                <c:pt idx="2086">
                  <c:v>49.8</c:v>
                </c:pt>
                <c:pt idx="2087">
                  <c:v>48.7</c:v>
                </c:pt>
                <c:pt idx="2088">
                  <c:v>47.8</c:v>
                </c:pt>
                <c:pt idx="2089">
                  <c:v>46.9</c:v>
                </c:pt>
                <c:pt idx="2090">
                  <c:v>46</c:v>
                </c:pt>
                <c:pt idx="2091">
                  <c:v>45</c:v>
                </c:pt>
                <c:pt idx="2092">
                  <c:v>44.2</c:v>
                </c:pt>
                <c:pt idx="2093">
                  <c:v>43.5</c:v>
                </c:pt>
                <c:pt idx="2094">
                  <c:v>43</c:v>
                </c:pt>
                <c:pt idx="2095">
                  <c:v>42.1</c:v>
                </c:pt>
                <c:pt idx="2096">
                  <c:v>41.7</c:v>
                </c:pt>
                <c:pt idx="2097">
                  <c:v>40.800000000000011</c:v>
                </c:pt>
                <c:pt idx="2098">
                  <c:v>40.5</c:v>
                </c:pt>
                <c:pt idx="2099">
                  <c:v>40.5</c:v>
                </c:pt>
                <c:pt idx="2100">
                  <c:v>40.1</c:v>
                </c:pt>
                <c:pt idx="2101">
                  <c:v>39.4</c:v>
                </c:pt>
                <c:pt idx="2102">
                  <c:v>38.800000000000011</c:v>
                </c:pt>
                <c:pt idx="2103">
                  <c:v>38.5</c:v>
                </c:pt>
                <c:pt idx="2104">
                  <c:v>38.300000000000011</c:v>
                </c:pt>
                <c:pt idx="2105">
                  <c:v>38.1</c:v>
                </c:pt>
                <c:pt idx="2106">
                  <c:v>37.9</c:v>
                </c:pt>
                <c:pt idx="2107">
                  <c:v>37.6</c:v>
                </c:pt>
                <c:pt idx="2108">
                  <c:v>37</c:v>
                </c:pt>
                <c:pt idx="2109">
                  <c:v>36.700000000000003</c:v>
                </c:pt>
                <c:pt idx="2110">
                  <c:v>36.5</c:v>
                </c:pt>
                <c:pt idx="2111">
                  <c:v>36.1</c:v>
                </c:pt>
                <c:pt idx="2112">
                  <c:v>35.6</c:v>
                </c:pt>
                <c:pt idx="2113">
                  <c:v>35.4</c:v>
                </c:pt>
                <c:pt idx="2114">
                  <c:v>35.1</c:v>
                </c:pt>
                <c:pt idx="2115">
                  <c:v>34.9</c:v>
                </c:pt>
                <c:pt idx="2116">
                  <c:v>34.700000000000003</c:v>
                </c:pt>
                <c:pt idx="2117">
                  <c:v>34.700000000000003</c:v>
                </c:pt>
                <c:pt idx="2118">
                  <c:v>34.300000000000011</c:v>
                </c:pt>
                <c:pt idx="2119">
                  <c:v>34.300000000000011</c:v>
                </c:pt>
                <c:pt idx="2120">
                  <c:v>34.300000000000011</c:v>
                </c:pt>
                <c:pt idx="2121">
                  <c:v>34.300000000000011</c:v>
                </c:pt>
                <c:pt idx="2122">
                  <c:v>34.300000000000011</c:v>
                </c:pt>
                <c:pt idx="2123">
                  <c:v>34.300000000000011</c:v>
                </c:pt>
                <c:pt idx="2124">
                  <c:v>34</c:v>
                </c:pt>
                <c:pt idx="2125">
                  <c:v>33.800000000000011</c:v>
                </c:pt>
                <c:pt idx="2126">
                  <c:v>33.6</c:v>
                </c:pt>
                <c:pt idx="2127">
                  <c:v>33.1</c:v>
                </c:pt>
                <c:pt idx="2128">
                  <c:v>32.5</c:v>
                </c:pt>
                <c:pt idx="2129">
                  <c:v>31.5</c:v>
                </c:pt>
                <c:pt idx="2130">
                  <c:v>30.6</c:v>
                </c:pt>
                <c:pt idx="2131">
                  <c:v>30.2</c:v>
                </c:pt>
                <c:pt idx="2132">
                  <c:v>30.4</c:v>
                </c:pt>
                <c:pt idx="2133">
                  <c:v>30.4</c:v>
                </c:pt>
                <c:pt idx="2134">
                  <c:v>29.8</c:v>
                </c:pt>
                <c:pt idx="2135">
                  <c:v>29.3</c:v>
                </c:pt>
                <c:pt idx="2136">
                  <c:v>28.9</c:v>
                </c:pt>
                <c:pt idx="2137">
                  <c:v>28.6</c:v>
                </c:pt>
                <c:pt idx="2138">
                  <c:v>28.4</c:v>
                </c:pt>
                <c:pt idx="2139">
                  <c:v>28.8</c:v>
                </c:pt>
                <c:pt idx="2140">
                  <c:v>29.3</c:v>
                </c:pt>
                <c:pt idx="2141">
                  <c:v>29.7</c:v>
                </c:pt>
                <c:pt idx="2142">
                  <c:v>28.6</c:v>
                </c:pt>
                <c:pt idx="2143">
                  <c:v>28.4</c:v>
                </c:pt>
                <c:pt idx="2144">
                  <c:v>28</c:v>
                </c:pt>
                <c:pt idx="2145">
                  <c:v>27.9</c:v>
                </c:pt>
                <c:pt idx="2146">
                  <c:v>27.5</c:v>
                </c:pt>
                <c:pt idx="2147">
                  <c:v>27.3</c:v>
                </c:pt>
                <c:pt idx="2148">
                  <c:v>27.3</c:v>
                </c:pt>
                <c:pt idx="2149">
                  <c:v>27.3</c:v>
                </c:pt>
                <c:pt idx="2150">
                  <c:v>27.3</c:v>
                </c:pt>
                <c:pt idx="2151">
                  <c:v>27.1</c:v>
                </c:pt>
                <c:pt idx="2152">
                  <c:v>27.1</c:v>
                </c:pt>
                <c:pt idx="2153">
                  <c:v>27.1</c:v>
                </c:pt>
                <c:pt idx="2154">
                  <c:v>27</c:v>
                </c:pt>
                <c:pt idx="2155">
                  <c:v>26.4</c:v>
                </c:pt>
                <c:pt idx="2156">
                  <c:v>25.7</c:v>
                </c:pt>
                <c:pt idx="2157">
                  <c:v>25.5</c:v>
                </c:pt>
                <c:pt idx="2158">
                  <c:v>25.3</c:v>
                </c:pt>
                <c:pt idx="2159">
                  <c:v>24.8</c:v>
                </c:pt>
                <c:pt idx="2160">
                  <c:v>24.4</c:v>
                </c:pt>
                <c:pt idx="2161">
                  <c:v>23.2</c:v>
                </c:pt>
                <c:pt idx="2162">
                  <c:v>22.3</c:v>
                </c:pt>
                <c:pt idx="2163">
                  <c:v>21.6</c:v>
                </c:pt>
                <c:pt idx="2164">
                  <c:v>21</c:v>
                </c:pt>
                <c:pt idx="2165">
                  <c:v>20.5</c:v>
                </c:pt>
                <c:pt idx="2166">
                  <c:v>20.100000000000001</c:v>
                </c:pt>
                <c:pt idx="2167">
                  <c:v>19.600000000000001</c:v>
                </c:pt>
                <c:pt idx="2168">
                  <c:v>19.399999999999999</c:v>
                </c:pt>
                <c:pt idx="2169">
                  <c:v>19</c:v>
                </c:pt>
                <c:pt idx="2170">
                  <c:v>18.899999999999999</c:v>
                </c:pt>
                <c:pt idx="2171">
                  <c:v>18.5</c:v>
                </c:pt>
                <c:pt idx="2172">
                  <c:v>18.3</c:v>
                </c:pt>
                <c:pt idx="2173">
                  <c:v>18</c:v>
                </c:pt>
                <c:pt idx="2174">
                  <c:v>18</c:v>
                </c:pt>
                <c:pt idx="2175">
                  <c:v>17.8</c:v>
                </c:pt>
                <c:pt idx="2176">
                  <c:v>17.2</c:v>
                </c:pt>
                <c:pt idx="2177">
                  <c:v>17.399999999999999</c:v>
                </c:pt>
                <c:pt idx="2178">
                  <c:v>17.399999999999999</c:v>
                </c:pt>
                <c:pt idx="2179">
                  <c:v>17.600000000000001</c:v>
                </c:pt>
                <c:pt idx="2180">
                  <c:v>17.8</c:v>
                </c:pt>
                <c:pt idx="2181">
                  <c:v>18.100000000000001</c:v>
                </c:pt>
                <c:pt idx="2182">
                  <c:v>18.100000000000001</c:v>
                </c:pt>
                <c:pt idx="2183">
                  <c:v>19.2</c:v>
                </c:pt>
                <c:pt idx="2184">
                  <c:v>20.8</c:v>
                </c:pt>
                <c:pt idx="2185">
                  <c:v>22.5</c:v>
                </c:pt>
                <c:pt idx="2186">
                  <c:v>24.3</c:v>
                </c:pt>
                <c:pt idx="2187">
                  <c:v>24.8</c:v>
                </c:pt>
                <c:pt idx="2188">
                  <c:v>25.9</c:v>
                </c:pt>
                <c:pt idx="2189">
                  <c:v>27.1</c:v>
                </c:pt>
                <c:pt idx="2190">
                  <c:v>28.6</c:v>
                </c:pt>
                <c:pt idx="2191">
                  <c:v>29.5</c:v>
                </c:pt>
                <c:pt idx="2192">
                  <c:v>31.3</c:v>
                </c:pt>
                <c:pt idx="2193">
                  <c:v>33.300000000000011</c:v>
                </c:pt>
                <c:pt idx="2194">
                  <c:v>34.5</c:v>
                </c:pt>
                <c:pt idx="2195">
                  <c:v>36.300000000000011</c:v>
                </c:pt>
                <c:pt idx="2196">
                  <c:v>37.6</c:v>
                </c:pt>
                <c:pt idx="2197">
                  <c:v>39.200000000000003</c:v>
                </c:pt>
                <c:pt idx="2198">
                  <c:v>40.1</c:v>
                </c:pt>
                <c:pt idx="2199">
                  <c:v>41.9</c:v>
                </c:pt>
                <c:pt idx="2200">
                  <c:v>42.4</c:v>
                </c:pt>
                <c:pt idx="2201">
                  <c:v>44.1</c:v>
                </c:pt>
                <c:pt idx="2202">
                  <c:v>45</c:v>
                </c:pt>
                <c:pt idx="2203">
                  <c:v>45.7</c:v>
                </c:pt>
                <c:pt idx="2204">
                  <c:v>46.6</c:v>
                </c:pt>
                <c:pt idx="2205">
                  <c:v>47.3</c:v>
                </c:pt>
                <c:pt idx="2206">
                  <c:v>48.2</c:v>
                </c:pt>
                <c:pt idx="2207">
                  <c:v>48.7</c:v>
                </c:pt>
                <c:pt idx="2208">
                  <c:v>49.1</c:v>
                </c:pt>
                <c:pt idx="2209">
                  <c:v>49.6</c:v>
                </c:pt>
                <c:pt idx="2210">
                  <c:v>49.8</c:v>
                </c:pt>
                <c:pt idx="2211">
                  <c:v>50.4</c:v>
                </c:pt>
                <c:pt idx="2212">
                  <c:v>50.4</c:v>
                </c:pt>
                <c:pt idx="2213">
                  <c:v>50</c:v>
                </c:pt>
                <c:pt idx="2214">
                  <c:v>50.2</c:v>
                </c:pt>
                <c:pt idx="2215">
                  <c:v>49.6</c:v>
                </c:pt>
                <c:pt idx="2216">
                  <c:v>49.3</c:v>
                </c:pt>
                <c:pt idx="2217">
                  <c:v>49.3</c:v>
                </c:pt>
                <c:pt idx="2218">
                  <c:v>48.6</c:v>
                </c:pt>
                <c:pt idx="2219">
                  <c:v>48.6</c:v>
                </c:pt>
                <c:pt idx="2220">
                  <c:v>47.5</c:v>
                </c:pt>
                <c:pt idx="2221">
                  <c:v>46.6</c:v>
                </c:pt>
                <c:pt idx="2222">
                  <c:v>45.9</c:v>
                </c:pt>
                <c:pt idx="2223">
                  <c:v>45.1</c:v>
                </c:pt>
                <c:pt idx="2224">
                  <c:v>44.4</c:v>
                </c:pt>
                <c:pt idx="2225">
                  <c:v>43.3</c:v>
                </c:pt>
                <c:pt idx="2226">
                  <c:v>42.4</c:v>
                </c:pt>
                <c:pt idx="2227">
                  <c:v>40.1</c:v>
                </c:pt>
                <c:pt idx="2228">
                  <c:v>37.200000000000003</c:v>
                </c:pt>
                <c:pt idx="2229">
                  <c:v>36</c:v>
                </c:pt>
                <c:pt idx="2230">
                  <c:v>34.9</c:v>
                </c:pt>
                <c:pt idx="2231">
                  <c:v>34</c:v>
                </c:pt>
                <c:pt idx="2232">
                  <c:v>33.4</c:v>
                </c:pt>
                <c:pt idx="2233">
                  <c:v>32.5</c:v>
                </c:pt>
                <c:pt idx="2234">
                  <c:v>32.200000000000003</c:v>
                </c:pt>
                <c:pt idx="2235">
                  <c:v>31.5</c:v>
                </c:pt>
                <c:pt idx="2236">
                  <c:v>30.9</c:v>
                </c:pt>
                <c:pt idx="2237">
                  <c:v>30.2</c:v>
                </c:pt>
                <c:pt idx="2238">
                  <c:v>29.7</c:v>
                </c:pt>
                <c:pt idx="2239">
                  <c:v>29.3</c:v>
                </c:pt>
                <c:pt idx="2240">
                  <c:v>28.8</c:v>
                </c:pt>
                <c:pt idx="2241">
                  <c:v>28.4</c:v>
                </c:pt>
                <c:pt idx="2242">
                  <c:v>27.9</c:v>
                </c:pt>
                <c:pt idx="2243">
                  <c:v>27.7</c:v>
                </c:pt>
                <c:pt idx="2244">
                  <c:v>27.3</c:v>
                </c:pt>
                <c:pt idx="2245">
                  <c:v>26.8</c:v>
                </c:pt>
                <c:pt idx="2246">
                  <c:v>26.4</c:v>
                </c:pt>
                <c:pt idx="2247">
                  <c:v>26.1</c:v>
                </c:pt>
                <c:pt idx="2248">
                  <c:v>25.7</c:v>
                </c:pt>
                <c:pt idx="2249">
                  <c:v>25.2</c:v>
                </c:pt>
                <c:pt idx="2250">
                  <c:v>24.8</c:v>
                </c:pt>
                <c:pt idx="2251">
                  <c:v>24.6</c:v>
                </c:pt>
                <c:pt idx="2252">
                  <c:v>24.3</c:v>
                </c:pt>
                <c:pt idx="2253">
                  <c:v>23.7</c:v>
                </c:pt>
                <c:pt idx="2254">
                  <c:v>23.5</c:v>
                </c:pt>
                <c:pt idx="2255">
                  <c:v>23.2</c:v>
                </c:pt>
                <c:pt idx="2256">
                  <c:v>22.8</c:v>
                </c:pt>
                <c:pt idx="2257">
                  <c:v>22.3</c:v>
                </c:pt>
                <c:pt idx="2258">
                  <c:v>22.1</c:v>
                </c:pt>
                <c:pt idx="2259">
                  <c:v>21.7</c:v>
                </c:pt>
                <c:pt idx="2260">
                  <c:v>21.4</c:v>
                </c:pt>
                <c:pt idx="2261">
                  <c:v>21</c:v>
                </c:pt>
                <c:pt idx="2262">
                  <c:v>20.7</c:v>
                </c:pt>
                <c:pt idx="2263">
                  <c:v>20.3</c:v>
                </c:pt>
                <c:pt idx="2264">
                  <c:v>20.3</c:v>
                </c:pt>
                <c:pt idx="2265">
                  <c:v>19.600000000000001</c:v>
                </c:pt>
                <c:pt idx="2266">
                  <c:v>19.399999999999999</c:v>
                </c:pt>
                <c:pt idx="2267">
                  <c:v>19.2</c:v>
                </c:pt>
                <c:pt idx="2268">
                  <c:v>18.899999999999999</c:v>
                </c:pt>
                <c:pt idx="2269">
                  <c:v>18.5</c:v>
                </c:pt>
                <c:pt idx="2270">
                  <c:v>18.3</c:v>
                </c:pt>
                <c:pt idx="2271">
                  <c:v>18.100000000000001</c:v>
                </c:pt>
                <c:pt idx="2272">
                  <c:v>18</c:v>
                </c:pt>
                <c:pt idx="2273">
                  <c:v>17.600000000000001</c:v>
                </c:pt>
                <c:pt idx="2274">
                  <c:v>17.399999999999999</c:v>
                </c:pt>
                <c:pt idx="2275">
                  <c:v>17.2</c:v>
                </c:pt>
                <c:pt idx="2276">
                  <c:v>16.899999999999999</c:v>
                </c:pt>
                <c:pt idx="2277">
                  <c:v>16.7</c:v>
                </c:pt>
                <c:pt idx="2278">
                  <c:v>16.3</c:v>
                </c:pt>
                <c:pt idx="2279">
                  <c:v>16.2</c:v>
                </c:pt>
                <c:pt idx="2280">
                  <c:v>16</c:v>
                </c:pt>
                <c:pt idx="2281">
                  <c:v>15.8</c:v>
                </c:pt>
                <c:pt idx="2282">
                  <c:v>15.8</c:v>
                </c:pt>
                <c:pt idx="2283">
                  <c:v>15.3</c:v>
                </c:pt>
                <c:pt idx="2284">
                  <c:v>14.9</c:v>
                </c:pt>
                <c:pt idx="2285">
                  <c:v>14.7</c:v>
                </c:pt>
                <c:pt idx="2286">
                  <c:v>14.4</c:v>
                </c:pt>
                <c:pt idx="2287">
                  <c:v>14.2</c:v>
                </c:pt>
                <c:pt idx="2288">
                  <c:v>14</c:v>
                </c:pt>
                <c:pt idx="2289">
                  <c:v>13.5</c:v>
                </c:pt>
                <c:pt idx="2290">
                  <c:v>13.3</c:v>
                </c:pt>
                <c:pt idx="2291">
                  <c:v>13.1</c:v>
                </c:pt>
                <c:pt idx="2292">
                  <c:v>13.1</c:v>
                </c:pt>
                <c:pt idx="2293">
                  <c:v>12.9</c:v>
                </c:pt>
                <c:pt idx="2294">
                  <c:v>12.7</c:v>
                </c:pt>
                <c:pt idx="2295">
                  <c:v>12.6</c:v>
                </c:pt>
                <c:pt idx="2296">
                  <c:v>12.4</c:v>
                </c:pt>
                <c:pt idx="2297">
                  <c:v>12</c:v>
                </c:pt>
                <c:pt idx="2298">
                  <c:v>12</c:v>
                </c:pt>
                <c:pt idx="2299">
                  <c:v>11.8</c:v>
                </c:pt>
                <c:pt idx="2300">
                  <c:v>11.8</c:v>
                </c:pt>
                <c:pt idx="2301">
                  <c:v>11.8</c:v>
                </c:pt>
                <c:pt idx="2302">
                  <c:v>11.7</c:v>
                </c:pt>
                <c:pt idx="2303">
                  <c:v>11.8</c:v>
                </c:pt>
                <c:pt idx="2304">
                  <c:v>11.8</c:v>
                </c:pt>
                <c:pt idx="2305">
                  <c:v>11.7</c:v>
                </c:pt>
                <c:pt idx="2306">
                  <c:v>11.5</c:v>
                </c:pt>
                <c:pt idx="2307">
                  <c:v>11.5</c:v>
                </c:pt>
                <c:pt idx="2308">
                  <c:v>11.3</c:v>
                </c:pt>
                <c:pt idx="2309">
                  <c:v>10.9</c:v>
                </c:pt>
                <c:pt idx="2310">
                  <c:v>10.9</c:v>
                </c:pt>
                <c:pt idx="2311">
                  <c:v>10.9</c:v>
                </c:pt>
                <c:pt idx="2312">
                  <c:v>11.1</c:v>
                </c:pt>
                <c:pt idx="2313">
                  <c:v>10.8</c:v>
                </c:pt>
                <c:pt idx="2314">
                  <c:v>11.1</c:v>
                </c:pt>
                <c:pt idx="2315">
                  <c:v>11.3</c:v>
                </c:pt>
                <c:pt idx="2316">
                  <c:v>11.1</c:v>
                </c:pt>
                <c:pt idx="2317">
                  <c:v>11.5</c:v>
                </c:pt>
                <c:pt idx="2318">
                  <c:v>11.3</c:v>
                </c:pt>
                <c:pt idx="2319">
                  <c:v>11.3</c:v>
                </c:pt>
                <c:pt idx="2320">
                  <c:v>12</c:v>
                </c:pt>
                <c:pt idx="2321">
                  <c:v>12.4</c:v>
                </c:pt>
                <c:pt idx="2322">
                  <c:v>13.1</c:v>
                </c:pt>
                <c:pt idx="2323">
                  <c:v>13.5</c:v>
                </c:pt>
                <c:pt idx="2324">
                  <c:v>13.1</c:v>
                </c:pt>
                <c:pt idx="2325">
                  <c:v>13.3</c:v>
                </c:pt>
                <c:pt idx="2326">
                  <c:v>14.7</c:v>
                </c:pt>
                <c:pt idx="2327">
                  <c:v>16.2</c:v>
                </c:pt>
                <c:pt idx="2328">
                  <c:v>17.8</c:v>
                </c:pt>
                <c:pt idx="2329">
                  <c:v>19.2</c:v>
                </c:pt>
                <c:pt idx="2330">
                  <c:v>20.7</c:v>
                </c:pt>
                <c:pt idx="2331">
                  <c:v>22.1</c:v>
                </c:pt>
                <c:pt idx="2332">
                  <c:v>23.7</c:v>
                </c:pt>
                <c:pt idx="2333">
                  <c:v>25.5</c:v>
                </c:pt>
                <c:pt idx="2334">
                  <c:v>27</c:v>
                </c:pt>
                <c:pt idx="2335">
                  <c:v>28</c:v>
                </c:pt>
                <c:pt idx="2336">
                  <c:v>30.2</c:v>
                </c:pt>
                <c:pt idx="2337">
                  <c:v>31.6</c:v>
                </c:pt>
                <c:pt idx="2338">
                  <c:v>33.4</c:v>
                </c:pt>
                <c:pt idx="2339">
                  <c:v>35.1</c:v>
                </c:pt>
                <c:pt idx="2340">
                  <c:v>38.300000000000011</c:v>
                </c:pt>
                <c:pt idx="2341">
                  <c:v>38.800000000000011</c:v>
                </c:pt>
                <c:pt idx="2342">
                  <c:v>40.1</c:v>
                </c:pt>
                <c:pt idx="2343">
                  <c:v>41</c:v>
                </c:pt>
                <c:pt idx="2344">
                  <c:v>41.7</c:v>
                </c:pt>
                <c:pt idx="2345">
                  <c:v>42.1</c:v>
                </c:pt>
                <c:pt idx="2346">
                  <c:v>42.6</c:v>
                </c:pt>
                <c:pt idx="2347">
                  <c:v>44.6</c:v>
                </c:pt>
                <c:pt idx="2348">
                  <c:v>46</c:v>
                </c:pt>
                <c:pt idx="2349">
                  <c:v>46.8</c:v>
                </c:pt>
                <c:pt idx="2350">
                  <c:v>47.1</c:v>
                </c:pt>
                <c:pt idx="2351">
                  <c:v>48</c:v>
                </c:pt>
                <c:pt idx="2352">
                  <c:v>48.4</c:v>
                </c:pt>
                <c:pt idx="2353">
                  <c:v>48.6</c:v>
                </c:pt>
                <c:pt idx="2354">
                  <c:v>50</c:v>
                </c:pt>
                <c:pt idx="2355">
                  <c:v>51.3</c:v>
                </c:pt>
                <c:pt idx="2356">
                  <c:v>52</c:v>
                </c:pt>
                <c:pt idx="2357">
                  <c:v>52.2</c:v>
                </c:pt>
                <c:pt idx="2358">
                  <c:v>52.2</c:v>
                </c:pt>
                <c:pt idx="2359">
                  <c:v>52</c:v>
                </c:pt>
                <c:pt idx="2360">
                  <c:v>52.3</c:v>
                </c:pt>
                <c:pt idx="2361">
                  <c:v>52.3</c:v>
                </c:pt>
                <c:pt idx="2362">
                  <c:v>49.5</c:v>
                </c:pt>
                <c:pt idx="2363">
                  <c:v>50.5</c:v>
                </c:pt>
                <c:pt idx="2364">
                  <c:v>50.7</c:v>
                </c:pt>
                <c:pt idx="2365">
                  <c:v>50.4</c:v>
                </c:pt>
                <c:pt idx="2366">
                  <c:v>49.8</c:v>
                </c:pt>
                <c:pt idx="2367">
                  <c:v>48.9</c:v>
                </c:pt>
                <c:pt idx="2368">
                  <c:v>47.7</c:v>
                </c:pt>
                <c:pt idx="2369">
                  <c:v>46.6</c:v>
                </c:pt>
                <c:pt idx="2370">
                  <c:v>45.1</c:v>
                </c:pt>
                <c:pt idx="2371">
                  <c:v>44.6</c:v>
                </c:pt>
                <c:pt idx="2372">
                  <c:v>43.7</c:v>
                </c:pt>
                <c:pt idx="2373">
                  <c:v>42.4</c:v>
                </c:pt>
                <c:pt idx="2374">
                  <c:v>41.7</c:v>
                </c:pt>
                <c:pt idx="2375">
                  <c:v>40.6</c:v>
                </c:pt>
                <c:pt idx="2376">
                  <c:v>39.9</c:v>
                </c:pt>
                <c:pt idx="2377">
                  <c:v>39.200000000000003</c:v>
                </c:pt>
                <c:pt idx="2378">
                  <c:v>38.5</c:v>
                </c:pt>
                <c:pt idx="2379">
                  <c:v>37.800000000000011</c:v>
                </c:pt>
                <c:pt idx="2380">
                  <c:v>37</c:v>
                </c:pt>
                <c:pt idx="2381">
                  <c:v>36.700000000000003</c:v>
                </c:pt>
                <c:pt idx="2382">
                  <c:v>36.1</c:v>
                </c:pt>
                <c:pt idx="2383">
                  <c:v>35.6</c:v>
                </c:pt>
                <c:pt idx="2384">
                  <c:v>35.200000000000003</c:v>
                </c:pt>
                <c:pt idx="2385">
                  <c:v>35.1</c:v>
                </c:pt>
                <c:pt idx="2386">
                  <c:v>35.1</c:v>
                </c:pt>
                <c:pt idx="2387">
                  <c:v>34.5</c:v>
                </c:pt>
                <c:pt idx="2388">
                  <c:v>34</c:v>
                </c:pt>
                <c:pt idx="2389">
                  <c:v>33.6</c:v>
                </c:pt>
                <c:pt idx="2390">
                  <c:v>33.300000000000011</c:v>
                </c:pt>
                <c:pt idx="2391">
                  <c:v>32.9</c:v>
                </c:pt>
                <c:pt idx="2392">
                  <c:v>33.1</c:v>
                </c:pt>
                <c:pt idx="2393">
                  <c:v>33.1</c:v>
                </c:pt>
                <c:pt idx="2394">
                  <c:v>33.4</c:v>
                </c:pt>
                <c:pt idx="2395">
                  <c:v>33.4</c:v>
                </c:pt>
                <c:pt idx="2396">
                  <c:v>33.4</c:v>
                </c:pt>
                <c:pt idx="2397">
                  <c:v>33.300000000000011</c:v>
                </c:pt>
                <c:pt idx="2398">
                  <c:v>32.700000000000003</c:v>
                </c:pt>
                <c:pt idx="2399">
                  <c:v>32.5</c:v>
                </c:pt>
                <c:pt idx="2400">
                  <c:v>32.200000000000003</c:v>
                </c:pt>
                <c:pt idx="2401">
                  <c:v>32.5</c:v>
                </c:pt>
                <c:pt idx="2402">
                  <c:v>32</c:v>
                </c:pt>
                <c:pt idx="2403">
                  <c:v>31.6</c:v>
                </c:pt>
                <c:pt idx="2404">
                  <c:v>31.6</c:v>
                </c:pt>
                <c:pt idx="2405">
                  <c:v>31.6</c:v>
                </c:pt>
                <c:pt idx="2406">
                  <c:v>31.6</c:v>
                </c:pt>
                <c:pt idx="2407">
                  <c:v>31.8</c:v>
                </c:pt>
                <c:pt idx="2408">
                  <c:v>31.6</c:v>
                </c:pt>
                <c:pt idx="2409">
                  <c:v>31.3</c:v>
                </c:pt>
                <c:pt idx="2410">
                  <c:v>31.1</c:v>
                </c:pt>
                <c:pt idx="2411">
                  <c:v>31.1</c:v>
                </c:pt>
                <c:pt idx="2412">
                  <c:v>31.1</c:v>
                </c:pt>
                <c:pt idx="2413">
                  <c:v>31.1</c:v>
                </c:pt>
                <c:pt idx="2414">
                  <c:v>31.3</c:v>
                </c:pt>
                <c:pt idx="2415">
                  <c:v>31.1</c:v>
                </c:pt>
                <c:pt idx="2416">
                  <c:v>30.9</c:v>
                </c:pt>
                <c:pt idx="2417">
                  <c:v>31.1</c:v>
                </c:pt>
                <c:pt idx="2418">
                  <c:v>31.3</c:v>
                </c:pt>
                <c:pt idx="2419">
                  <c:v>31.1</c:v>
                </c:pt>
                <c:pt idx="2420">
                  <c:v>31.1</c:v>
                </c:pt>
                <c:pt idx="2421">
                  <c:v>31.1</c:v>
                </c:pt>
                <c:pt idx="2422">
                  <c:v>31.1</c:v>
                </c:pt>
                <c:pt idx="2423">
                  <c:v>31.1</c:v>
                </c:pt>
                <c:pt idx="2424">
                  <c:v>31.1</c:v>
                </c:pt>
                <c:pt idx="2425">
                  <c:v>31.3</c:v>
                </c:pt>
                <c:pt idx="2426">
                  <c:v>31.3</c:v>
                </c:pt>
                <c:pt idx="2427">
                  <c:v>31.3</c:v>
                </c:pt>
                <c:pt idx="2428">
                  <c:v>31.1</c:v>
                </c:pt>
                <c:pt idx="2429">
                  <c:v>31.1</c:v>
                </c:pt>
                <c:pt idx="2430">
                  <c:v>31.3</c:v>
                </c:pt>
                <c:pt idx="2431">
                  <c:v>31.3</c:v>
                </c:pt>
                <c:pt idx="2432">
                  <c:v>31.5</c:v>
                </c:pt>
                <c:pt idx="2433">
                  <c:v>31.6</c:v>
                </c:pt>
                <c:pt idx="2434">
                  <c:v>31.8</c:v>
                </c:pt>
                <c:pt idx="2435">
                  <c:v>31.5</c:v>
                </c:pt>
                <c:pt idx="2436">
                  <c:v>31.6</c:v>
                </c:pt>
                <c:pt idx="2437">
                  <c:v>32</c:v>
                </c:pt>
                <c:pt idx="2438">
                  <c:v>32.200000000000003</c:v>
                </c:pt>
                <c:pt idx="2439">
                  <c:v>33.1</c:v>
                </c:pt>
                <c:pt idx="2440">
                  <c:v>33.300000000000011</c:v>
                </c:pt>
                <c:pt idx="2441">
                  <c:v>32.9</c:v>
                </c:pt>
                <c:pt idx="2442">
                  <c:v>32.700000000000003</c:v>
                </c:pt>
                <c:pt idx="2443">
                  <c:v>33.1</c:v>
                </c:pt>
                <c:pt idx="2444">
                  <c:v>33.4</c:v>
                </c:pt>
                <c:pt idx="2445">
                  <c:v>33.300000000000011</c:v>
                </c:pt>
                <c:pt idx="2446">
                  <c:v>33.1</c:v>
                </c:pt>
                <c:pt idx="2447">
                  <c:v>33.1</c:v>
                </c:pt>
                <c:pt idx="2448">
                  <c:v>33.300000000000011</c:v>
                </c:pt>
                <c:pt idx="2449">
                  <c:v>33.300000000000011</c:v>
                </c:pt>
                <c:pt idx="2450">
                  <c:v>33.6</c:v>
                </c:pt>
                <c:pt idx="2451">
                  <c:v>33.4</c:v>
                </c:pt>
                <c:pt idx="2452">
                  <c:v>34</c:v>
                </c:pt>
                <c:pt idx="2453">
                  <c:v>34</c:v>
                </c:pt>
                <c:pt idx="2454">
                  <c:v>34.5</c:v>
                </c:pt>
                <c:pt idx="2455">
                  <c:v>35.6</c:v>
                </c:pt>
                <c:pt idx="2456">
                  <c:v>36</c:v>
                </c:pt>
                <c:pt idx="2457">
                  <c:v>36.5</c:v>
                </c:pt>
                <c:pt idx="2458">
                  <c:v>37</c:v>
                </c:pt>
                <c:pt idx="2459">
                  <c:v>37.800000000000011</c:v>
                </c:pt>
                <c:pt idx="2460">
                  <c:v>38.5</c:v>
                </c:pt>
                <c:pt idx="2461">
                  <c:v>39</c:v>
                </c:pt>
                <c:pt idx="2462">
                  <c:v>39.200000000000003</c:v>
                </c:pt>
                <c:pt idx="2463">
                  <c:v>39.200000000000003</c:v>
                </c:pt>
                <c:pt idx="2464">
                  <c:v>40.1</c:v>
                </c:pt>
                <c:pt idx="2465">
                  <c:v>40.6</c:v>
                </c:pt>
                <c:pt idx="2466">
                  <c:v>41.2</c:v>
                </c:pt>
                <c:pt idx="2467">
                  <c:v>42.1</c:v>
                </c:pt>
                <c:pt idx="2468">
                  <c:v>42.8</c:v>
                </c:pt>
                <c:pt idx="2469">
                  <c:v>43</c:v>
                </c:pt>
                <c:pt idx="2470">
                  <c:v>43.2</c:v>
                </c:pt>
                <c:pt idx="2471">
                  <c:v>43.7</c:v>
                </c:pt>
                <c:pt idx="2472">
                  <c:v>44.4</c:v>
                </c:pt>
                <c:pt idx="2473">
                  <c:v>45.3</c:v>
                </c:pt>
                <c:pt idx="2474">
                  <c:v>46.8</c:v>
                </c:pt>
                <c:pt idx="2475">
                  <c:v>51.1</c:v>
                </c:pt>
                <c:pt idx="2476">
                  <c:v>53.4</c:v>
                </c:pt>
                <c:pt idx="2477">
                  <c:v>55.9</c:v>
                </c:pt>
                <c:pt idx="2478">
                  <c:v>58.1</c:v>
                </c:pt>
                <c:pt idx="2479">
                  <c:v>60.4</c:v>
                </c:pt>
                <c:pt idx="2480">
                  <c:v>62.2</c:v>
                </c:pt>
                <c:pt idx="2481">
                  <c:v>61.3</c:v>
                </c:pt>
                <c:pt idx="2482">
                  <c:v>60.6</c:v>
                </c:pt>
                <c:pt idx="2483">
                  <c:v>61.5</c:v>
                </c:pt>
                <c:pt idx="2484">
                  <c:v>63.9</c:v>
                </c:pt>
                <c:pt idx="2485">
                  <c:v>63.5</c:v>
                </c:pt>
                <c:pt idx="2486">
                  <c:v>61.9</c:v>
                </c:pt>
                <c:pt idx="2487">
                  <c:v>64.400000000000006</c:v>
                </c:pt>
                <c:pt idx="2488">
                  <c:v>66.2</c:v>
                </c:pt>
                <c:pt idx="2489">
                  <c:v>64.2</c:v>
                </c:pt>
                <c:pt idx="2490">
                  <c:v>65.7</c:v>
                </c:pt>
                <c:pt idx="2491">
                  <c:v>63</c:v>
                </c:pt>
                <c:pt idx="2492">
                  <c:v>61.7</c:v>
                </c:pt>
                <c:pt idx="2493">
                  <c:v>63.7</c:v>
                </c:pt>
                <c:pt idx="2494">
                  <c:v>63.5</c:v>
                </c:pt>
                <c:pt idx="2495">
                  <c:v>63.1</c:v>
                </c:pt>
                <c:pt idx="2496">
                  <c:v>62.1</c:v>
                </c:pt>
                <c:pt idx="2497">
                  <c:v>61.9</c:v>
                </c:pt>
                <c:pt idx="2498">
                  <c:v>61.3</c:v>
                </c:pt>
                <c:pt idx="2499">
                  <c:v>60.6</c:v>
                </c:pt>
                <c:pt idx="2500">
                  <c:v>59.4</c:v>
                </c:pt>
                <c:pt idx="2501">
                  <c:v>58.5</c:v>
                </c:pt>
                <c:pt idx="2502">
                  <c:v>57.9</c:v>
                </c:pt>
                <c:pt idx="2503">
                  <c:v>57</c:v>
                </c:pt>
                <c:pt idx="2504">
                  <c:v>56.3</c:v>
                </c:pt>
                <c:pt idx="2505">
                  <c:v>55.6</c:v>
                </c:pt>
                <c:pt idx="2506">
                  <c:v>55.2</c:v>
                </c:pt>
                <c:pt idx="2507">
                  <c:v>54.9</c:v>
                </c:pt>
                <c:pt idx="2508">
                  <c:v>54.7</c:v>
                </c:pt>
                <c:pt idx="2509">
                  <c:v>55.4</c:v>
                </c:pt>
                <c:pt idx="2510">
                  <c:v>55.4</c:v>
                </c:pt>
                <c:pt idx="2511">
                  <c:v>55.4</c:v>
                </c:pt>
                <c:pt idx="2512">
                  <c:v>54.7</c:v>
                </c:pt>
                <c:pt idx="2513">
                  <c:v>54.1</c:v>
                </c:pt>
                <c:pt idx="2514">
                  <c:v>53.8</c:v>
                </c:pt>
                <c:pt idx="2515">
                  <c:v>53.4</c:v>
                </c:pt>
                <c:pt idx="2516">
                  <c:v>52.9</c:v>
                </c:pt>
                <c:pt idx="2517">
                  <c:v>52.7</c:v>
                </c:pt>
                <c:pt idx="2518">
                  <c:v>52.3</c:v>
                </c:pt>
                <c:pt idx="2519">
                  <c:v>51.6</c:v>
                </c:pt>
                <c:pt idx="2520">
                  <c:v>51.1</c:v>
                </c:pt>
                <c:pt idx="2521">
                  <c:v>50.5</c:v>
                </c:pt>
                <c:pt idx="2522">
                  <c:v>50.2</c:v>
                </c:pt>
                <c:pt idx="2523">
                  <c:v>49.6</c:v>
                </c:pt>
                <c:pt idx="2524">
                  <c:v>49.1</c:v>
                </c:pt>
                <c:pt idx="2525">
                  <c:v>48.7</c:v>
                </c:pt>
                <c:pt idx="2526">
                  <c:v>48.4</c:v>
                </c:pt>
                <c:pt idx="2527">
                  <c:v>48</c:v>
                </c:pt>
                <c:pt idx="2528">
                  <c:v>47.8</c:v>
                </c:pt>
                <c:pt idx="2529">
                  <c:v>47.3</c:v>
                </c:pt>
                <c:pt idx="2530">
                  <c:v>47.3</c:v>
                </c:pt>
                <c:pt idx="2531">
                  <c:v>46.8</c:v>
                </c:pt>
                <c:pt idx="2532">
                  <c:v>45.9</c:v>
                </c:pt>
                <c:pt idx="2533">
                  <c:v>45.5</c:v>
                </c:pt>
                <c:pt idx="2534">
                  <c:v>45</c:v>
                </c:pt>
                <c:pt idx="2535">
                  <c:v>44.6</c:v>
                </c:pt>
                <c:pt idx="2536">
                  <c:v>44.1</c:v>
                </c:pt>
                <c:pt idx="2537">
                  <c:v>43.7</c:v>
                </c:pt>
                <c:pt idx="2538">
                  <c:v>43.2</c:v>
                </c:pt>
                <c:pt idx="2539">
                  <c:v>42.8</c:v>
                </c:pt>
                <c:pt idx="2540">
                  <c:v>42.1</c:v>
                </c:pt>
                <c:pt idx="2541">
                  <c:v>41.5</c:v>
                </c:pt>
                <c:pt idx="2542">
                  <c:v>41</c:v>
                </c:pt>
                <c:pt idx="2543">
                  <c:v>40.300000000000011</c:v>
                </c:pt>
                <c:pt idx="2544">
                  <c:v>39.700000000000003</c:v>
                </c:pt>
                <c:pt idx="2545">
                  <c:v>39.6</c:v>
                </c:pt>
                <c:pt idx="2546">
                  <c:v>38.800000000000011</c:v>
                </c:pt>
                <c:pt idx="2547">
                  <c:v>38.5</c:v>
                </c:pt>
                <c:pt idx="2548">
                  <c:v>38.300000000000011</c:v>
                </c:pt>
                <c:pt idx="2549">
                  <c:v>37.800000000000011</c:v>
                </c:pt>
                <c:pt idx="2550">
                  <c:v>37.4</c:v>
                </c:pt>
                <c:pt idx="2551">
                  <c:v>37.200000000000003</c:v>
                </c:pt>
                <c:pt idx="2552">
                  <c:v>37</c:v>
                </c:pt>
                <c:pt idx="2553">
                  <c:v>36.700000000000003</c:v>
                </c:pt>
                <c:pt idx="2554">
                  <c:v>36.5</c:v>
                </c:pt>
                <c:pt idx="2555">
                  <c:v>36.1</c:v>
                </c:pt>
                <c:pt idx="2556">
                  <c:v>36</c:v>
                </c:pt>
                <c:pt idx="2557">
                  <c:v>35.800000000000011</c:v>
                </c:pt>
                <c:pt idx="2558">
                  <c:v>35.6</c:v>
                </c:pt>
                <c:pt idx="2559">
                  <c:v>35.200000000000003</c:v>
                </c:pt>
                <c:pt idx="2560">
                  <c:v>35.1</c:v>
                </c:pt>
                <c:pt idx="2561">
                  <c:v>34.700000000000003</c:v>
                </c:pt>
                <c:pt idx="2562">
                  <c:v>34.200000000000003</c:v>
                </c:pt>
                <c:pt idx="2563">
                  <c:v>34</c:v>
                </c:pt>
                <c:pt idx="2564">
                  <c:v>34</c:v>
                </c:pt>
                <c:pt idx="2565">
                  <c:v>33.800000000000011</c:v>
                </c:pt>
                <c:pt idx="2566">
                  <c:v>32.700000000000003</c:v>
                </c:pt>
                <c:pt idx="2567">
                  <c:v>32.5</c:v>
                </c:pt>
                <c:pt idx="2568">
                  <c:v>32.200000000000003</c:v>
                </c:pt>
                <c:pt idx="2569">
                  <c:v>31.8</c:v>
                </c:pt>
                <c:pt idx="2570">
                  <c:v>31.6</c:v>
                </c:pt>
                <c:pt idx="2571">
                  <c:v>31.3</c:v>
                </c:pt>
                <c:pt idx="2572">
                  <c:v>31.3</c:v>
                </c:pt>
                <c:pt idx="2573">
                  <c:v>31.1</c:v>
                </c:pt>
                <c:pt idx="2574">
                  <c:v>30.9</c:v>
                </c:pt>
                <c:pt idx="2575">
                  <c:v>30.7</c:v>
                </c:pt>
                <c:pt idx="2576">
                  <c:v>30.4</c:v>
                </c:pt>
                <c:pt idx="2577">
                  <c:v>30.4</c:v>
                </c:pt>
                <c:pt idx="2578">
                  <c:v>30.4</c:v>
                </c:pt>
                <c:pt idx="2579">
                  <c:v>30.4</c:v>
                </c:pt>
                <c:pt idx="2580">
                  <c:v>30.2</c:v>
                </c:pt>
                <c:pt idx="2581">
                  <c:v>30.4</c:v>
                </c:pt>
                <c:pt idx="2582">
                  <c:v>30.2</c:v>
                </c:pt>
                <c:pt idx="2583">
                  <c:v>30.6</c:v>
                </c:pt>
                <c:pt idx="2584">
                  <c:v>30.6</c:v>
                </c:pt>
                <c:pt idx="2585">
                  <c:v>30.7</c:v>
                </c:pt>
                <c:pt idx="2586">
                  <c:v>30.6</c:v>
                </c:pt>
                <c:pt idx="2587">
                  <c:v>30.4</c:v>
                </c:pt>
                <c:pt idx="2588">
                  <c:v>30.7</c:v>
                </c:pt>
                <c:pt idx="2589">
                  <c:v>30.9</c:v>
                </c:pt>
                <c:pt idx="2590">
                  <c:v>31.3</c:v>
                </c:pt>
                <c:pt idx="2591">
                  <c:v>31.5</c:v>
                </c:pt>
                <c:pt idx="2592">
                  <c:v>31.6</c:v>
                </c:pt>
                <c:pt idx="2593">
                  <c:v>31.1</c:v>
                </c:pt>
                <c:pt idx="2594">
                  <c:v>31.1</c:v>
                </c:pt>
                <c:pt idx="2595">
                  <c:v>31.1</c:v>
                </c:pt>
                <c:pt idx="2596">
                  <c:v>31.8</c:v>
                </c:pt>
                <c:pt idx="2597">
                  <c:v>32.200000000000003</c:v>
                </c:pt>
                <c:pt idx="2598">
                  <c:v>32.200000000000003</c:v>
                </c:pt>
                <c:pt idx="2599">
                  <c:v>32.4</c:v>
                </c:pt>
                <c:pt idx="2600">
                  <c:v>32.5</c:v>
                </c:pt>
                <c:pt idx="2601">
                  <c:v>32.5</c:v>
                </c:pt>
                <c:pt idx="2602">
                  <c:v>33.300000000000011</c:v>
                </c:pt>
                <c:pt idx="2603">
                  <c:v>33.4</c:v>
                </c:pt>
                <c:pt idx="2604">
                  <c:v>34.200000000000003</c:v>
                </c:pt>
                <c:pt idx="2605">
                  <c:v>34.5</c:v>
                </c:pt>
                <c:pt idx="2606">
                  <c:v>34.9</c:v>
                </c:pt>
                <c:pt idx="2607">
                  <c:v>36.1</c:v>
                </c:pt>
                <c:pt idx="2608">
                  <c:v>36.1</c:v>
                </c:pt>
                <c:pt idx="2609">
                  <c:v>37</c:v>
                </c:pt>
                <c:pt idx="2610">
                  <c:v>37.800000000000011</c:v>
                </c:pt>
                <c:pt idx="2611">
                  <c:v>38.700000000000003</c:v>
                </c:pt>
                <c:pt idx="2612">
                  <c:v>40.5</c:v>
                </c:pt>
                <c:pt idx="2613">
                  <c:v>41.4</c:v>
                </c:pt>
                <c:pt idx="2614">
                  <c:v>42.1</c:v>
                </c:pt>
                <c:pt idx="2615">
                  <c:v>43</c:v>
                </c:pt>
                <c:pt idx="2616">
                  <c:v>44.8</c:v>
                </c:pt>
                <c:pt idx="2617">
                  <c:v>45.7</c:v>
                </c:pt>
                <c:pt idx="2618">
                  <c:v>47.1</c:v>
                </c:pt>
                <c:pt idx="2619">
                  <c:v>48.9</c:v>
                </c:pt>
                <c:pt idx="2620">
                  <c:v>49.3</c:v>
                </c:pt>
                <c:pt idx="2621">
                  <c:v>49.6</c:v>
                </c:pt>
                <c:pt idx="2622">
                  <c:v>50</c:v>
                </c:pt>
                <c:pt idx="2623">
                  <c:v>50.7</c:v>
                </c:pt>
                <c:pt idx="2624">
                  <c:v>52</c:v>
                </c:pt>
                <c:pt idx="2625">
                  <c:v>52.7</c:v>
                </c:pt>
                <c:pt idx="2626">
                  <c:v>53.1</c:v>
                </c:pt>
                <c:pt idx="2627">
                  <c:v>53.4</c:v>
                </c:pt>
                <c:pt idx="2628">
                  <c:v>54.3</c:v>
                </c:pt>
                <c:pt idx="2629">
                  <c:v>54.9</c:v>
                </c:pt>
                <c:pt idx="2630">
                  <c:v>54.3</c:v>
                </c:pt>
                <c:pt idx="2631">
                  <c:v>54</c:v>
                </c:pt>
                <c:pt idx="2632">
                  <c:v>53.8</c:v>
                </c:pt>
                <c:pt idx="2633">
                  <c:v>52.9</c:v>
                </c:pt>
                <c:pt idx="2634">
                  <c:v>53.4</c:v>
                </c:pt>
                <c:pt idx="2635">
                  <c:v>53.4</c:v>
                </c:pt>
                <c:pt idx="2636">
                  <c:v>52.7</c:v>
                </c:pt>
                <c:pt idx="2637">
                  <c:v>52.3</c:v>
                </c:pt>
                <c:pt idx="2638">
                  <c:v>51.4</c:v>
                </c:pt>
                <c:pt idx="2639">
                  <c:v>51.8</c:v>
                </c:pt>
                <c:pt idx="2640">
                  <c:v>51.8</c:v>
                </c:pt>
                <c:pt idx="2641">
                  <c:v>52.3</c:v>
                </c:pt>
                <c:pt idx="2642">
                  <c:v>54.5</c:v>
                </c:pt>
                <c:pt idx="2643">
                  <c:v>55</c:v>
                </c:pt>
                <c:pt idx="2644">
                  <c:v>57.4</c:v>
                </c:pt>
                <c:pt idx="2645">
                  <c:v>55.9</c:v>
                </c:pt>
                <c:pt idx="2646">
                  <c:v>54.1</c:v>
                </c:pt>
                <c:pt idx="2647">
                  <c:v>53.2</c:v>
                </c:pt>
                <c:pt idx="2648">
                  <c:v>54.1</c:v>
                </c:pt>
                <c:pt idx="2649">
                  <c:v>55.2</c:v>
                </c:pt>
                <c:pt idx="2650">
                  <c:v>53.8</c:v>
                </c:pt>
                <c:pt idx="2651">
                  <c:v>54.1</c:v>
                </c:pt>
                <c:pt idx="2652">
                  <c:v>53.8</c:v>
                </c:pt>
                <c:pt idx="2653">
                  <c:v>52.9</c:v>
                </c:pt>
                <c:pt idx="2654">
                  <c:v>52.3</c:v>
                </c:pt>
                <c:pt idx="2655">
                  <c:v>51.6</c:v>
                </c:pt>
                <c:pt idx="2656">
                  <c:v>50.9</c:v>
                </c:pt>
                <c:pt idx="2657">
                  <c:v>49.8</c:v>
                </c:pt>
                <c:pt idx="2658">
                  <c:v>49.6</c:v>
                </c:pt>
                <c:pt idx="2659">
                  <c:v>48.9</c:v>
                </c:pt>
                <c:pt idx="2660">
                  <c:v>48.4</c:v>
                </c:pt>
                <c:pt idx="2661">
                  <c:v>48</c:v>
                </c:pt>
                <c:pt idx="2662">
                  <c:v>47.5</c:v>
                </c:pt>
                <c:pt idx="2663">
                  <c:v>47.3</c:v>
                </c:pt>
                <c:pt idx="2664">
                  <c:v>47.1</c:v>
                </c:pt>
                <c:pt idx="2665">
                  <c:v>46.8</c:v>
                </c:pt>
                <c:pt idx="2666">
                  <c:v>46.8</c:v>
                </c:pt>
                <c:pt idx="2667">
                  <c:v>46.6</c:v>
                </c:pt>
                <c:pt idx="2668">
                  <c:v>46.6</c:v>
                </c:pt>
                <c:pt idx="2669">
                  <c:v>46.4</c:v>
                </c:pt>
                <c:pt idx="2670">
                  <c:v>46.4</c:v>
                </c:pt>
                <c:pt idx="2671">
                  <c:v>45.9</c:v>
                </c:pt>
                <c:pt idx="2672">
                  <c:v>45.5</c:v>
                </c:pt>
                <c:pt idx="2673">
                  <c:v>45</c:v>
                </c:pt>
                <c:pt idx="2674">
                  <c:v>44.6</c:v>
                </c:pt>
                <c:pt idx="2675">
                  <c:v>43.7</c:v>
                </c:pt>
                <c:pt idx="2676">
                  <c:v>43</c:v>
                </c:pt>
                <c:pt idx="2677">
                  <c:v>42.6</c:v>
                </c:pt>
                <c:pt idx="2678">
                  <c:v>42.3</c:v>
                </c:pt>
                <c:pt idx="2679">
                  <c:v>41.5</c:v>
                </c:pt>
                <c:pt idx="2680">
                  <c:v>41</c:v>
                </c:pt>
                <c:pt idx="2681">
                  <c:v>39.9</c:v>
                </c:pt>
                <c:pt idx="2682">
                  <c:v>39.700000000000003</c:v>
                </c:pt>
                <c:pt idx="2683">
                  <c:v>39.4</c:v>
                </c:pt>
                <c:pt idx="2684">
                  <c:v>39</c:v>
                </c:pt>
                <c:pt idx="2685">
                  <c:v>38.800000000000011</c:v>
                </c:pt>
                <c:pt idx="2686">
                  <c:v>38.800000000000011</c:v>
                </c:pt>
                <c:pt idx="2687">
                  <c:v>38.700000000000003</c:v>
                </c:pt>
                <c:pt idx="2688">
                  <c:v>38.300000000000011</c:v>
                </c:pt>
                <c:pt idx="2689">
                  <c:v>38.1</c:v>
                </c:pt>
                <c:pt idx="2690">
                  <c:v>37.800000000000011</c:v>
                </c:pt>
                <c:pt idx="2691">
                  <c:v>37.800000000000011</c:v>
                </c:pt>
                <c:pt idx="2692">
                  <c:v>38.1</c:v>
                </c:pt>
                <c:pt idx="2693">
                  <c:v>37.9</c:v>
                </c:pt>
                <c:pt idx="2694">
                  <c:v>37.9</c:v>
                </c:pt>
                <c:pt idx="2695">
                  <c:v>38.1</c:v>
                </c:pt>
                <c:pt idx="2696">
                  <c:v>38.700000000000003</c:v>
                </c:pt>
                <c:pt idx="2697">
                  <c:v>38.800000000000011</c:v>
                </c:pt>
                <c:pt idx="2698">
                  <c:v>39</c:v>
                </c:pt>
                <c:pt idx="2699">
                  <c:v>39</c:v>
                </c:pt>
                <c:pt idx="2700">
                  <c:v>39.200000000000003</c:v>
                </c:pt>
                <c:pt idx="2701">
                  <c:v>38.800000000000011</c:v>
                </c:pt>
                <c:pt idx="2702">
                  <c:v>38.800000000000011</c:v>
                </c:pt>
                <c:pt idx="2703">
                  <c:v>38.800000000000011</c:v>
                </c:pt>
                <c:pt idx="2704">
                  <c:v>39</c:v>
                </c:pt>
                <c:pt idx="2705">
                  <c:v>38.800000000000011</c:v>
                </c:pt>
                <c:pt idx="2706">
                  <c:v>39.200000000000003</c:v>
                </c:pt>
                <c:pt idx="2707">
                  <c:v>39.4</c:v>
                </c:pt>
                <c:pt idx="2708">
                  <c:v>39</c:v>
                </c:pt>
                <c:pt idx="2709">
                  <c:v>38.800000000000011</c:v>
                </c:pt>
                <c:pt idx="2710">
                  <c:v>39</c:v>
                </c:pt>
                <c:pt idx="2711">
                  <c:v>39</c:v>
                </c:pt>
                <c:pt idx="2712">
                  <c:v>38.5</c:v>
                </c:pt>
                <c:pt idx="2713">
                  <c:v>38.5</c:v>
                </c:pt>
                <c:pt idx="2714">
                  <c:v>38.800000000000011</c:v>
                </c:pt>
                <c:pt idx="2715">
                  <c:v>38.800000000000011</c:v>
                </c:pt>
                <c:pt idx="2716">
                  <c:v>38.700000000000003</c:v>
                </c:pt>
                <c:pt idx="2717">
                  <c:v>38.800000000000011</c:v>
                </c:pt>
                <c:pt idx="2718">
                  <c:v>38.800000000000011</c:v>
                </c:pt>
                <c:pt idx="2719">
                  <c:v>39</c:v>
                </c:pt>
                <c:pt idx="2720">
                  <c:v>39</c:v>
                </c:pt>
                <c:pt idx="2721">
                  <c:v>38.800000000000011</c:v>
                </c:pt>
                <c:pt idx="2722">
                  <c:v>38.700000000000003</c:v>
                </c:pt>
                <c:pt idx="2723">
                  <c:v>38.300000000000011</c:v>
                </c:pt>
                <c:pt idx="2724">
                  <c:v>38.1</c:v>
                </c:pt>
                <c:pt idx="2725">
                  <c:v>37.9</c:v>
                </c:pt>
                <c:pt idx="2726">
                  <c:v>37.800000000000011</c:v>
                </c:pt>
                <c:pt idx="2727">
                  <c:v>37.6</c:v>
                </c:pt>
                <c:pt idx="2728">
                  <c:v>37.6</c:v>
                </c:pt>
                <c:pt idx="2729">
                  <c:v>37.6</c:v>
                </c:pt>
                <c:pt idx="2730">
                  <c:v>37.6</c:v>
                </c:pt>
                <c:pt idx="2731">
                  <c:v>37.9</c:v>
                </c:pt>
                <c:pt idx="2732">
                  <c:v>38.300000000000011</c:v>
                </c:pt>
                <c:pt idx="2733">
                  <c:v>38.5</c:v>
                </c:pt>
                <c:pt idx="2734">
                  <c:v>38.700000000000003</c:v>
                </c:pt>
                <c:pt idx="2735">
                  <c:v>38.5</c:v>
                </c:pt>
                <c:pt idx="2736">
                  <c:v>38.700000000000003</c:v>
                </c:pt>
                <c:pt idx="2737">
                  <c:v>38.800000000000011</c:v>
                </c:pt>
                <c:pt idx="2738">
                  <c:v>39</c:v>
                </c:pt>
                <c:pt idx="2739">
                  <c:v>39.6</c:v>
                </c:pt>
                <c:pt idx="2740">
                  <c:v>39.700000000000003</c:v>
                </c:pt>
                <c:pt idx="2741">
                  <c:v>40.300000000000011</c:v>
                </c:pt>
                <c:pt idx="2742">
                  <c:v>40.6</c:v>
                </c:pt>
                <c:pt idx="2743">
                  <c:v>40.6</c:v>
                </c:pt>
                <c:pt idx="2744">
                  <c:v>41</c:v>
                </c:pt>
                <c:pt idx="2745">
                  <c:v>41.2</c:v>
                </c:pt>
                <c:pt idx="2746">
                  <c:v>41.2</c:v>
                </c:pt>
                <c:pt idx="2747">
                  <c:v>41.9</c:v>
                </c:pt>
                <c:pt idx="2748">
                  <c:v>42.4</c:v>
                </c:pt>
                <c:pt idx="2749">
                  <c:v>42.4</c:v>
                </c:pt>
                <c:pt idx="2750">
                  <c:v>43</c:v>
                </c:pt>
                <c:pt idx="2751">
                  <c:v>43.5</c:v>
                </c:pt>
                <c:pt idx="2752">
                  <c:v>43.9</c:v>
                </c:pt>
                <c:pt idx="2753">
                  <c:v>43.9</c:v>
                </c:pt>
                <c:pt idx="2754">
                  <c:v>44.2</c:v>
                </c:pt>
                <c:pt idx="2755">
                  <c:v>44.4</c:v>
                </c:pt>
                <c:pt idx="2756">
                  <c:v>45</c:v>
                </c:pt>
                <c:pt idx="2757">
                  <c:v>45.1</c:v>
                </c:pt>
                <c:pt idx="2758">
                  <c:v>45.5</c:v>
                </c:pt>
                <c:pt idx="2759">
                  <c:v>46.6</c:v>
                </c:pt>
                <c:pt idx="2760">
                  <c:v>47.7</c:v>
                </c:pt>
                <c:pt idx="2761">
                  <c:v>48.2</c:v>
                </c:pt>
                <c:pt idx="2762">
                  <c:v>48.4</c:v>
                </c:pt>
                <c:pt idx="2763">
                  <c:v>48.2</c:v>
                </c:pt>
                <c:pt idx="2764">
                  <c:v>48.9</c:v>
                </c:pt>
                <c:pt idx="2765">
                  <c:v>50.5</c:v>
                </c:pt>
                <c:pt idx="2766">
                  <c:v>53.6</c:v>
                </c:pt>
                <c:pt idx="2767">
                  <c:v>56.7</c:v>
                </c:pt>
                <c:pt idx="2768">
                  <c:v>59.5</c:v>
                </c:pt>
                <c:pt idx="2769">
                  <c:v>58.6</c:v>
                </c:pt>
                <c:pt idx="2770">
                  <c:v>59</c:v>
                </c:pt>
                <c:pt idx="2771">
                  <c:v>60.8</c:v>
                </c:pt>
                <c:pt idx="2772">
                  <c:v>62.1</c:v>
                </c:pt>
                <c:pt idx="2773">
                  <c:v>64</c:v>
                </c:pt>
                <c:pt idx="2774">
                  <c:v>63.5</c:v>
                </c:pt>
                <c:pt idx="2775">
                  <c:v>66</c:v>
                </c:pt>
                <c:pt idx="2776">
                  <c:v>65.7</c:v>
                </c:pt>
                <c:pt idx="2777">
                  <c:v>63.7</c:v>
                </c:pt>
                <c:pt idx="2778">
                  <c:v>62.8</c:v>
                </c:pt>
                <c:pt idx="2779">
                  <c:v>62.1</c:v>
                </c:pt>
                <c:pt idx="2780">
                  <c:v>62.1</c:v>
                </c:pt>
                <c:pt idx="2781">
                  <c:v>61.9</c:v>
                </c:pt>
                <c:pt idx="2782">
                  <c:v>60.4</c:v>
                </c:pt>
                <c:pt idx="2783">
                  <c:v>59.7</c:v>
                </c:pt>
                <c:pt idx="2784">
                  <c:v>59.2</c:v>
                </c:pt>
                <c:pt idx="2785">
                  <c:v>59.9</c:v>
                </c:pt>
                <c:pt idx="2786">
                  <c:v>60.8</c:v>
                </c:pt>
                <c:pt idx="2787">
                  <c:v>61.7</c:v>
                </c:pt>
                <c:pt idx="2788">
                  <c:v>65.7</c:v>
                </c:pt>
                <c:pt idx="2789">
                  <c:v>67.3</c:v>
                </c:pt>
                <c:pt idx="2790">
                  <c:v>63.3</c:v>
                </c:pt>
                <c:pt idx="2791">
                  <c:v>62.2</c:v>
                </c:pt>
                <c:pt idx="2792">
                  <c:v>61.9</c:v>
                </c:pt>
                <c:pt idx="2793">
                  <c:v>61.9</c:v>
                </c:pt>
                <c:pt idx="2794">
                  <c:v>61.3</c:v>
                </c:pt>
                <c:pt idx="2795">
                  <c:v>60.8</c:v>
                </c:pt>
                <c:pt idx="2796">
                  <c:v>59.9</c:v>
                </c:pt>
                <c:pt idx="2797">
                  <c:v>58.8</c:v>
                </c:pt>
                <c:pt idx="2798">
                  <c:v>57.9</c:v>
                </c:pt>
                <c:pt idx="2799">
                  <c:v>57</c:v>
                </c:pt>
                <c:pt idx="2800">
                  <c:v>56.3</c:v>
                </c:pt>
                <c:pt idx="2801">
                  <c:v>55.4</c:v>
                </c:pt>
                <c:pt idx="2802">
                  <c:v>54.9</c:v>
                </c:pt>
                <c:pt idx="2803">
                  <c:v>54.5</c:v>
                </c:pt>
                <c:pt idx="2804">
                  <c:v>53.8</c:v>
                </c:pt>
                <c:pt idx="2805">
                  <c:v>52.9</c:v>
                </c:pt>
                <c:pt idx="2806">
                  <c:v>52.9</c:v>
                </c:pt>
                <c:pt idx="2807">
                  <c:v>52.2</c:v>
                </c:pt>
                <c:pt idx="2808">
                  <c:v>52</c:v>
                </c:pt>
                <c:pt idx="2809">
                  <c:v>51.8</c:v>
                </c:pt>
                <c:pt idx="2810">
                  <c:v>51.6</c:v>
                </c:pt>
                <c:pt idx="2811">
                  <c:v>51.8</c:v>
                </c:pt>
                <c:pt idx="2812">
                  <c:v>52</c:v>
                </c:pt>
                <c:pt idx="2813">
                  <c:v>52</c:v>
                </c:pt>
                <c:pt idx="2814">
                  <c:v>52</c:v>
                </c:pt>
                <c:pt idx="2815">
                  <c:v>52</c:v>
                </c:pt>
                <c:pt idx="2816">
                  <c:v>52.2</c:v>
                </c:pt>
                <c:pt idx="2817">
                  <c:v>52.5</c:v>
                </c:pt>
                <c:pt idx="2818">
                  <c:v>52.3</c:v>
                </c:pt>
                <c:pt idx="2819">
                  <c:v>52.2</c:v>
                </c:pt>
                <c:pt idx="2820">
                  <c:v>52</c:v>
                </c:pt>
                <c:pt idx="2821">
                  <c:v>51.8</c:v>
                </c:pt>
                <c:pt idx="2822">
                  <c:v>50.7</c:v>
                </c:pt>
                <c:pt idx="2823">
                  <c:v>49.3</c:v>
                </c:pt>
                <c:pt idx="2824">
                  <c:v>48.7</c:v>
                </c:pt>
                <c:pt idx="2825">
                  <c:v>48</c:v>
                </c:pt>
                <c:pt idx="2826">
                  <c:v>47.8</c:v>
                </c:pt>
                <c:pt idx="2827">
                  <c:v>47.5</c:v>
                </c:pt>
                <c:pt idx="2828">
                  <c:v>47.1</c:v>
                </c:pt>
                <c:pt idx="2829">
                  <c:v>46.8</c:v>
                </c:pt>
                <c:pt idx="2830">
                  <c:v>46.6</c:v>
                </c:pt>
                <c:pt idx="2831">
                  <c:v>46.4</c:v>
                </c:pt>
                <c:pt idx="2832">
                  <c:v>46.4</c:v>
                </c:pt>
                <c:pt idx="2833">
                  <c:v>46</c:v>
                </c:pt>
                <c:pt idx="2834">
                  <c:v>45.9</c:v>
                </c:pt>
                <c:pt idx="2835">
                  <c:v>46</c:v>
                </c:pt>
                <c:pt idx="2836">
                  <c:v>46</c:v>
                </c:pt>
                <c:pt idx="2837">
                  <c:v>46</c:v>
                </c:pt>
                <c:pt idx="2838">
                  <c:v>46</c:v>
                </c:pt>
                <c:pt idx="2839">
                  <c:v>46</c:v>
                </c:pt>
                <c:pt idx="2840">
                  <c:v>45.9</c:v>
                </c:pt>
                <c:pt idx="2841">
                  <c:v>45.7</c:v>
                </c:pt>
                <c:pt idx="2842">
                  <c:v>45.7</c:v>
                </c:pt>
                <c:pt idx="2843">
                  <c:v>45.7</c:v>
                </c:pt>
                <c:pt idx="2844">
                  <c:v>45.5</c:v>
                </c:pt>
                <c:pt idx="2845">
                  <c:v>45.3</c:v>
                </c:pt>
                <c:pt idx="2846">
                  <c:v>44.8</c:v>
                </c:pt>
                <c:pt idx="2847">
                  <c:v>44.2</c:v>
                </c:pt>
                <c:pt idx="2848">
                  <c:v>44.1</c:v>
                </c:pt>
                <c:pt idx="2849">
                  <c:v>43.7</c:v>
                </c:pt>
                <c:pt idx="2850">
                  <c:v>43.3</c:v>
                </c:pt>
                <c:pt idx="2851">
                  <c:v>43.2</c:v>
                </c:pt>
                <c:pt idx="2852">
                  <c:v>43</c:v>
                </c:pt>
                <c:pt idx="2853">
                  <c:v>43</c:v>
                </c:pt>
                <c:pt idx="2854">
                  <c:v>42.6</c:v>
                </c:pt>
                <c:pt idx="2855">
                  <c:v>35.6</c:v>
                </c:pt>
                <c:pt idx="2856">
                  <c:v>36.1</c:v>
                </c:pt>
                <c:pt idx="2857">
                  <c:v>36.300000000000011</c:v>
                </c:pt>
                <c:pt idx="2858">
                  <c:v>36.300000000000011</c:v>
                </c:pt>
                <c:pt idx="2859">
                  <c:v>36.1</c:v>
                </c:pt>
                <c:pt idx="2860">
                  <c:v>36.1</c:v>
                </c:pt>
                <c:pt idx="2861">
                  <c:v>35.4</c:v>
                </c:pt>
                <c:pt idx="2862">
                  <c:v>36.5</c:v>
                </c:pt>
                <c:pt idx="2863">
                  <c:v>37.200000000000003</c:v>
                </c:pt>
                <c:pt idx="2864">
                  <c:v>37.200000000000003</c:v>
                </c:pt>
                <c:pt idx="2865">
                  <c:v>37.9</c:v>
                </c:pt>
                <c:pt idx="2866">
                  <c:v>37.6</c:v>
                </c:pt>
                <c:pt idx="2867">
                  <c:v>38.700000000000003</c:v>
                </c:pt>
                <c:pt idx="2868">
                  <c:v>40.1</c:v>
                </c:pt>
                <c:pt idx="2869">
                  <c:v>40.1</c:v>
                </c:pt>
                <c:pt idx="2870">
                  <c:v>39.9</c:v>
                </c:pt>
                <c:pt idx="2871">
                  <c:v>41.4</c:v>
                </c:pt>
                <c:pt idx="2872">
                  <c:v>42.1</c:v>
                </c:pt>
                <c:pt idx="2873">
                  <c:v>42.6</c:v>
                </c:pt>
                <c:pt idx="2874">
                  <c:v>42.3</c:v>
                </c:pt>
                <c:pt idx="2875">
                  <c:v>44.8</c:v>
                </c:pt>
                <c:pt idx="2876">
                  <c:v>45.1</c:v>
                </c:pt>
                <c:pt idx="2877">
                  <c:v>43.5</c:v>
                </c:pt>
                <c:pt idx="2878">
                  <c:v>43.3</c:v>
                </c:pt>
                <c:pt idx="2879">
                  <c:v>44.2</c:v>
                </c:pt>
                <c:pt idx="2880">
                  <c:v>44.4</c:v>
                </c:pt>
                <c:pt idx="2881">
                  <c:v>46</c:v>
                </c:pt>
                <c:pt idx="2882">
                  <c:v>45.1</c:v>
                </c:pt>
                <c:pt idx="2883">
                  <c:v>46.6</c:v>
                </c:pt>
                <c:pt idx="2884">
                  <c:v>52.5</c:v>
                </c:pt>
                <c:pt idx="2885">
                  <c:v>55.2</c:v>
                </c:pt>
                <c:pt idx="2886">
                  <c:v>58.3</c:v>
                </c:pt>
                <c:pt idx="2887">
                  <c:v>59.7</c:v>
                </c:pt>
                <c:pt idx="2888">
                  <c:v>60.4</c:v>
                </c:pt>
                <c:pt idx="2889">
                  <c:v>61.5</c:v>
                </c:pt>
                <c:pt idx="2890">
                  <c:v>61.5</c:v>
                </c:pt>
                <c:pt idx="2891">
                  <c:v>61.3</c:v>
                </c:pt>
                <c:pt idx="2892">
                  <c:v>59.9</c:v>
                </c:pt>
                <c:pt idx="2893">
                  <c:v>56.7</c:v>
                </c:pt>
                <c:pt idx="2894">
                  <c:v>54.1</c:v>
                </c:pt>
                <c:pt idx="2895">
                  <c:v>52</c:v>
                </c:pt>
                <c:pt idx="2896">
                  <c:v>51.6</c:v>
                </c:pt>
                <c:pt idx="2897">
                  <c:v>52.9</c:v>
                </c:pt>
                <c:pt idx="2898">
                  <c:v>55</c:v>
                </c:pt>
                <c:pt idx="2899">
                  <c:v>52.5</c:v>
                </c:pt>
                <c:pt idx="2900">
                  <c:v>57.2</c:v>
                </c:pt>
                <c:pt idx="2901">
                  <c:v>54.7</c:v>
                </c:pt>
                <c:pt idx="2902">
                  <c:v>55</c:v>
                </c:pt>
                <c:pt idx="2903">
                  <c:v>55.4</c:v>
                </c:pt>
                <c:pt idx="2904">
                  <c:v>54</c:v>
                </c:pt>
                <c:pt idx="2905">
                  <c:v>51.3</c:v>
                </c:pt>
                <c:pt idx="2906">
                  <c:v>45.1</c:v>
                </c:pt>
                <c:pt idx="2907">
                  <c:v>44.1</c:v>
                </c:pt>
                <c:pt idx="2908">
                  <c:v>43.2</c:v>
                </c:pt>
                <c:pt idx="2909">
                  <c:v>42.4</c:v>
                </c:pt>
                <c:pt idx="2910">
                  <c:v>42.3</c:v>
                </c:pt>
                <c:pt idx="2911">
                  <c:v>42.4</c:v>
                </c:pt>
                <c:pt idx="2912">
                  <c:v>41.7</c:v>
                </c:pt>
                <c:pt idx="2913">
                  <c:v>41</c:v>
                </c:pt>
                <c:pt idx="2914">
                  <c:v>40.300000000000011</c:v>
                </c:pt>
                <c:pt idx="2915">
                  <c:v>39.6</c:v>
                </c:pt>
                <c:pt idx="2916">
                  <c:v>38.800000000000011</c:v>
                </c:pt>
                <c:pt idx="2917">
                  <c:v>38.5</c:v>
                </c:pt>
                <c:pt idx="2918">
                  <c:v>38.300000000000011</c:v>
                </c:pt>
                <c:pt idx="2919">
                  <c:v>37.9</c:v>
                </c:pt>
                <c:pt idx="2920">
                  <c:v>37.4</c:v>
                </c:pt>
                <c:pt idx="2921">
                  <c:v>36.9</c:v>
                </c:pt>
                <c:pt idx="2922">
                  <c:v>37.200000000000003</c:v>
                </c:pt>
                <c:pt idx="2923">
                  <c:v>37.4</c:v>
                </c:pt>
                <c:pt idx="2924">
                  <c:v>37</c:v>
                </c:pt>
                <c:pt idx="2925">
                  <c:v>36.300000000000011</c:v>
                </c:pt>
                <c:pt idx="2926">
                  <c:v>35.6</c:v>
                </c:pt>
                <c:pt idx="2927">
                  <c:v>35.200000000000003</c:v>
                </c:pt>
                <c:pt idx="2928">
                  <c:v>34.700000000000003</c:v>
                </c:pt>
                <c:pt idx="2929">
                  <c:v>34.5</c:v>
                </c:pt>
                <c:pt idx="2930">
                  <c:v>34</c:v>
                </c:pt>
                <c:pt idx="2931">
                  <c:v>33.6</c:v>
                </c:pt>
                <c:pt idx="2932">
                  <c:v>33.300000000000011</c:v>
                </c:pt>
                <c:pt idx="2933">
                  <c:v>32.9</c:v>
                </c:pt>
                <c:pt idx="2934">
                  <c:v>32.5</c:v>
                </c:pt>
                <c:pt idx="2935">
                  <c:v>32.5</c:v>
                </c:pt>
                <c:pt idx="2936">
                  <c:v>32.200000000000003</c:v>
                </c:pt>
                <c:pt idx="2937">
                  <c:v>32.200000000000003</c:v>
                </c:pt>
                <c:pt idx="2938">
                  <c:v>32</c:v>
                </c:pt>
                <c:pt idx="2939">
                  <c:v>31.6</c:v>
                </c:pt>
                <c:pt idx="2940">
                  <c:v>31.5</c:v>
                </c:pt>
                <c:pt idx="2941">
                  <c:v>31.1</c:v>
                </c:pt>
                <c:pt idx="2942">
                  <c:v>31.1</c:v>
                </c:pt>
                <c:pt idx="2943">
                  <c:v>30.9</c:v>
                </c:pt>
                <c:pt idx="2944">
                  <c:v>30.9</c:v>
                </c:pt>
                <c:pt idx="2945">
                  <c:v>30.9</c:v>
                </c:pt>
                <c:pt idx="2946">
                  <c:v>30.7</c:v>
                </c:pt>
                <c:pt idx="2947">
                  <c:v>30.4</c:v>
                </c:pt>
                <c:pt idx="2948">
                  <c:v>30.2</c:v>
                </c:pt>
                <c:pt idx="2949">
                  <c:v>30</c:v>
                </c:pt>
                <c:pt idx="2950">
                  <c:v>29.8</c:v>
                </c:pt>
                <c:pt idx="2951">
                  <c:v>29.5</c:v>
                </c:pt>
                <c:pt idx="2952">
                  <c:v>29.3</c:v>
                </c:pt>
                <c:pt idx="2953">
                  <c:v>29.1</c:v>
                </c:pt>
                <c:pt idx="2954">
                  <c:v>28.8</c:v>
                </c:pt>
                <c:pt idx="2955">
                  <c:v>28.6</c:v>
                </c:pt>
                <c:pt idx="2956">
                  <c:v>28.4</c:v>
                </c:pt>
                <c:pt idx="2957">
                  <c:v>28.2</c:v>
                </c:pt>
                <c:pt idx="2958">
                  <c:v>28</c:v>
                </c:pt>
                <c:pt idx="2959">
                  <c:v>28</c:v>
                </c:pt>
                <c:pt idx="2960">
                  <c:v>27.9</c:v>
                </c:pt>
                <c:pt idx="2961">
                  <c:v>27.7</c:v>
                </c:pt>
                <c:pt idx="2962">
                  <c:v>27.7</c:v>
                </c:pt>
                <c:pt idx="2963">
                  <c:v>27.9</c:v>
                </c:pt>
                <c:pt idx="2964">
                  <c:v>28.2</c:v>
                </c:pt>
                <c:pt idx="2965">
                  <c:v>28</c:v>
                </c:pt>
                <c:pt idx="2966">
                  <c:v>28.2</c:v>
                </c:pt>
                <c:pt idx="2967">
                  <c:v>28.8</c:v>
                </c:pt>
                <c:pt idx="2968">
                  <c:v>29.1</c:v>
                </c:pt>
                <c:pt idx="2969">
                  <c:v>29.5</c:v>
                </c:pt>
                <c:pt idx="2970">
                  <c:v>29.3</c:v>
                </c:pt>
                <c:pt idx="2971">
                  <c:v>29.3</c:v>
                </c:pt>
                <c:pt idx="2972">
                  <c:v>29.3</c:v>
                </c:pt>
                <c:pt idx="2973">
                  <c:v>29.5</c:v>
                </c:pt>
                <c:pt idx="2974">
                  <c:v>29.3</c:v>
                </c:pt>
                <c:pt idx="2975">
                  <c:v>29.5</c:v>
                </c:pt>
                <c:pt idx="2976">
                  <c:v>29.7</c:v>
                </c:pt>
                <c:pt idx="2977">
                  <c:v>29.8</c:v>
                </c:pt>
                <c:pt idx="2978">
                  <c:v>30</c:v>
                </c:pt>
                <c:pt idx="2979">
                  <c:v>30</c:v>
                </c:pt>
                <c:pt idx="2980">
                  <c:v>30.2</c:v>
                </c:pt>
                <c:pt idx="2981">
                  <c:v>30.2</c:v>
                </c:pt>
                <c:pt idx="2982">
                  <c:v>30.2</c:v>
                </c:pt>
                <c:pt idx="2983">
                  <c:v>30.2</c:v>
                </c:pt>
                <c:pt idx="2984">
                  <c:v>30.4</c:v>
                </c:pt>
                <c:pt idx="2985">
                  <c:v>30.2</c:v>
                </c:pt>
                <c:pt idx="2986">
                  <c:v>30.2</c:v>
                </c:pt>
                <c:pt idx="2987">
                  <c:v>30</c:v>
                </c:pt>
                <c:pt idx="2988">
                  <c:v>29.8</c:v>
                </c:pt>
                <c:pt idx="2989">
                  <c:v>29.8</c:v>
                </c:pt>
                <c:pt idx="2990">
                  <c:v>30</c:v>
                </c:pt>
                <c:pt idx="2991">
                  <c:v>30</c:v>
                </c:pt>
                <c:pt idx="2992">
                  <c:v>30.2</c:v>
                </c:pt>
                <c:pt idx="2993">
                  <c:v>30.4</c:v>
                </c:pt>
                <c:pt idx="2994">
                  <c:v>30.6</c:v>
                </c:pt>
                <c:pt idx="2995">
                  <c:v>30.7</c:v>
                </c:pt>
                <c:pt idx="2996">
                  <c:v>30.6</c:v>
                </c:pt>
                <c:pt idx="2997">
                  <c:v>30.4</c:v>
                </c:pt>
                <c:pt idx="2998">
                  <c:v>30.2</c:v>
                </c:pt>
                <c:pt idx="2999">
                  <c:v>30.6</c:v>
                </c:pt>
                <c:pt idx="3000">
                  <c:v>30.7</c:v>
                </c:pt>
                <c:pt idx="3001">
                  <c:v>31.1</c:v>
                </c:pt>
                <c:pt idx="3002">
                  <c:v>31.3</c:v>
                </c:pt>
                <c:pt idx="3003">
                  <c:v>31.5</c:v>
                </c:pt>
                <c:pt idx="3004">
                  <c:v>31.8</c:v>
                </c:pt>
                <c:pt idx="3005">
                  <c:v>31.8</c:v>
                </c:pt>
                <c:pt idx="3006">
                  <c:v>33.800000000000011</c:v>
                </c:pt>
                <c:pt idx="3007">
                  <c:v>35.4</c:v>
                </c:pt>
                <c:pt idx="3008">
                  <c:v>36</c:v>
                </c:pt>
                <c:pt idx="3009">
                  <c:v>37.4</c:v>
                </c:pt>
                <c:pt idx="3010">
                  <c:v>39.9</c:v>
                </c:pt>
                <c:pt idx="3011">
                  <c:v>40.5</c:v>
                </c:pt>
                <c:pt idx="3012">
                  <c:v>44.1</c:v>
                </c:pt>
                <c:pt idx="3013">
                  <c:v>46</c:v>
                </c:pt>
                <c:pt idx="3014">
                  <c:v>43.9</c:v>
                </c:pt>
                <c:pt idx="3015">
                  <c:v>48.7</c:v>
                </c:pt>
                <c:pt idx="3016">
                  <c:v>53.2</c:v>
                </c:pt>
                <c:pt idx="3017">
                  <c:v>49.5</c:v>
                </c:pt>
                <c:pt idx="3018">
                  <c:v>46.6</c:v>
                </c:pt>
                <c:pt idx="3019">
                  <c:v>45</c:v>
                </c:pt>
                <c:pt idx="3020">
                  <c:v>44.6</c:v>
                </c:pt>
                <c:pt idx="3021">
                  <c:v>44.1</c:v>
                </c:pt>
                <c:pt idx="3022">
                  <c:v>44.4</c:v>
                </c:pt>
                <c:pt idx="3023">
                  <c:v>44.4</c:v>
                </c:pt>
                <c:pt idx="3024">
                  <c:v>45</c:v>
                </c:pt>
                <c:pt idx="3025">
                  <c:v>44.6</c:v>
                </c:pt>
                <c:pt idx="3026">
                  <c:v>46.2</c:v>
                </c:pt>
                <c:pt idx="3027">
                  <c:v>46.2</c:v>
                </c:pt>
                <c:pt idx="3028">
                  <c:v>46.6</c:v>
                </c:pt>
                <c:pt idx="3029">
                  <c:v>47.1</c:v>
                </c:pt>
                <c:pt idx="3030">
                  <c:v>45.7</c:v>
                </c:pt>
                <c:pt idx="3031">
                  <c:v>45</c:v>
                </c:pt>
                <c:pt idx="3032">
                  <c:v>44.1</c:v>
                </c:pt>
                <c:pt idx="3033">
                  <c:v>43.7</c:v>
                </c:pt>
                <c:pt idx="3034">
                  <c:v>44.2</c:v>
                </c:pt>
                <c:pt idx="3035">
                  <c:v>45.9</c:v>
                </c:pt>
                <c:pt idx="3036">
                  <c:v>47.1</c:v>
                </c:pt>
                <c:pt idx="3037">
                  <c:v>52.9</c:v>
                </c:pt>
                <c:pt idx="3038">
                  <c:v>52.9</c:v>
                </c:pt>
                <c:pt idx="3039">
                  <c:v>51.4</c:v>
                </c:pt>
                <c:pt idx="3040">
                  <c:v>52.7</c:v>
                </c:pt>
                <c:pt idx="3041">
                  <c:v>53.4</c:v>
                </c:pt>
                <c:pt idx="3042">
                  <c:v>54.5</c:v>
                </c:pt>
                <c:pt idx="3043">
                  <c:v>54.9</c:v>
                </c:pt>
                <c:pt idx="3044">
                  <c:v>54.9</c:v>
                </c:pt>
                <c:pt idx="3045">
                  <c:v>53.8</c:v>
                </c:pt>
                <c:pt idx="3046">
                  <c:v>54.5</c:v>
                </c:pt>
                <c:pt idx="3047">
                  <c:v>51.3</c:v>
                </c:pt>
                <c:pt idx="3048">
                  <c:v>49.1</c:v>
                </c:pt>
                <c:pt idx="3049">
                  <c:v>48</c:v>
                </c:pt>
                <c:pt idx="3050">
                  <c:v>47.1</c:v>
                </c:pt>
                <c:pt idx="3051">
                  <c:v>46.9</c:v>
                </c:pt>
                <c:pt idx="3052">
                  <c:v>45.9</c:v>
                </c:pt>
                <c:pt idx="3053">
                  <c:v>45.1</c:v>
                </c:pt>
                <c:pt idx="3054">
                  <c:v>44.6</c:v>
                </c:pt>
                <c:pt idx="3055">
                  <c:v>44.1</c:v>
                </c:pt>
                <c:pt idx="3056">
                  <c:v>43.7</c:v>
                </c:pt>
                <c:pt idx="3057">
                  <c:v>43.2</c:v>
                </c:pt>
                <c:pt idx="3058">
                  <c:v>42.8</c:v>
                </c:pt>
                <c:pt idx="3059">
                  <c:v>42.6</c:v>
                </c:pt>
                <c:pt idx="3060">
                  <c:v>42.3</c:v>
                </c:pt>
                <c:pt idx="3061">
                  <c:v>41.4</c:v>
                </c:pt>
                <c:pt idx="3062">
                  <c:v>41.7</c:v>
                </c:pt>
                <c:pt idx="3063">
                  <c:v>42.1</c:v>
                </c:pt>
                <c:pt idx="3064">
                  <c:v>41.7</c:v>
                </c:pt>
                <c:pt idx="3065">
                  <c:v>41.7</c:v>
                </c:pt>
                <c:pt idx="3066">
                  <c:v>41</c:v>
                </c:pt>
                <c:pt idx="3067">
                  <c:v>40.5</c:v>
                </c:pt>
                <c:pt idx="3068">
                  <c:v>40.5</c:v>
                </c:pt>
                <c:pt idx="3069">
                  <c:v>40.300000000000011</c:v>
                </c:pt>
                <c:pt idx="3070">
                  <c:v>39.9</c:v>
                </c:pt>
                <c:pt idx="3071">
                  <c:v>39.700000000000003</c:v>
                </c:pt>
                <c:pt idx="3072">
                  <c:v>39.700000000000003</c:v>
                </c:pt>
                <c:pt idx="3073">
                  <c:v>39.700000000000003</c:v>
                </c:pt>
                <c:pt idx="3074">
                  <c:v>39.700000000000003</c:v>
                </c:pt>
                <c:pt idx="3075">
                  <c:v>39.6</c:v>
                </c:pt>
                <c:pt idx="3076">
                  <c:v>39.6</c:v>
                </c:pt>
                <c:pt idx="3077">
                  <c:v>39.6</c:v>
                </c:pt>
                <c:pt idx="3078">
                  <c:v>39.4</c:v>
                </c:pt>
                <c:pt idx="3079">
                  <c:v>38.800000000000011</c:v>
                </c:pt>
                <c:pt idx="3080">
                  <c:v>39</c:v>
                </c:pt>
                <c:pt idx="3081">
                  <c:v>38.800000000000011</c:v>
                </c:pt>
                <c:pt idx="3082">
                  <c:v>38.800000000000011</c:v>
                </c:pt>
                <c:pt idx="3083">
                  <c:v>38.800000000000011</c:v>
                </c:pt>
                <c:pt idx="3084">
                  <c:v>38.300000000000011</c:v>
                </c:pt>
                <c:pt idx="3085">
                  <c:v>38.300000000000011</c:v>
                </c:pt>
                <c:pt idx="3086">
                  <c:v>38.5</c:v>
                </c:pt>
                <c:pt idx="3087">
                  <c:v>38.300000000000011</c:v>
                </c:pt>
                <c:pt idx="3088">
                  <c:v>38.5</c:v>
                </c:pt>
                <c:pt idx="3089">
                  <c:v>38.5</c:v>
                </c:pt>
                <c:pt idx="3090">
                  <c:v>38.700000000000003</c:v>
                </c:pt>
                <c:pt idx="3091">
                  <c:v>38.300000000000011</c:v>
                </c:pt>
                <c:pt idx="3092">
                  <c:v>37.800000000000011</c:v>
                </c:pt>
                <c:pt idx="3093">
                  <c:v>37.4</c:v>
                </c:pt>
                <c:pt idx="3094">
                  <c:v>37.800000000000011</c:v>
                </c:pt>
                <c:pt idx="3095">
                  <c:v>37.800000000000011</c:v>
                </c:pt>
                <c:pt idx="3096">
                  <c:v>37.800000000000011</c:v>
                </c:pt>
                <c:pt idx="3097">
                  <c:v>37.800000000000011</c:v>
                </c:pt>
                <c:pt idx="3098">
                  <c:v>37.800000000000011</c:v>
                </c:pt>
                <c:pt idx="3099">
                  <c:v>37.6</c:v>
                </c:pt>
                <c:pt idx="3100">
                  <c:v>37.800000000000011</c:v>
                </c:pt>
                <c:pt idx="3101">
                  <c:v>38.1</c:v>
                </c:pt>
                <c:pt idx="3102">
                  <c:v>37.9</c:v>
                </c:pt>
                <c:pt idx="3103">
                  <c:v>37.9</c:v>
                </c:pt>
                <c:pt idx="3104">
                  <c:v>37.9</c:v>
                </c:pt>
                <c:pt idx="3105">
                  <c:v>37.800000000000011</c:v>
                </c:pt>
                <c:pt idx="3106">
                  <c:v>37.800000000000011</c:v>
                </c:pt>
                <c:pt idx="3107">
                  <c:v>37.6</c:v>
                </c:pt>
                <c:pt idx="3108">
                  <c:v>37.6</c:v>
                </c:pt>
                <c:pt idx="3109">
                  <c:v>37.6</c:v>
                </c:pt>
                <c:pt idx="3110">
                  <c:v>37.6</c:v>
                </c:pt>
                <c:pt idx="3111">
                  <c:v>37.800000000000011</c:v>
                </c:pt>
                <c:pt idx="3112">
                  <c:v>37.800000000000011</c:v>
                </c:pt>
                <c:pt idx="3113">
                  <c:v>37.800000000000011</c:v>
                </c:pt>
                <c:pt idx="3114">
                  <c:v>37.9</c:v>
                </c:pt>
                <c:pt idx="3115">
                  <c:v>38.1</c:v>
                </c:pt>
                <c:pt idx="3116">
                  <c:v>37.9</c:v>
                </c:pt>
                <c:pt idx="3117">
                  <c:v>37.9</c:v>
                </c:pt>
                <c:pt idx="3118">
                  <c:v>37.9</c:v>
                </c:pt>
                <c:pt idx="3119">
                  <c:v>37.9</c:v>
                </c:pt>
                <c:pt idx="3120">
                  <c:v>37.800000000000011</c:v>
                </c:pt>
                <c:pt idx="3121">
                  <c:v>37.6</c:v>
                </c:pt>
                <c:pt idx="3122">
                  <c:v>37</c:v>
                </c:pt>
                <c:pt idx="3123">
                  <c:v>36.9</c:v>
                </c:pt>
                <c:pt idx="3124">
                  <c:v>36.9</c:v>
                </c:pt>
                <c:pt idx="3125">
                  <c:v>36.9</c:v>
                </c:pt>
                <c:pt idx="3126">
                  <c:v>36.9</c:v>
                </c:pt>
                <c:pt idx="3127">
                  <c:v>36.1</c:v>
                </c:pt>
                <c:pt idx="3128">
                  <c:v>32.700000000000003</c:v>
                </c:pt>
                <c:pt idx="3129">
                  <c:v>32</c:v>
                </c:pt>
                <c:pt idx="3130">
                  <c:v>31.6</c:v>
                </c:pt>
                <c:pt idx="3131">
                  <c:v>31.6</c:v>
                </c:pt>
                <c:pt idx="3132">
                  <c:v>31.6</c:v>
                </c:pt>
                <c:pt idx="3133">
                  <c:v>31.6</c:v>
                </c:pt>
                <c:pt idx="3134">
                  <c:v>31.5</c:v>
                </c:pt>
                <c:pt idx="3135">
                  <c:v>31.5</c:v>
                </c:pt>
                <c:pt idx="3136">
                  <c:v>32.700000000000003</c:v>
                </c:pt>
                <c:pt idx="3137">
                  <c:v>33.6</c:v>
                </c:pt>
                <c:pt idx="3138">
                  <c:v>33.800000000000011</c:v>
                </c:pt>
                <c:pt idx="3139">
                  <c:v>34.5</c:v>
                </c:pt>
                <c:pt idx="3140">
                  <c:v>34.300000000000011</c:v>
                </c:pt>
                <c:pt idx="3141">
                  <c:v>34.700000000000003</c:v>
                </c:pt>
                <c:pt idx="3142">
                  <c:v>34.9</c:v>
                </c:pt>
                <c:pt idx="3143">
                  <c:v>35.6</c:v>
                </c:pt>
                <c:pt idx="3144">
                  <c:v>35.800000000000011</c:v>
                </c:pt>
                <c:pt idx="3145">
                  <c:v>36</c:v>
                </c:pt>
                <c:pt idx="3146">
                  <c:v>36.300000000000011</c:v>
                </c:pt>
                <c:pt idx="3147">
                  <c:v>36.5</c:v>
                </c:pt>
                <c:pt idx="3148">
                  <c:v>37</c:v>
                </c:pt>
                <c:pt idx="3149">
                  <c:v>37.6</c:v>
                </c:pt>
                <c:pt idx="3150">
                  <c:v>38.300000000000011</c:v>
                </c:pt>
                <c:pt idx="3151">
                  <c:v>39.200000000000003</c:v>
                </c:pt>
                <c:pt idx="3152">
                  <c:v>40.300000000000011</c:v>
                </c:pt>
                <c:pt idx="3153">
                  <c:v>39.9</c:v>
                </c:pt>
                <c:pt idx="3154">
                  <c:v>40.300000000000011</c:v>
                </c:pt>
                <c:pt idx="3155">
                  <c:v>39</c:v>
                </c:pt>
                <c:pt idx="3156">
                  <c:v>36.700000000000003</c:v>
                </c:pt>
                <c:pt idx="3157">
                  <c:v>35.4</c:v>
                </c:pt>
                <c:pt idx="3158">
                  <c:v>35.800000000000011</c:v>
                </c:pt>
                <c:pt idx="3159">
                  <c:v>35.800000000000011</c:v>
                </c:pt>
                <c:pt idx="3160">
                  <c:v>39.4</c:v>
                </c:pt>
                <c:pt idx="3161">
                  <c:v>39.700000000000003</c:v>
                </c:pt>
                <c:pt idx="3162">
                  <c:v>39.200000000000003</c:v>
                </c:pt>
                <c:pt idx="3163">
                  <c:v>39.700000000000003</c:v>
                </c:pt>
                <c:pt idx="3164">
                  <c:v>39.9</c:v>
                </c:pt>
                <c:pt idx="3165">
                  <c:v>39.4</c:v>
                </c:pt>
                <c:pt idx="3166">
                  <c:v>38.800000000000011</c:v>
                </c:pt>
                <c:pt idx="3167">
                  <c:v>39.200000000000003</c:v>
                </c:pt>
                <c:pt idx="3168">
                  <c:v>39.700000000000003</c:v>
                </c:pt>
                <c:pt idx="3169">
                  <c:v>40.6</c:v>
                </c:pt>
                <c:pt idx="3170">
                  <c:v>41.2</c:v>
                </c:pt>
                <c:pt idx="3171">
                  <c:v>40.6</c:v>
                </c:pt>
                <c:pt idx="3172">
                  <c:v>39.9</c:v>
                </c:pt>
                <c:pt idx="3173">
                  <c:v>41</c:v>
                </c:pt>
                <c:pt idx="3174">
                  <c:v>41.7</c:v>
                </c:pt>
                <c:pt idx="3175">
                  <c:v>41.7</c:v>
                </c:pt>
                <c:pt idx="3176">
                  <c:v>42.1</c:v>
                </c:pt>
                <c:pt idx="3177">
                  <c:v>41.9</c:v>
                </c:pt>
                <c:pt idx="3178">
                  <c:v>41.7</c:v>
                </c:pt>
                <c:pt idx="3179">
                  <c:v>41.5</c:v>
                </c:pt>
                <c:pt idx="3180">
                  <c:v>42.3</c:v>
                </c:pt>
                <c:pt idx="3181">
                  <c:v>43.2</c:v>
                </c:pt>
                <c:pt idx="3182">
                  <c:v>43.3</c:v>
                </c:pt>
                <c:pt idx="3183">
                  <c:v>43.7</c:v>
                </c:pt>
                <c:pt idx="3184">
                  <c:v>47.7</c:v>
                </c:pt>
                <c:pt idx="3185">
                  <c:v>49.6</c:v>
                </c:pt>
                <c:pt idx="3186">
                  <c:v>48</c:v>
                </c:pt>
                <c:pt idx="3187">
                  <c:v>45.9</c:v>
                </c:pt>
                <c:pt idx="3188">
                  <c:v>41.7</c:v>
                </c:pt>
                <c:pt idx="3189">
                  <c:v>41</c:v>
                </c:pt>
                <c:pt idx="3190">
                  <c:v>40.300000000000011</c:v>
                </c:pt>
                <c:pt idx="3191">
                  <c:v>39.700000000000003</c:v>
                </c:pt>
                <c:pt idx="3192">
                  <c:v>39.200000000000003</c:v>
                </c:pt>
                <c:pt idx="3193">
                  <c:v>38.700000000000003</c:v>
                </c:pt>
                <c:pt idx="3194">
                  <c:v>37.9</c:v>
                </c:pt>
                <c:pt idx="3195">
                  <c:v>37.6</c:v>
                </c:pt>
                <c:pt idx="3196">
                  <c:v>37.200000000000003</c:v>
                </c:pt>
                <c:pt idx="3197">
                  <c:v>37.200000000000003</c:v>
                </c:pt>
                <c:pt idx="3198">
                  <c:v>37.4</c:v>
                </c:pt>
                <c:pt idx="3199">
                  <c:v>37.800000000000011</c:v>
                </c:pt>
                <c:pt idx="3200">
                  <c:v>37.6</c:v>
                </c:pt>
                <c:pt idx="3201">
                  <c:v>36.700000000000003</c:v>
                </c:pt>
                <c:pt idx="3202">
                  <c:v>35.6</c:v>
                </c:pt>
                <c:pt idx="3203">
                  <c:v>35.4</c:v>
                </c:pt>
                <c:pt idx="3204">
                  <c:v>35.1</c:v>
                </c:pt>
                <c:pt idx="3205">
                  <c:v>34.9</c:v>
                </c:pt>
                <c:pt idx="3206">
                  <c:v>34.9</c:v>
                </c:pt>
                <c:pt idx="3207">
                  <c:v>35.4</c:v>
                </c:pt>
                <c:pt idx="3208">
                  <c:v>35.800000000000011</c:v>
                </c:pt>
                <c:pt idx="3209">
                  <c:v>36</c:v>
                </c:pt>
                <c:pt idx="3210">
                  <c:v>36</c:v>
                </c:pt>
                <c:pt idx="3211">
                  <c:v>36</c:v>
                </c:pt>
                <c:pt idx="3212">
                  <c:v>36.1</c:v>
                </c:pt>
                <c:pt idx="3213">
                  <c:v>36.1</c:v>
                </c:pt>
                <c:pt idx="3214">
                  <c:v>36.1</c:v>
                </c:pt>
                <c:pt idx="3215">
                  <c:v>36.1</c:v>
                </c:pt>
                <c:pt idx="3216">
                  <c:v>36.1</c:v>
                </c:pt>
                <c:pt idx="3217">
                  <c:v>36.1</c:v>
                </c:pt>
                <c:pt idx="3218">
                  <c:v>36.1</c:v>
                </c:pt>
                <c:pt idx="3219">
                  <c:v>36</c:v>
                </c:pt>
                <c:pt idx="3220">
                  <c:v>36</c:v>
                </c:pt>
                <c:pt idx="3221">
                  <c:v>36</c:v>
                </c:pt>
                <c:pt idx="3222">
                  <c:v>36.1</c:v>
                </c:pt>
                <c:pt idx="3223">
                  <c:v>36</c:v>
                </c:pt>
                <c:pt idx="3224">
                  <c:v>36</c:v>
                </c:pt>
                <c:pt idx="3225">
                  <c:v>36</c:v>
                </c:pt>
                <c:pt idx="3226">
                  <c:v>35.800000000000011</c:v>
                </c:pt>
                <c:pt idx="3227">
                  <c:v>35.800000000000011</c:v>
                </c:pt>
                <c:pt idx="3228">
                  <c:v>35.6</c:v>
                </c:pt>
                <c:pt idx="3229">
                  <c:v>35.4</c:v>
                </c:pt>
                <c:pt idx="3230">
                  <c:v>35.200000000000003</c:v>
                </c:pt>
                <c:pt idx="3231">
                  <c:v>34.9</c:v>
                </c:pt>
                <c:pt idx="3232">
                  <c:v>34.300000000000011</c:v>
                </c:pt>
                <c:pt idx="3233">
                  <c:v>34.200000000000003</c:v>
                </c:pt>
                <c:pt idx="3234">
                  <c:v>34</c:v>
                </c:pt>
                <c:pt idx="3235">
                  <c:v>33.4</c:v>
                </c:pt>
                <c:pt idx="3236">
                  <c:v>32.5</c:v>
                </c:pt>
                <c:pt idx="3237">
                  <c:v>31.6</c:v>
                </c:pt>
                <c:pt idx="3238">
                  <c:v>31.5</c:v>
                </c:pt>
                <c:pt idx="3239">
                  <c:v>31.1</c:v>
                </c:pt>
                <c:pt idx="3240">
                  <c:v>30.9</c:v>
                </c:pt>
                <c:pt idx="3241">
                  <c:v>30.7</c:v>
                </c:pt>
                <c:pt idx="3242">
                  <c:v>30.6</c:v>
                </c:pt>
                <c:pt idx="3243">
                  <c:v>30.2</c:v>
                </c:pt>
                <c:pt idx="3244">
                  <c:v>30.2</c:v>
                </c:pt>
                <c:pt idx="3245">
                  <c:v>30</c:v>
                </c:pt>
                <c:pt idx="3246">
                  <c:v>30</c:v>
                </c:pt>
                <c:pt idx="3247">
                  <c:v>29.7</c:v>
                </c:pt>
                <c:pt idx="3248">
                  <c:v>29.7</c:v>
                </c:pt>
                <c:pt idx="3249">
                  <c:v>29.5</c:v>
                </c:pt>
                <c:pt idx="3250">
                  <c:v>29.5</c:v>
                </c:pt>
                <c:pt idx="3251">
                  <c:v>29.3</c:v>
                </c:pt>
                <c:pt idx="3252">
                  <c:v>29.1</c:v>
                </c:pt>
                <c:pt idx="3253">
                  <c:v>29.1</c:v>
                </c:pt>
                <c:pt idx="3254">
                  <c:v>28.9</c:v>
                </c:pt>
                <c:pt idx="3255">
                  <c:v>28.8</c:v>
                </c:pt>
                <c:pt idx="3256">
                  <c:v>28.8</c:v>
                </c:pt>
                <c:pt idx="3257">
                  <c:v>28.6</c:v>
                </c:pt>
                <c:pt idx="3258">
                  <c:v>28.9</c:v>
                </c:pt>
                <c:pt idx="3259">
                  <c:v>29.1</c:v>
                </c:pt>
                <c:pt idx="3260">
                  <c:v>28.9</c:v>
                </c:pt>
                <c:pt idx="3261">
                  <c:v>28.8</c:v>
                </c:pt>
                <c:pt idx="3262">
                  <c:v>28.6</c:v>
                </c:pt>
                <c:pt idx="3263">
                  <c:v>28.4</c:v>
                </c:pt>
                <c:pt idx="3264">
                  <c:v>28.2</c:v>
                </c:pt>
                <c:pt idx="3265">
                  <c:v>28.2</c:v>
                </c:pt>
                <c:pt idx="3266">
                  <c:v>28.6</c:v>
                </c:pt>
                <c:pt idx="3267">
                  <c:v>28.6</c:v>
                </c:pt>
                <c:pt idx="3268">
                  <c:v>28.9</c:v>
                </c:pt>
                <c:pt idx="3269">
                  <c:v>28.8</c:v>
                </c:pt>
                <c:pt idx="3270">
                  <c:v>29.3</c:v>
                </c:pt>
                <c:pt idx="3271">
                  <c:v>29.1</c:v>
                </c:pt>
                <c:pt idx="3272">
                  <c:v>29.5</c:v>
                </c:pt>
                <c:pt idx="3273">
                  <c:v>29.7</c:v>
                </c:pt>
                <c:pt idx="3274">
                  <c:v>29.8</c:v>
                </c:pt>
                <c:pt idx="3275">
                  <c:v>29.8</c:v>
                </c:pt>
                <c:pt idx="3276">
                  <c:v>30</c:v>
                </c:pt>
                <c:pt idx="3277">
                  <c:v>30.7</c:v>
                </c:pt>
                <c:pt idx="3278">
                  <c:v>30.9</c:v>
                </c:pt>
                <c:pt idx="3279">
                  <c:v>30.7</c:v>
                </c:pt>
                <c:pt idx="3280">
                  <c:v>31.3</c:v>
                </c:pt>
                <c:pt idx="3281">
                  <c:v>32.5</c:v>
                </c:pt>
                <c:pt idx="3282">
                  <c:v>33.1</c:v>
                </c:pt>
                <c:pt idx="3283">
                  <c:v>32.4</c:v>
                </c:pt>
                <c:pt idx="3284">
                  <c:v>33.300000000000011</c:v>
                </c:pt>
                <c:pt idx="3285">
                  <c:v>35.800000000000011</c:v>
                </c:pt>
                <c:pt idx="3286">
                  <c:v>37</c:v>
                </c:pt>
                <c:pt idx="3287">
                  <c:v>38.800000000000011</c:v>
                </c:pt>
                <c:pt idx="3288">
                  <c:v>40.5</c:v>
                </c:pt>
                <c:pt idx="3289">
                  <c:v>43</c:v>
                </c:pt>
                <c:pt idx="3290">
                  <c:v>42.3</c:v>
                </c:pt>
                <c:pt idx="3291">
                  <c:v>43.5</c:v>
                </c:pt>
                <c:pt idx="3292">
                  <c:v>45.1</c:v>
                </c:pt>
                <c:pt idx="3293">
                  <c:v>46</c:v>
                </c:pt>
                <c:pt idx="3294">
                  <c:v>46</c:v>
                </c:pt>
                <c:pt idx="3295">
                  <c:v>46.4</c:v>
                </c:pt>
                <c:pt idx="3296">
                  <c:v>50.2</c:v>
                </c:pt>
                <c:pt idx="3297">
                  <c:v>51.6</c:v>
                </c:pt>
                <c:pt idx="3298">
                  <c:v>50.7</c:v>
                </c:pt>
                <c:pt idx="3299">
                  <c:v>50.7</c:v>
                </c:pt>
                <c:pt idx="3300">
                  <c:v>52.2</c:v>
                </c:pt>
                <c:pt idx="3301">
                  <c:v>54.1</c:v>
                </c:pt>
                <c:pt idx="3302">
                  <c:v>54</c:v>
                </c:pt>
                <c:pt idx="3303">
                  <c:v>55.6</c:v>
                </c:pt>
                <c:pt idx="3304">
                  <c:v>55.6</c:v>
                </c:pt>
                <c:pt idx="3305">
                  <c:v>54.5</c:v>
                </c:pt>
                <c:pt idx="3306">
                  <c:v>54.3</c:v>
                </c:pt>
                <c:pt idx="3307">
                  <c:v>54</c:v>
                </c:pt>
                <c:pt idx="3308">
                  <c:v>53.2</c:v>
                </c:pt>
                <c:pt idx="3309">
                  <c:v>53.6</c:v>
                </c:pt>
                <c:pt idx="3310">
                  <c:v>53.4</c:v>
                </c:pt>
                <c:pt idx="3311">
                  <c:v>53.2</c:v>
                </c:pt>
                <c:pt idx="3312">
                  <c:v>55.4</c:v>
                </c:pt>
                <c:pt idx="3313">
                  <c:v>55.4</c:v>
                </c:pt>
                <c:pt idx="3314">
                  <c:v>56.8</c:v>
                </c:pt>
                <c:pt idx="3315">
                  <c:v>55.8</c:v>
                </c:pt>
                <c:pt idx="3316">
                  <c:v>55.2</c:v>
                </c:pt>
                <c:pt idx="3317">
                  <c:v>54.7</c:v>
                </c:pt>
                <c:pt idx="3318">
                  <c:v>56.3</c:v>
                </c:pt>
                <c:pt idx="3319">
                  <c:v>56.8</c:v>
                </c:pt>
                <c:pt idx="3320">
                  <c:v>57</c:v>
                </c:pt>
                <c:pt idx="3321">
                  <c:v>56.3</c:v>
                </c:pt>
                <c:pt idx="3322">
                  <c:v>56.3</c:v>
                </c:pt>
                <c:pt idx="3323">
                  <c:v>54.7</c:v>
                </c:pt>
                <c:pt idx="3324">
                  <c:v>53.8</c:v>
                </c:pt>
                <c:pt idx="3325">
                  <c:v>52.9</c:v>
                </c:pt>
                <c:pt idx="3326">
                  <c:v>52.2</c:v>
                </c:pt>
                <c:pt idx="3327">
                  <c:v>52</c:v>
                </c:pt>
                <c:pt idx="3328">
                  <c:v>51.6</c:v>
                </c:pt>
                <c:pt idx="3329">
                  <c:v>50.7</c:v>
                </c:pt>
                <c:pt idx="3330">
                  <c:v>50</c:v>
                </c:pt>
                <c:pt idx="3331">
                  <c:v>49.1</c:v>
                </c:pt>
                <c:pt idx="3332">
                  <c:v>48.4</c:v>
                </c:pt>
                <c:pt idx="3333">
                  <c:v>47.8</c:v>
                </c:pt>
                <c:pt idx="3334">
                  <c:v>47.3</c:v>
                </c:pt>
                <c:pt idx="3335">
                  <c:v>46.9</c:v>
                </c:pt>
                <c:pt idx="3336">
                  <c:v>44.4</c:v>
                </c:pt>
                <c:pt idx="3337">
                  <c:v>44.2</c:v>
                </c:pt>
                <c:pt idx="3338">
                  <c:v>43.9</c:v>
                </c:pt>
                <c:pt idx="3339">
                  <c:v>43.7</c:v>
                </c:pt>
                <c:pt idx="3340">
                  <c:v>43.2</c:v>
                </c:pt>
                <c:pt idx="3341">
                  <c:v>43</c:v>
                </c:pt>
                <c:pt idx="3342">
                  <c:v>42.4</c:v>
                </c:pt>
                <c:pt idx="3343">
                  <c:v>41.9</c:v>
                </c:pt>
                <c:pt idx="3344">
                  <c:v>41.9</c:v>
                </c:pt>
                <c:pt idx="3345">
                  <c:v>41.4</c:v>
                </c:pt>
                <c:pt idx="3346">
                  <c:v>41</c:v>
                </c:pt>
                <c:pt idx="3347">
                  <c:v>40.6</c:v>
                </c:pt>
                <c:pt idx="3348">
                  <c:v>40.300000000000011</c:v>
                </c:pt>
                <c:pt idx="3349">
                  <c:v>39.9</c:v>
                </c:pt>
                <c:pt idx="3350">
                  <c:v>39.4</c:v>
                </c:pt>
                <c:pt idx="3351">
                  <c:v>39.200000000000003</c:v>
                </c:pt>
                <c:pt idx="3352">
                  <c:v>39</c:v>
                </c:pt>
                <c:pt idx="3353">
                  <c:v>38.800000000000011</c:v>
                </c:pt>
                <c:pt idx="3354">
                  <c:v>38.5</c:v>
                </c:pt>
                <c:pt idx="3355">
                  <c:v>38.5</c:v>
                </c:pt>
                <c:pt idx="3356">
                  <c:v>38.300000000000011</c:v>
                </c:pt>
                <c:pt idx="3357">
                  <c:v>38.1</c:v>
                </c:pt>
                <c:pt idx="3358">
                  <c:v>37.800000000000011</c:v>
                </c:pt>
                <c:pt idx="3359">
                  <c:v>37.6</c:v>
                </c:pt>
                <c:pt idx="3360">
                  <c:v>37.9</c:v>
                </c:pt>
                <c:pt idx="3361">
                  <c:v>37.9</c:v>
                </c:pt>
                <c:pt idx="3362">
                  <c:v>37.9</c:v>
                </c:pt>
                <c:pt idx="3363">
                  <c:v>37.800000000000011</c:v>
                </c:pt>
                <c:pt idx="3364">
                  <c:v>37.4</c:v>
                </c:pt>
                <c:pt idx="3365">
                  <c:v>37.200000000000003</c:v>
                </c:pt>
                <c:pt idx="3366">
                  <c:v>36.9</c:v>
                </c:pt>
                <c:pt idx="3367">
                  <c:v>36.5</c:v>
                </c:pt>
                <c:pt idx="3368">
                  <c:v>36.1</c:v>
                </c:pt>
                <c:pt idx="3369">
                  <c:v>35.6</c:v>
                </c:pt>
                <c:pt idx="3370">
                  <c:v>35.4</c:v>
                </c:pt>
                <c:pt idx="3371">
                  <c:v>35.1</c:v>
                </c:pt>
                <c:pt idx="3372">
                  <c:v>34.9</c:v>
                </c:pt>
                <c:pt idx="3373">
                  <c:v>34.700000000000003</c:v>
                </c:pt>
                <c:pt idx="3374">
                  <c:v>34.5</c:v>
                </c:pt>
                <c:pt idx="3375">
                  <c:v>34.300000000000011</c:v>
                </c:pt>
                <c:pt idx="3376">
                  <c:v>34.5</c:v>
                </c:pt>
                <c:pt idx="3377">
                  <c:v>34.5</c:v>
                </c:pt>
                <c:pt idx="3378">
                  <c:v>34.200000000000003</c:v>
                </c:pt>
                <c:pt idx="3379">
                  <c:v>33.800000000000011</c:v>
                </c:pt>
                <c:pt idx="3380">
                  <c:v>33.6</c:v>
                </c:pt>
                <c:pt idx="3381">
                  <c:v>33.6</c:v>
                </c:pt>
                <c:pt idx="3382">
                  <c:v>33.4</c:v>
                </c:pt>
                <c:pt idx="3383">
                  <c:v>34.300000000000011</c:v>
                </c:pt>
                <c:pt idx="3384">
                  <c:v>35.200000000000003</c:v>
                </c:pt>
                <c:pt idx="3385">
                  <c:v>35.1</c:v>
                </c:pt>
                <c:pt idx="3386">
                  <c:v>35.1</c:v>
                </c:pt>
                <c:pt idx="3387">
                  <c:v>35.1</c:v>
                </c:pt>
                <c:pt idx="3388">
                  <c:v>35.200000000000003</c:v>
                </c:pt>
                <c:pt idx="3389">
                  <c:v>34.700000000000003</c:v>
                </c:pt>
                <c:pt idx="3390">
                  <c:v>33.800000000000011</c:v>
                </c:pt>
                <c:pt idx="3391">
                  <c:v>33.6</c:v>
                </c:pt>
                <c:pt idx="3392">
                  <c:v>33.4</c:v>
                </c:pt>
                <c:pt idx="3393">
                  <c:v>33.4</c:v>
                </c:pt>
                <c:pt idx="3394">
                  <c:v>34</c:v>
                </c:pt>
                <c:pt idx="3395">
                  <c:v>33.6</c:v>
                </c:pt>
                <c:pt idx="3396">
                  <c:v>33.1</c:v>
                </c:pt>
                <c:pt idx="3397">
                  <c:v>32.700000000000003</c:v>
                </c:pt>
                <c:pt idx="3398">
                  <c:v>32.700000000000003</c:v>
                </c:pt>
                <c:pt idx="3399">
                  <c:v>32.700000000000003</c:v>
                </c:pt>
                <c:pt idx="3400">
                  <c:v>32.4</c:v>
                </c:pt>
                <c:pt idx="3401">
                  <c:v>32.4</c:v>
                </c:pt>
                <c:pt idx="3402">
                  <c:v>32.200000000000003</c:v>
                </c:pt>
                <c:pt idx="3403">
                  <c:v>32</c:v>
                </c:pt>
                <c:pt idx="3404">
                  <c:v>32</c:v>
                </c:pt>
                <c:pt idx="3405">
                  <c:v>31.8</c:v>
                </c:pt>
                <c:pt idx="3406">
                  <c:v>31.8</c:v>
                </c:pt>
                <c:pt idx="3407">
                  <c:v>32</c:v>
                </c:pt>
                <c:pt idx="3408">
                  <c:v>32.200000000000003</c:v>
                </c:pt>
                <c:pt idx="3409">
                  <c:v>32.200000000000003</c:v>
                </c:pt>
                <c:pt idx="3410">
                  <c:v>32.5</c:v>
                </c:pt>
                <c:pt idx="3411">
                  <c:v>32.700000000000003</c:v>
                </c:pt>
                <c:pt idx="3412">
                  <c:v>33.6</c:v>
                </c:pt>
                <c:pt idx="3413">
                  <c:v>34</c:v>
                </c:pt>
                <c:pt idx="3414">
                  <c:v>34</c:v>
                </c:pt>
                <c:pt idx="3415">
                  <c:v>34.300000000000011</c:v>
                </c:pt>
                <c:pt idx="3416">
                  <c:v>34.9</c:v>
                </c:pt>
                <c:pt idx="3417">
                  <c:v>35.200000000000003</c:v>
                </c:pt>
                <c:pt idx="3418">
                  <c:v>36</c:v>
                </c:pt>
                <c:pt idx="3419">
                  <c:v>36.300000000000011</c:v>
                </c:pt>
                <c:pt idx="3420">
                  <c:v>37.200000000000003</c:v>
                </c:pt>
                <c:pt idx="3421">
                  <c:v>38.5</c:v>
                </c:pt>
                <c:pt idx="3422">
                  <c:v>40.300000000000011</c:v>
                </c:pt>
                <c:pt idx="3423">
                  <c:v>40.300000000000011</c:v>
                </c:pt>
                <c:pt idx="3424">
                  <c:v>41.4</c:v>
                </c:pt>
                <c:pt idx="3425">
                  <c:v>41.5</c:v>
                </c:pt>
                <c:pt idx="3426">
                  <c:v>41.9</c:v>
                </c:pt>
                <c:pt idx="3427">
                  <c:v>42.8</c:v>
                </c:pt>
                <c:pt idx="3428">
                  <c:v>43.9</c:v>
                </c:pt>
                <c:pt idx="3429">
                  <c:v>43.7</c:v>
                </c:pt>
                <c:pt idx="3430">
                  <c:v>44.4</c:v>
                </c:pt>
                <c:pt idx="3431">
                  <c:v>46</c:v>
                </c:pt>
                <c:pt idx="3432">
                  <c:v>47.8</c:v>
                </c:pt>
                <c:pt idx="3433">
                  <c:v>48.7</c:v>
                </c:pt>
                <c:pt idx="3434">
                  <c:v>50</c:v>
                </c:pt>
                <c:pt idx="3435">
                  <c:v>54.1</c:v>
                </c:pt>
                <c:pt idx="3436">
                  <c:v>54.9</c:v>
                </c:pt>
                <c:pt idx="3437">
                  <c:v>58.3</c:v>
                </c:pt>
                <c:pt idx="3438">
                  <c:v>59.9</c:v>
                </c:pt>
                <c:pt idx="3439">
                  <c:v>59.9</c:v>
                </c:pt>
                <c:pt idx="3440">
                  <c:v>60.4</c:v>
                </c:pt>
                <c:pt idx="3441">
                  <c:v>60.8</c:v>
                </c:pt>
                <c:pt idx="3442">
                  <c:v>62.6</c:v>
                </c:pt>
                <c:pt idx="3443">
                  <c:v>64.2</c:v>
                </c:pt>
                <c:pt idx="3444">
                  <c:v>65.5</c:v>
                </c:pt>
                <c:pt idx="3445">
                  <c:v>66.599999999999994</c:v>
                </c:pt>
                <c:pt idx="3446">
                  <c:v>68.400000000000006</c:v>
                </c:pt>
                <c:pt idx="3447">
                  <c:v>68.5</c:v>
                </c:pt>
                <c:pt idx="3448">
                  <c:v>69.3</c:v>
                </c:pt>
                <c:pt idx="3449">
                  <c:v>67.3</c:v>
                </c:pt>
                <c:pt idx="3450">
                  <c:v>62.4</c:v>
                </c:pt>
                <c:pt idx="3451">
                  <c:v>65.8</c:v>
                </c:pt>
                <c:pt idx="3452">
                  <c:v>68</c:v>
                </c:pt>
                <c:pt idx="3453">
                  <c:v>68.7</c:v>
                </c:pt>
                <c:pt idx="3454">
                  <c:v>69.3</c:v>
                </c:pt>
                <c:pt idx="3455">
                  <c:v>68.2</c:v>
                </c:pt>
                <c:pt idx="3456">
                  <c:v>68.2</c:v>
                </c:pt>
                <c:pt idx="3457">
                  <c:v>69.099999999999994</c:v>
                </c:pt>
                <c:pt idx="3458">
                  <c:v>68.900000000000006</c:v>
                </c:pt>
                <c:pt idx="3459">
                  <c:v>67.8</c:v>
                </c:pt>
                <c:pt idx="3460">
                  <c:v>67.3</c:v>
                </c:pt>
                <c:pt idx="3461">
                  <c:v>66.400000000000006</c:v>
                </c:pt>
                <c:pt idx="3462">
                  <c:v>64.2</c:v>
                </c:pt>
                <c:pt idx="3463">
                  <c:v>64.599999999999994</c:v>
                </c:pt>
                <c:pt idx="3464">
                  <c:v>62.1</c:v>
                </c:pt>
                <c:pt idx="3465">
                  <c:v>61.7</c:v>
                </c:pt>
                <c:pt idx="3466">
                  <c:v>61</c:v>
                </c:pt>
                <c:pt idx="3467">
                  <c:v>59.9</c:v>
                </c:pt>
                <c:pt idx="3468">
                  <c:v>59.5</c:v>
                </c:pt>
                <c:pt idx="3469">
                  <c:v>58.8</c:v>
                </c:pt>
                <c:pt idx="3470">
                  <c:v>58.1</c:v>
                </c:pt>
                <c:pt idx="3471">
                  <c:v>57.4</c:v>
                </c:pt>
                <c:pt idx="3472">
                  <c:v>56.5</c:v>
                </c:pt>
                <c:pt idx="3473">
                  <c:v>55.8</c:v>
                </c:pt>
                <c:pt idx="3474">
                  <c:v>54.9</c:v>
                </c:pt>
                <c:pt idx="3475">
                  <c:v>54.3</c:v>
                </c:pt>
                <c:pt idx="3476">
                  <c:v>53.6</c:v>
                </c:pt>
                <c:pt idx="3477">
                  <c:v>52.9</c:v>
                </c:pt>
                <c:pt idx="3478">
                  <c:v>52</c:v>
                </c:pt>
                <c:pt idx="3479">
                  <c:v>51.8</c:v>
                </c:pt>
                <c:pt idx="3480">
                  <c:v>51.6</c:v>
                </c:pt>
                <c:pt idx="3481">
                  <c:v>50.7</c:v>
                </c:pt>
                <c:pt idx="3482">
                  <c:v>50.4</c:v>
                </c:pt>
                <c:pt idx="3483">
                  <c:v>49.5</c:v>
                </c:pt>
                <c:pt idx="3484">
                  <c:v>48.9</c:v>
                </c:pt>
                <c:pt idx="3485">
                  <c:v>48.4</c:v>
                </c:pt>
                <c:pt idx="3486">
                  <c:v>47.8</c:v>
                </c:pt>
                <c:pt idx="3487">
                  <c:v>47.5</c:v>
                </c:pt>
                <c:pt idx="3488">
                  <c:v>46.9</c:v>
                </c:pt>
                <c:pt idx="3489">
                  <c:v>46.6</c:v>
                </c:pt>
                <c:pt idx="3490">
                  <c:v>46</c:v>
                </c:pt>
                <c:pt idx="3491">
                  <c:v>45.7</c:v>
                </c:pt>
                <c:pt idx="3492">
                  <c:v>45.3</c:v>
                </c:pt>
                <c:pt idx="3493">
                  <c:v>44.8</c:v>
                </c:pt>
                <c:pt idx="3494">
                  <c:v>44.4</c:v>
                </c:pt>
                <c:pt idx="3495">
                  <c:v>44.2</c:v>
                </c:pt>
                <c:pt idx="3496">
                  <c:v>43.7</c:v>
                </c:pt>
                <c:pt idx="3497">
                  <c:v>43.2</c:v>
                </c:pt>
                <c:pt idx="3498">
                  <c:v>42.8</c:v>
                </c:pt>
                <c:pt idx="3499">
                  <c:v>42.4</c:v>
                </c:pt>
                <c:pt idx="3500">
                  <c:v>41.9</c:v>
                </c:pt>
                <c:pt idx="3501">
                  <c:v>41.7</c:v>
                </c:pt>
                <c:pt idx="3502">
                  <c:v>41.4</c:v>
                </c:pt>
                <c:pt idx="3503">
                  <c:v>41.4</c:v>
                </c:pt>
                <c:pt idx="3504">
                  <c:v>41.2</c:v>
                </c:pt>
                <c:pt idx="3505">
                  <c:v>40.800000000000011</c:v>
                </c:pt>
                <c:pt idx="3506">
                  <c:v>40.300000000000011</c:v>
                </c:pt>
                <c:pt idx="3507">
                  <c:v>40.1</c:v>
                </c:pt>
                <c:pt idx="3508">
                  <c:v>39.700000000000003</c:v>
                </c:pt>
                <c:pt idx="3509">
                  <c:v>39.6</c:v>
                </c:pt>
                <c:pt idx="3510">
                  <c:v>39.4</c:v>
                </c:pt>
                <c:pt idx="3511">
                  <c:v>38.800000000000011</c:v>
                </c:pt>
                <c:pt idx="3512">
                  <c:v>38.700000000000003</c:v>
                </c:pt>
                <c:pt idx="3513">
                  <c:v>38.300000000000011</c:v>
                </c:pt>
                <c:pt idx="3514">
                  <c:v>37.9</c:v>
                </c:pt>
                <c:pt idx="3515">
                  <c:v>37.800000000000011</c:v>
                </c:pt>
                <c:pt idx="3516">
                  <c:v>37.6</c:v>
                </c:pt>
                <c:pt idx="3517">
                  <c:v>37.200000000000003</c:v>
                </c:pt>
                <c:pt idx="3518">
                  <c:v>36.9</c:v>
                </c:pt>
                <c:pt idx="3519">
                  <c:v>36.700000000000003</c:v>
                </c:pt>
                <c:pt idx="3520">
                  <c:v>36.300000000000011</c:v>
                </c:pt>
                <c:pt idx="3521">
                  <c:v>36</c:v>
                </c:pt>
                <c:pt idx="3522">
                  <c:v>35.800000000000011</c:v>
                </c:pt>
                <c:pt idx="3523">
                  <c:v>35.800000000000011</c:v>
                </c:pt>
                <c:pt idx="3524">
                  <c:v>35.6</c:v>
                </c:pt>
                <c:pt idx="3525">
                  <c:v>35.4</c:v>
                </c:pt>
                <c:pt idx="3526">
                  <c:v>35.1</c:v>
                </c:pt>
                <c:pt idx="3527">
                  <c:v>35.1</c:v>
                </c:pt>
                <c:pt idx="3528">
                  <c:v>34.700000000000003</c:v>
                </c:pt>
                <c:pt idx="3529">
                  <c:v>34.700000000000003</c:v>
                </c:pt>
                <c:pt idx="3530">
                  <c:v>34.300000000000011</c:v>
                </c:pt>
                <c:pt idx="3531">
                  <c:v>34.300000000000011</c:v>
                </c:pt>
                <c:pt idx="3532">
                  <c:v>34</c:v>
                </c:pt>
                <c:pt idx="3533">
                  <c:v>33.800000000000011</c:v>
                </c:pt>
                <c:pt idx="3534">
                  <c:v>33.6</c:v>
                </c:pt>
                <c:pt idx="3535">
                  <c:v>33.6</c:v>
                </c:pt>
                <c:pt idx="3536">
                  <c:v>33.4</c:v>
                </c:pt>
                <c:pt idx="3537">
                  <c:v>33.300000000000011</c:v>
                </c:pt>
                <c:pt idx="3538">
                  <c:v>33.300000000000011</c:v>
                </c:pt>
                <c:pt idx="3539">
                  <c:v>32.9</c:v>
                </c:pt>
                <c:pt idx="3540">
                  <c:v>32.9</c:v>
                </c:pt>
                <c:pt idx="3541">
                  <c:v>33.1</c:v>
                </c:pt>
                <c:pt idx="3542">
                  <c:v>32.9</c:v>
                </c:pt>
                <c:pt idx="3543">
                  <c:v>32.9</c:v>
                </c:pt>
                <c:pt idx="3544">
                  <c:v>33.300000000000011</c:v>
                </c:pt>
                <c:pt idx="3545">
                  <c:v>33.1</c:v>
                </c:pt>
                <c:pt idx="3546">
                  <c:v>33.300000000000011</c:v>
                </c:pt>
                <c:pt idx="3547">
                  <c:v>33.1</c:v>
                </c:pt>
                <c:pt idx="3548">
                  <c:v>33.300000000000011</c:v>
                </c:pt>
                <c:pt idx="3549">
                  <c:v>33.4</c:v>
                </c:pt>
                <c:pt idx="3550">
                  <c:v>33.6</c:v>
                </c:pt>
                <c:pt idx="3551">
                  <c:v>33.6</c:v>
                </c:pt>
                <c:pt idx="3552">
                  <c:v>33.800000000000011</c:v>
                </c:pt>
                <c:pt idx="3553">
                  <c:v>34.300000000000011</c:v>
                </c:pt>
                <c:pt idx="3554">
                  <c:v>36.1</c:v>
                </c:pt>
                <c:pt idx="3555">
                  <c:v>39.6</c:v>
                </c:pt>
                <c:pt idx="3556">
                  <c:v>41.4</c:v>
                </c:pt>
                <c:pt idx="3557">
                  <c:v>41.9</c:v>
                </c:pt>
                <c:pt idx="3558">
                  <c:v>42.1</c:v>
                </c:pt>
                <c:pt idx="3559">
                  <c:v>43.3</c:v>
                </c:pt>
                <c:pt idx="3560">
                  <c:v>44.2</c:v>
                </c:pt>
                <c:pt idx="3561">
                  <c:v>44.8</c:v>
                </c:pt>
                <c:pt idx="3562">
                  <c:v>45.5</c:v>
                </c:pt>
                <c:pt idx="3563">
                  <c:v>45.9</c:v>
                </c:pt>
                <c:pt idx="3564">
                  <c:v>46.9</c:v>
                </c:pt>
                <c:pt idx="3565">
                  <c:v>47.8</c:v>
                </c:pt>
                <c:pt idx="3566">
                  <c:v>48.7</c:v>
                </c:pt>
                <c:pt idx="3567">
                  <c:v>49.6</c:v>
                </c:pt>
                <c:pt idx="3568">
                  <c:v>50.4</c:v>
                </c:pt>
                <c:pt idx="3569">
                  <c:v>51.4</c:v>
                </c:pt>
                <c:pt idx="3570">
                  <c:v>51.8</c:v>
                </c:pt>
                <c:pt idx="3571">
                  <c:v>53.1</c:v>
                </c:pt>
                <c:pt idx="3572">
                  <c:v>54.5</c:v>
                </c:pt>
                <c:pt idx="3573">
                  <c:v>55.4</c:v>
                </c:pt>
                <c:pt idx="3574">
                  <c:v>56.3</c:v>
                </c:pt>
                <c:pt idx="3575">
                  <c:v>58.8</c:v>
                </c:pt>
                <c:pt idx="3576">
                  <c:v>59</c:v>
                </c:pt>
                <c:pt idx="3577">
                  <c:v>59.2</c:v>
                </c:pt>
                <c:pt idx="3578">
                  <c:v>61</c:v>
                </c:pt>
                <c:pt idx="3579">
                  <c:v>63.1</c:v>
                </c:pt>
                <c:pt idx="3580">
                  <c:v>61.2</c:v>
                </c:pt>
                <c:pt idx="3581">
                  <c:v>59.9</c:v>
                </c:pt>
                <c:pt idx="3582">
                  <c:v>65.099999999999994</c:v>
                </c:pt>
                <c:pt idx="3583">
                  <c:v>63</c:v>
                </c:pt>
                <c:pt idx="3584">
                  <c:v>67.8</c:v>
                </c:pt>
                <c:pt idx="3585">
                  <c:v>71.400000000000006</c:v>
                </c:pt>
                <c:pt idx="3586">
                  <c:v>72.7</c:v>
                </c:pt>
                <c:pt idx="3587">
                  <c:v>73.2</c:v>
                </c:pt>
                <c:pt idx="3588">
                  <c:v>75.599999999999994</c:v>
                </c:pt>
                <c:pt idx="3589">
                  <c:v>78.599999999999994</c:v>
                </c:pt>
                <c:pt idx="3590">
                  <c:v>76.3</c:v>
                </c:pt>
                <c:pt idx="3591">
                  <c:v>74.5</c:v>
                </c:pt>
                <c:pt idx="3592">
                  <c:v>76.3</c:v>
                </c:pt>
                <c:pt idx="3593">
                  <c:v>77.2</c:v>
                </c:pt>
                <c:pt idx="3594">
                  <c:v>81.5</c:v>
                </c:pt>
                <c:pt idx="3595">
                  <c:v>80.599999999999994</c:v>
                </c:pt>
                <c:pt idx="3596">
                  <c:v>72.900000000000006</c:v>
                </c:pt>
                <c:pt idx="3597">
                  <c:v>69.8</c:v>
                </c:pt>
                <c:pt idx="3598">
                  <c:v>65.5</c:v>
                </c:pt>
                <c:pt idx="3599">
                  <c:v>68</c:v>
                </c:pt>
                <c:pt idx="3600">
                  <c:v>66.400000000000006</c:v>
                </c:pt>
                <c:pt idx="3601">
                  <c:v>60.8</c:v>
                </c:pt>
                <c:pt idx="3602">
                  <c:v>58.3</c:v>
                </c:pt>
                <c:pt idx="3603">
                  <c:v>55.9</c:v>
                </c:pt>
                <c:pt idx="3604">
                  <c:v>55.8</c:v>
                </c:pt>
                <c:pt idx="3605">
                  <c:v>54.3</c:v>
                </c:pt>
                <c:pt idx="3606">
                  <c:v>52.9</c:v>
                </c:pt>
                <c:pt idx="3607">
                  <c:v>51.3</c:v>
                </c:pt>
                <c:pt idx="3608">
                  <c:v>50.4</c:v>
                </c:pt>
                <c:pt idx="3609">
                  <c:v>50</c:v>
                </c:pt>
                <c:pt idx="3610">
                  <c:v>49.6</c:v>
                </c:pt>
                <c:pt idx="3611">
                  <c:v>49.5</c:v>
                </c:pt>
                <c:pt idx="3612">
                  <c:v>48.6</c:v>
                </c:pt>
                <c:pt idx="3613">
                  <c:v>48</c:v>
                </c:pt>
                <c:pt idx="3614">
                  <c:v>47.7</c:v>
                </c:pt>
                <c:pt idx="3615">
                  <c:v>47.1</c:v>
                </c:pt>
                <c:pt idx="3616">
                  <c:v>46.4</c:v>
                </c:pt>
                <c:pt idx="3617">
                  <c:v>45.5</c:v>
                </c:pt>
                <c:pt idx="3618">
                  <c:v>45.7</c:v>
                </c:pt>
                <c:pt idx="3619">
                  <c:v>45.5</c:v>
                </c:pt>
                <c:pt idx="3620">
                  <c:v>45.5</c:v>
                </c:pt>
                <c:pt idx="3621">
                  <c:v>45.3</c:v>
                </c:pt>
                <c:pt idx="3622">
                  <c:v>44.8</c:v>
                </c:pt>
                <c:pt idx="3623">
                  <c:v>45</c:v>
                </c:pt>
                <c:pt idx="3624">
                  <c:v>44.6</c:v>
                </c:pt>
                <c:pt idx="3625">
                  <c:v>44.1</c:v>
                </c:pt>
                <c:pt idx="3626">
                  <c:v>43.5</c:v>
                </c:pt>
                <c:pt idx="3627">
                  <c:v>43.3</c:v>
                </c:pt>
                <c:pt idx="3628">
                  <c:v>43.3</c:v>
                </c:pt>
                <c:pt idx="3629">
                  <c:v>44.1</c:v>
                </c:pt>
                <c:pt idx="3630">
                  <c:v>43.9</c:v>
                </c:pt>
                <c:pt idx="3631">
                  <c:v>43.5</c:v>
                </c:pt>
                <c:pt idx="3632">
                  <c:v>43.3</c:v>
                </c:pt>
                <c:pt idx="3633">
                  <c:v>43.3</c:v>
                </c:pt>
                <c:pt idx="3634">
                  <c:v>43.2</c:v>
                </c:pt>
                <c:pt idx="3635">
                  <c:v>43.2</c:v>
                </c:pt>
                <c:pt idx="3636">
                  <c:v>43</c:v>
                </c:pt>
                <c:pt idx="3637">
                  <c:v>42.3</c:v>
                </c:pt>
                <c:pt idx="3638">
                  <c:v>42.1</c:v>
                </c:pt>
                <c:pt idx="3639">
                  <c:v>41.5</c:v>
                </c:pt>
                <c:pt idx="3640">
                  <c:v>41.9</c:v>
                </c:pt>
                <c:pt idx="3641">
                  <c:v>41.9</c:v>
                </c:pt>
                <c:pt idx="3642">
                  <c:v>41.4</c:v>
                </c:pt>
                <c:pt idx="3643">
                  <c:v>41.4</c:v>
                </c:pt>
                <c:pt idx="3644">
                  <c:v>41.2</c:v>
                </c:pt>
                <c:pt idx="3645">
                  <c:v>41</c:v>
                </c:pt>
                <c:pt idx="3646">
                  <c:v>40.300000000000011</c:v>
                </c:pt>
                <c:pt idx="3647">
                  <c:v>40.300000000000011</c:v>
                </c:pt>
                <c:pt idx="3648">
                  <c:v>39.700000000000003</c:v>
                </c:pt>
                <c:pt idx="3649">
                  <c:v>39.4</c:v>
                </c:pt>
                <c:pt idx="3650">
                  <c:v>39.200000000000003</c:v>
                </c:pt>
                <c:pt idx="3651">
                  <c:v>38.700000000000003</c:v>
                </c:pt>
                <c:pt idx="3652">
                  <c:v>38.300000000000011</c:v>
                </c:pt>
                <c:pt idx="3653">
                  <c:v>37.800000000000011</c:v>
                </c:pt>
                <c:pt idx="3654">
                  <c:v>37.4</c:v>
                </c:pt>
                <c:pt idx="3655">
                  <c:v>36.9</c:v>
                </c:pt>
                <c:pt idx="3656">
                  <c:v>36.5</c:v>
                </c:pt>
                <c:pt idx="3657">
                  <c:v>36.1</c:v>
                </c:pt>
                <c:pt idx="3658">
                  <c:v>35.800000000000011</c:v>
                </c:pt>
                <c:pt idx="3659">
                  <c:v>35.4</c:v>
                </c:pt>
                <c:pt idx="3660">
                  <c:v>35.1</c:v>
                </c:pt>
                <c:pt idx="3661">
                  <c:v>34.700000000000003</c:v>
                </c:pt>
                <c:pt idx="3662">
                  <c:v>34.300000000000011</c:v>
                </c:pt>
                <c:pt idx="3663">
                  <c:v>34</c:v>
                </c:pt>
                <c:pt idx="3664">
                  <c:v>33.800000000000011</c:v>
                </c:pt>
                <c:pt idx="3665">
                  <c:v>33.6</c:v>
                </c:pt>
                <c:pt idx="3666">
                  <c:v>33.4</c:v>
                </c:pt>
                <c:pt idx="3667">
                  <c:v>33.300000000000011</c:v>
                </c:pt>
                <c:pt idx="3668">
                  <c:v>33.1</c:v>
                </c:pt>
                <c:pt idx="3669">
                  <c:v>32.9</c:v>
                </c:pt>
                <c:pt idx="3670">
                  <c:v>32.700000000000003</c:v>
                </c:pt>
                <c:pt idx="3671">
                  <c:v>32.5</c:v>
                </c:pt>
                <c:pt idx="3672">
                  <c:v>32.200000000000003</c:v>
                </c:pt>
                <c:pt idx="3673">
                  <c:v>31.8</c:v>
                </c:pt>
                <c:pt idx="3674">
                  <c:v>31.8</c:v>
                </c:pt>
                <c:pt idx="3675">
                  <c:v>32.200000000000003</c:v>
                </c:pt>
                <c:pt idx="3676">
                  <c:v>33.300000000000011</c:v>
                </c:pt>
                <c:pt idx="3677">
                  <c:v>33.6</c:v>
                </c:pt>
                <c:pt idx="3678">
                  <c:v>33.4</c:v>
                </c:pt>
                <c:pt idx="3679">
                  <c:v>32.700000000000003</c:v>
                </c:pt>
                <c:pt idx="3680">
                  <c:v>32.4</c:v>
                </c:pt>
                <c:pt idx="3681">
                  <c:v>32.200000000000003</c:v>
                </c:pt>
                <c:pt idx="3682">
                  <c:v>32.200000000000003</c:v>
                </c:pt>
                <c:pt idx="3683">
                  <c:v>31.6</c:v>
                </c:pt>
                <c:pt idx="3684">
                  <c:v>31.5</c:v>
                </c:pt>
                <c:pt idx="3685">
                  <c:v>31.3</c:v>
                </c:pt>
                <c:pt idx="3686">
                  <c:v>30.9</c:v>
                </c:pt>
                <c:pt idx="3687">
                  <c:v>30.7</c:v>
                </c:pt>
                <c:pt idx="3688">
                  <c:v>30.6</c:v>
                </c:pt>
                <c:pt idx="3689">
                  <c:v>30.2</c:v>
                </c:pt>
                <c:pt idx="3690">
                  <c:v>30.2</c:v>
                </c:pt>
                <c:pt idx="3691">
                  <c:v>30.4</c:v>
                </c:pt>
                <c:pt idx="3692">
                  <c:v>30.4</c:v>
                </c:pt>
                <c:pt idx="3693">
                  <c:v>30</c:v>
                </c:pt>
                <c:pt idx="3694">
                  <c:v>30</c:v>
                </c:pt>
                <c:pt idx="3695">
                  <c:v>30.4</c:v>
                </c:pt>
                <c:pt idx="3696">
                  <c:v>30.4</c:v>
                </c:pt>
                <c:pt idx="3697">
                  <c:v>30.4</c:v>
                </c:pt>
                <c:pt idx="3698">
                  <c:v>30.9</c:v>
                </c:pt>
                <c:pt idx="3699">
                  <c:v>31.5</c:v>
                </c:pt>
                <c:pt idx="3700">
                  <c:v>31.5</c:v>
                </c:pt>
                <c:pt idx="3701">
                  <c:v>31.6</c:v>
                </c:pt>
                <c:pt idx="3702">
                  <c:v>31.8</c:v>
                </c:pt>
                <c:pt idx="3703">
                  <c:v>32.5</c:v>
                </c:pt>
                <c:pt idx="3704">
                  <c:v>32.9</c:v>
                </c:pt>
                <c:pt idx="3705">
                  <c:v>33.4</c:v>
                </c:pt>
                <c:pt idx="3706">
                  <c:v>34.5</c:v>
                </c:pt>
                <c:pt idx="3707">
                  <c:v>35.6</c:v>
                </c:pt>
                <c:pt idx="3708">
                  <c:v>36.700000000000003</c:v>
                </c:pt>
                <c:pt idx="3709">
                  <c:v>37.9</c:v>
                </c:pt>
                <c:pt idx="3710">
                  <c:v>39.200000000000003</c:v>
                </c:pt>
                <c:pt idx="3711">
                  <c:v>40.5</c:v>
                </c:pt>
                <c:pt idx="3712">
                  <c:v>41.7</c:v>
                </c:pt>
                <c:pt idx="3713">
                  <c:v>43.2</c:v>
                </c:pt>
                <c:pt idx="3714">
                  <c:v>44.6</c:v>
                </c:pt>
                <c:pt idx="3715">
                  <c:v>46</c:v>
                </c:pt>
                <c:pt idx="3716">
                  <c:v>47.5</c:v>
                </c:pt>
                <c:pt idx="3717">
                  <c:v>48.6</c:v>
                </c:pt>
                <c:pt idx="3718">
                  <c:v>50</c:v>
                </c:pt>
                <c:pt idx="3719">
                  <c:v>51.4</c:v>
                </c:pt>
                <c:pt idx="3720">
                  <c:v>52.7</c:v>
                </c:pt>
                <c:pt idx="3721">
                  <c:v>53.8</c:v>
                </c:pt>
                <c:pt idx="3722">
                  <c:v>55.2</c:v>
                </c:pt>
                <c:pt idx="3723">
                  <c:v>56.3</c:v>
                </c:pt>
                <c:pt idx="3724">
                  <c:v>57</c:v>
                </c:pt>
                <c:pt idx="3725">
                  <c:v>57.9</c:v>
                </c:pt>
                <c:pt idx="3726">
                  <c:v>58.8</c:v>
                </c:pt>
                <c:pt idx="3727">
                  <c:v>59.5</c:v>
                </c:pt>
                <c:pt idx="3728">
                  <c:v>60.4</c:v>
                </c:pt>
                <c:pt idx="3729">
                  <c:v>61.2</c:v>
                </c:pt>
                <c:pt idx="3730">
                  <c:v>61.7</c:v>
                </c:pt>
                <c:pt idx="3731">
                  <c:v>61.9</c:v>
                </c:pt>
                <c:pt idx="3732">
                  <c:v>62.2</c:v>
                </c:pt>
                <c:pt idx="3733">
                  <c:v>62.6</c:v>
                </c:pt>
                <c:pt idx="3734">
                  <c:v>62.6</c:v>
                </c:pt>
                <c:pt idx="3735">
                  <c:v>63.5</c:v>
                </c:pt>
                <c:pt idx="3736">
                  <c:v>63.1</c:v>
                </c:pt>
                <c:pt idx="3737">
                  <c:v>63.3</c:v>
                </c:pt>
                <c:pt idx="3738">
                  <c:v>63.1</c:v>
                </c:pt>
                <c:pt idx="3739">
                  <c:v>63</c:v>
                </c:pt>
                <c:pt idx="3740">
                  <c:v>62.6</c:v>
                </c:pt>
                <c:pt idx="3741">
                  <c:v>62.4</c:v>
                </c:pt>
                <c:pt idx="3742">
                  <c:v>61.9</c:v>
                </c:pt>
                <c:pt idx="3743">
                  <c:v>61</c:v>
                </c:pt>
                <c:pt idx="3744">
                  <c:v>60.3</c:v>
                </c:pt>
                <c:pt idx="3745">
                  <c:v>59.5</c:v>
                </c:pt>
                <c:pt idx="3746">
                  <c:v>58.8</c:v>
                </c:pt>
                <c:pt idx="3747">
                  <c:v>57.7</c:v>
                </c:pt>
                <c:pt idx="3748">
                  <c:v>56.8</c:v>
                </c:pt>
                <c:pt idx="3749">
                  <c:v>55.8</c:v>
                </c:pt>
                <c:pt idx="3750">
                  <c:v>54.9</c:v>
                </c:pt>
                <c:pt idx="3751">
                  <c:v>54</c:v>
                </c:pt>
                <c:pt idx="3752">
                  <c:v>52.7</c:v>
                </c:pt>
                <c:pt idx="3753">
                  <c:v>51.1</c:v>
                </c:pt>
                <c:pt idx="3754">
                  <c:v>48</c:v>
                </c:pt>
                <c:pt idx="3755">
                  <c:v>46.6</c:v>
                </c:pt>
                <c:pt idx="3756">
                  <c:v>45.5</c:v>
                </c:pt>
                <c:pt idx="3757">
                  <c:v>44.6</c:v>
                </c:pt>
                <c:pt idx="3758">
                  <c:v>43.7</c:v>
                </c:pt>
                <c:pt idx="3759">
                  <c:v>42.8</c:v>
                </c:pt>
                <c:pt idx="3760">
                  <c:v>42.1</c:v>
                </c:pt>
                <c:pt idx="3761">
                  <c:v>41.4</c:v>
                </c:pt>
                <c:pt idx="3762">
                  <c:v>40.6</c:v>
                </c:pt>
                <c:pt idx="3763">
                  <c:v>39.9</c:v>
                </c:pt>
                <c:pt idx="3764">
                  <c:v>39.6</c:v>
                </c:pt>
                <c:pt idx="3765">
                  <c:v>38.800000000000011</c:v>
                </c:pt>
                <c:pt idx="3766">
                  <c:v>38.5</c:v>
                </c:pt>
                <c:pt idx="3767">
                  <c:v>38.300000000000011</c:v>
                </c:pt>
                <c:pt idx="3768">
                  <c:v>37.6</c:v>
                </c:pt>
                <c:pt idx="3769">
                  <c:v>37</c:v>
                </c:pt>
                <c:pt idx="3770">
                  <c:v>36.700000000000003</c:v>
                </c:pt>
                <c:pt idx="3771">
                  <c:v>36.300000000000011</c:v>
                </c:pt>
                <c:pt idx="3772">
                  <c:v>36</c:v>
                </c:pt>
                <c:pt idx="3773">
                  <c:v>35.6</c:v>
                </c:pt>
                <c:pt idx="3774">
                  <c:v>35.200000000000003</c:v>
                </c:pt>
                <c:pt idx="3775">
                  <c:v>34.9</c:v>
                </c:pt>
                <c:pt idx="3776">
                  <c:v>34.5</c:v>
                </c:pt>
                <c:pt idx="3777">
                  <c:v>34.300000000000011</c:v>
                </c:pt>
                <c:pt idx="3778">
                  <c:v>34</c:v>
                </c:pt>
                <c:pt idx="3779">
                  <c:v>33.800000000000011</c:v>
                </c:pt>
                <c:pt idx="3780">
                  <c:v>33.4</c:v>
                </c:pt>
                <c:pt idx="3781">
                  <c:v>33.1</c:v>
                </c:pt>
                <c:pt idx="3782">
                  <c:v>32.700000000000003</c:v>
                </c:pt>
                <c:pt idx="3783">
                  <c:v>32.5</c:v>
                </c:pt>
                <c:pt idx="3784">
                  <c:v>32.4</c:v>
                </c:pt>
                <c:pt idx="3785">
                  <c:v>32</c:v>
                </c:pt>
                <c:pt idx="3786">
                  <c:v>31.6</c:v>
                </c:pt>
                <c:pt idx="3787">
                  <c:v>31.5</c:v>
                </c:pt>
                <c:pt idx="3788">
                  <c:v>31.3</c:v>
                </c:pt>
                <c:pt idx="3789">
                  <c:v>31.1</c:v>
                </c:pt>
                <c:pt idx="3790">
                  <c:v>30.7</c:v>
                </c:pt>
                <c:pt idx="3791">
                  <c:v>30.4</c:v>
                </c:pt>
                <c:pt idx="3792">
                  <c:v>30.2</c:v>
                </c:pt>
                <c:pt idx="3793">
                  <c:v>29.8</c:v>
                </c:pt>
                <c:pt idx="3794">
                  <c:v>29.5</c:v>
                </c:pt>
                <c:pt idx="3795">
                  <c:v>29.3</c:v>
                </c:pt>
                <c:pt idx="3796">
                  <c:v>29.1</c:v>
                </c:pt>
                <c:pt idx="3797">
                  <c:v>28.8</c:v>
                </c:pt>
                <c:pt idx="3798">
                  <c:v>28.4</c:v>
                </c:pt>
                <c:pt idx="3799">
                  <c:v>28.6</c:v>
                </c:pt>
                <c:pt idx="3800">
                  <c:v>28.6</c:v>
                </c:pt>
                <c:pt idx="3801">
                  <c:v>28.2</c:v>
                </c:pt>
                <c:pt idx="3802">
                  <c:v>28</c:v>
                </c:pt>
                <c:pt idx="3803">
                  <c:v>28.2</c:v>
                </c:pt>
                <c:pt idx="3804">
                  <c:v>28.2</c:v>
                </c:pt>
                <c:pt idx="3805">
                  <c:v>28</c:v>
                </c:pt>
                <c:pt idx="3806">
                  <c:v>27.5</c:v>
                </c:pt>
                <c:pt idx="3807">
                  <c:v>27.1</c:v>
                </c:pt>
                <c:pt idx="3808">
                  <c:v>26.8</c:v>
                </c:pt>
                <c:pt idx="3809">
                  <c:v>26.6</c:v>
                </c:pt>
                <c:pt idx="3810">
                  <c:v>26.4</c:v>
                </c:pt>
                <c:pt idx="3811">
                  <c:v>26.2</c:v>
                </c:pt>
                <c:pt idx="3812">
                  <c:v>26.1</c:v>
                </c:pt>
                <c:pt idx="3813">
                  <c:v>25.9</c:v>
                </c:pt>
                <c:pt idx="3814">
                  <c:v>25.7</c:v>
                </c:pt>
                <c:pt idx="3815">
                  <c:v>25.7</c:v>
                </c:pt>
                <c:pt idx="3816">
                  <c:v>25.5</c:v>
                </c:pt>
                <c:pt idx="3817">
                  <c:v>25.2</c:v>
                </c:pt>
                <c:pt idx="3818">
                  <c:v>25</c:v>
                </c:pt>
                <c:pt idx="3819">
                  <c:v>24.8</c:v>
                </c:pt>
                <c:pt idx="3820">
                  <c:v>24.6</c:v>
                </c:pt>
                <c:pt idx="3821">
                  <c:v>24.6</c:v>
                </c:pt>
                <c:pt idx="3822">
                  <c:v>24.4</c:v>
                </c:pt>
                <c:pt idx="3823">
                  <c:v>24.3</c:v>
                </c:pt>
                <c:pt idx="3824">
                  <c:v>24.1</c:v>
                </c:pt>
                <c:pt idx="3825">
                  <c:v>23.9</c:v>
                </c:pt>
                <c:pt idx="3826">
                  <c:v>23.7</c:v>
                </c:pt>
                <c:pt idx="3827">
                  <c:v>23.7</c:v>
                </c:pt>
                <c:pt idx="3828">
                  <c:v>23.5</c:v>
                </c:pt>
                <c:pt idx="3829">
                  <c:v>23.2</c:v>
                </c:pt>
                <c:pt idx="3830">
                  <c:v>23</c:v>
                </c:pt>
                <c:pt idx="3831">
                  <c:v>22.8</c:v>
                </c:pt>
                <c:pt idx="3832">
                  <c:v>22.6</c:v>
                </c:pt>
                <c:pt idx="3833">
                  <c:v>22.6</c:v>
                </c:pt>
                <c:pt idx="3834">
                  <c:v>22.5</c:v>
                </c:pt>
                <c:pt idx="3835">
                  <c:v>22.3</c:v>
                </c:pt>
                <c:pt idx="3836">
                  <c:v>22.3</c:v>
                </c:pt>
                <c:pt idx="3837">
                  <c:v>22.3</c:v>
                </c:pt>
                <c:pt idx="3838">
                  <c:v>22.3</c:v>
                </c:pt>
                <c:pt idx="3839">
                  <c:v>22.3</c:v>
                </c:pt>
                <c:pt idx="3840">
                  <c:v>22.3</c:v>
                </c:pt>
                <c:pt idx="3841">
                  <c:v>22.3</c:v>
                </c:pt>
                <c:pt idx="3842">
                  <c:v>22.3</c:v>
                </c:pt>
                <c:pt idx="3843">
                  <c:v>22.3</c:v>
                </c:pt>
                <c:pt idx="3844">
                  <c:v>22.3</c:v>
                </c:pt>
                <c:pt idx="3845">
                  <c:v>22.3</c:v>
                </c:pt>
                <c:pt idx="3846">
                  <c:v>22.5</c:v>
                </c:pt>
                <c:pt idx="3847">
                  <c:v>24.1</c:v>
                </c:pt>
                <c:pt idx="3848">
                  <c:v>25.3</c:v>
                </c:pt>
                <c:pt idx="3849">
                  <c:v>26.6</c:v>
                </c:pt>
                <c:pt idx="3850">
                  <c:v>28.2</c:v>
                </c:pt>
                <c:pt idx="3851">
                  <c:v>30</c:v>
                </c:pt>
                <c:pt idx="3852">
                  <c:v>31.6</c:v>
                </c:pt>
                <c:pt idx="3853">
                  <c:v>33.1</c:v>
                </c:pt>
                <c:pt idx="3854">
                  <c:v>34.300000000000011</c:v>
                </c:pt>
                <c:pt idx="3855">
                  <c:v>35.6</c:v>
                </c:pt>
                <c:pt idx="3856">
                  <c:v>36.300000000000011</c:v>
                </c:pt>
                <c:pt idx="3857">
                  <c:v>38.5</c:v>
                </c:pt>
                <c:pt idx="3858">
                  <c:v>40.1</c:v>
                </c:pt>
                <c:pt idx="3859">
                  <c:v>41.9</c:v>
                </c:pt>
                <c:pt idx="3860">
                  <c:v>43.7</c:v>
                </c:pt>
                <c:pt idx="3861">
                  <c:v>44.4</c:v>
                </c:pt>
                <c:pt idx="3862">
                  <c:v>45.9</c:v>
                </c:pt>
                <c:pt idx="3863">
                  <c:v>46.4</c:v>
                </c:pt>
                <c:pt idx="3864">
                  <c:v>48</c:v>
                </c:pt>
                <c:pt idx="3865">
                  <c:v>49.6</c:v>
                </c:pt>
                <c:pt idx="3866">
                  <c:v>49.5</c:v>
                </c:pt>
                <c:pt idx="3867">
                  <c:v>50.9</c:v>
                </c:pt>
                <c:pt idx="3868">
                  <c:v>52.2</c:v>
                </c:pt>
                <c:pt idx="3869">
                  <c:v>52.2</c:v>
                </c:pt>
                <c:pt idx="3870">
                  <c:v>53.6</c:v>
                </c:pt>
                <c:pt idx="3871">
                  <c:v>55.2</c:v>
                </c:pt>
                <c:pt idx="3872">
                  <c:v>56.8</c:v>
                </c:pt>
                <c:pt idx="3873">
                  <c:v>57.7</c:v>
                </c:pt>
                <c:pt idx="3874">
                  <c:v>59.2</c:v>
                </c:pt>
                <c:pt idx="3875">
                  <c:v>59.9</c:v>
                </c:pt>
                <c:pt idx="3876">
                  <c:v>60.1</c:v>
                </c:pt>
                <c:pt idx="3877">
                  <c:v>59.7</c:v>
                </c:pt>
                <c:pt idx="3878">
                  <c:v>59.5</c:v>
                </c:pt>
                <c:pt idx="3879">
                  <c:v>60.3</c:v>
                </c:pt>
                <c:pt idx="3880">
                  <c:v>61</c:v>
                </c:pt>
                <c:pt idx="3881">
                  <c:v>59.9</c:v>
                </c:pt>
                <c:pt idx="3882">
                  <c:v>60.6</c:v>
                </c:pt>
                <c:pt idx="3883">
                  <c:v>60.6</c:v>
                </c:pt>
                <c:pt idx="3884">
                  <c:v>60.4</c:v>
                </c:pt>
                <c:pt idx="3885">
                  <c:v>60.6</c:v>
                </c:pt>
                <c:pt idx="3886">
                  <c:v>59.9</c:v>
                </c:pt>
                <c:pt idx="3887">
                  <c:v>56.1</c:v>
                </c:pt>
                <c:pt idx="3888">
                  <c:v>54</c:v>
                </c:pt>
                <c:pt idx="3889">
                  <c:v>54.7</c:v>
                </c:pt>
                <c:pt idx="3890">
                  <c:v>55.2</c:v>
                </c:pt>
                <c:pt idx="3891">
                  <c:v>55.2</c:v>
                </c:pt>
                <c:pt idx="3892">
                  <c:v>54.3</c:v>
                </c:pt>
                <c:pt idx="3893">
                  <c:v>52.9</c:v>
                </c:pt>
                <c:pt idx="3894">
                  <c:v>50.9</c:v>
                </c:pt>
                <c:pt idx="3895">
                  <c:v>49.6</c:v>
                </c:pt>
                <c:pt idx="3896">
                  <c:v>48.7</c:v>
                </c:pt>
                <c:pt idx="3897">
                  <c:v>47.8</c:v>
                </c:pt>
                <c:pt idx="3898">
                  <c:v>46.8</c:v>
                </c:pt>
                <c:pt idx="3899">
                  <c:v>45.9</c:v>
                </c:pt>
                <c:pt idx="3900">
                  <c:v>45.1</c:v>
                </c:pt>
                <c:pt idx="3901">
                  <c:v>44.2</c:v>
                </c:pt>
                <c:pt idx="3902">
                  <c:v>43.5</c:v>
                </c:pt>
                <c:pt idx="3903">
                  <c:v>42.6</c:v>
                </c:pt>
                <c:pt idx="3904">
                  <c:v>41.9</c:v>
                </c:pt>
                <c:pt idx="3905">
                  <c:v>41.2</c:v>
                </c:pt>
                <c:pt idx="3906">
                  <c:v>40.300000000000011</c:v>
                </c:pt>
                <c:pt idx="3907">
                  <c:v>39.9</c:v>
                </c:pt>
                <c:pt idx="3908">
                  <c:v>39.6</c:v>
                </c:pt>
                <c:pt idx="3909">
                  <c:v>38.800000000000011</c:v>
                </c:pt>
                <c:pt idx="3910">
                  <c:v>38.5</c:v>
                </c:pt>
                <c:pt idx="3911">
                  <c:v>37.9</c:v>
                </c:pt>
                <c:pt idx="3912">
                  <c:v>37.4</c:v>
                </c:pt>
                <c:pt idx="3913">
                  <c:v>37</c:v>
                </c:pt>
                <c:pt idx="3914">
                  <c:v>36.9</c:v>
                </c:pt>
                <c:pt idx="3915">
                  <c:v>36.5</c:v>
                </c:pt>
                <c:pt idx="3916">
                  <c:v>36.1</c:v>
                </c:pt>
                <c:pt idx="3917">
                  <c:v>35.800000000000011</c:v>
                </c:pt>
                <c:pt idx="3918">
                  <c:v>35.4</c:v>
                </c:pt>
                <c:pt idx="3919">
                  <c:v>35.1</c:v>
                </c:pt>
                <c:pt idx="3920">
                  <c:v>34.9</c:v>
                </c:pt>
                <c:pt idx="3921">
                  <c:v>34.5</c:v>
                </c:pt>
                <c:pt idx="3922">
                  <c:v>34.300000000000011</c:v>
                </c:pt>
                <c:pt idx="3923">
                  <c:v>34</c:v>
                </c:pt>
                <c:pt idx="3924">
                  <c:v>33.6</c:v>
                </c:pt>
                <c:pt idx="3925">
                  <c:v>33.4</c:v>
                </c:pt>
                <c:pt idx="3926">
                  <c:v>33.1</c:v>
                </c:pt>
                <c:pt idx="3927">
                  <c:v>32.9</c:v>
                </c:pt>
                <c:pt idx="3928">
                  <c:v>32.700000000000003</c:v>
                </c:pt>
                <c:pt idx="3929">
                  <c:v>32.4</c:v>
                </c:pt>
                <c:pt idx="3930">
                  <c:v>32</c:v>
                </c:pt>
                <c:pt idx="3931">
                  <c:v>31.6</c:v>
                </c:pt>
                <c:pt idx="3932">
                  <c:v>31.5</c:v>
                </c:pt>
                <c:pt idx="3933">
                  <c:v>31.3</c:v>
                </c:pt>
                <c:pt idx="3934">
                  <c:v>30.9</c:v>
                </c:pt>
                <c:pt idx="3935">
                  <c:v>30.7</c:v>
                </c:pt>
                <c:pt idx="3936">
                  <c:v>30.4</c:v>
                </c:pt>
                <c:pt idx="3937">
                  <c:v>30</c:v>
                </c:pt>
                <c:pt idx="3938">
                  <c:v>29.7</c:v>
                </c:pt>
                <c:pt idx="3939">
                  <c:v>29.5</c:v>
                </c:pt>
                <c:pt idx="3940">
                  <c:v>29.3</c:v>
                </c:pt>
                <c:pt idx="3941">
                  <c:v>29.1</c:v>
                </c:pt>
                <c:pt idx="3942">
                  <c:v>28.9</c:v>
                </c:pt>
                <c:pt idx="3943">
                  <c:v>28.8</c:v>
                </c:pt>
                <c:pt idx="3944">
                  <c:v>28.4</c:v>
                </c:pt>
                <c:pt idx="3945">
                  <c:v>28.4</c:v>
                </c:pt>
                <c:pt idx="3946">
                  <c:v>28.6</c:v>
                </c:pt>
                <c:pt idx="3947">
                  <c:v>28.4</c:v>
                </c:pt>
                <c:pt idx="3948">
                  <c:v>28.2</c:v>
                </c:pt>
                <c:pt idx="3949">
                  <c:v>27.9</c:v>
                </c:pt>
                <c:pt idx="3950">
                  <c:v>27.9</c:v>
                </c:pt>
                <c:pt idx="3951">
                  <c:v>27.7</c:v>
                </c:pt>
                <c:pt idx="3952">
                  <c:v>27.5</c:v>
                </c:pt>
                <c:pt idx="3953">
                  <c:v>27.3</c:v>
                </c:pt>
                <c:pt idx="3954">
                  <c:v>27.1</c:v>
                </c:pt>
                <c:pt idx="3955">
                  <c:v>27.1</c:v>
                </c:pt>
                <c:pt idx="3956">
                  <c:v>27</c:v>
                </c:pt>
                <c:pt idx="3957">
                  <c:v>27</c:v>
                </c:pt>
                <c:pt idx="3958">
                  <c:v>26.8</c:v>
                </c:pt>
                <c:pt idx="3959">
                  <c:v>26.6</c:v>
                </c:pt>
                <c:pt idx="3960">
                  <c:v>26.4</c:v>
                </c:pt>
                <c:pt idx="3961">
                  <c:v>26.4</c:v>
                </c:pt>
                <c:pt idx="3962">
                  <c:v>26.2</c:v>
                </c:pt>
                <c:pt idx="3963">
                  <c:v>26.1</c:v>
                </c:pt>
                <c:pt idx="3964">
                  <c:v>26.1</c:v>
                </c:pt>
                <c:pt idx="3965">
                  <c:v>25.7</c:v>
                </c:pt>
                <c:pt idx="3966">
                  <c:v>25.7</c:v>
                </c:pt>
                <c:pt idx="3967">
                  <c:v>25.3</c:v>
                </c:pt>
                <c:pt idx="3968">
                  <c:v>25.3</c:v>
                </c:pt>
                <c:pt idx="3969">
                  <c:v>25.2</c:v>
                </c:pt>
                <c:pt idx="3970">
                  <c:v>25</c:v>
                </c:pt>
                <c:pt idx="3971">
                  <c:v>24.8</c:v>
                </c:pt>
                <c:pt idx="3972">
                  <c:v>24.8</c:v>
                </c:pt>
                <c:pt idx="3973">
                  <c:v>24.6</c:v>
                </c:pt>
                <c:pt idx="3974">
                  <c:v>24.4</c:v>
                </c:pt>
                <c:pt idx="3975">
                  <c:v>24.1</c:v>
                </c:pt>
                <c:pt idx="3976">
                  <c:v>24.1</c:v>
                </c:pt>
                <c:pt idx="3977">
                  <c:v>24.1</c:v>
                </c:pt>
                <c:pt idx="3978">
                  <c:v>23.7</c:v>
                </c:pt>
                <c:pt idx="3979">
                  <c:v>23.7</c:v>
                </c:pt>
                <c:pt idx="3980">
                  <c:v>23.5</c:v>
                </c:pt>
                <c:pt idx="3981">
                  <c:v>23.7</c:v>
                </c:pt>
                <c:pt idx="3982">
                  <c:v>23.5</c:v>
                </c:pt>
                <c:pt idx="3983">
                  <c:v>23.5</c:v>
                </c:pt>
                <c:pt idx="3984">
                  <c:v>23.7</c:v>
                </c:pt>
                <c:pt idx="3985">
                  <c:v>23.7</c:v>
                </c:pt>
                <c:pt idx="3986">
                  <c:v>23.5</c:v>
                </c:pt>
                <c:pt idx="3987">
                  <c:v>23.7</c:v>
                </c:pt>
                <c:pt idx="3988">
                  <c:v>24.4</c:v>
                </c:pt>
                <c:pt idx="3989">
                  <c:v>25.3</c:v>
                </c:pt>
                <c:pt idx="3990">
                  <c:v>26.4</c:v>
                </c:pt>
                <c:pt idx="3991">
                  <c:v>28.2</c:v>
                </c:pt>
                <c:pt idx="3992">
                  <c:v>29.3</c:v>
                </c:pt>
                <c:pt idx="3993">
                  <c:v>29.8</c:v>
                </c:pt>
                <c:pt idx="3994">
                  <c:v>30.4</c:v>
                </c:pt>
                <c:pt idx="3995">
                  <c:v>32</c:v>
                </c:pt>
                <c:pt idx="3996">
                  <c:v>33.4</c:v>
                </c:pt>
                <c:pt idx="3997">
                  <c:v>34</c:v>
                </c:pt>
                <c:pt idx="3998">
                  <c:v>34.700000000000003</c:v>
                </c:pt>
                <c:pt idx="3999">
                  <c:v>37.4</c:v>
                </c:pt>
                <c:pt idx="4000">
                  <c:v>40.300000000000011</c:v>
                </c:pt>
                <c:pt idx="4001">
                  <c:v>40.5</c:v>
                </c:pt>
                <c:pt idx="4002">
                  <c:v>42.1</c:v>
                </c:pt>
                <c:pt idx="4003">
                  <c:v>43.7</c:v>
                </c:pt>
                <c:pt idx="4004">
                  <c:v>44.6</c:v>
                </c:pt>
                <c:pt idx="4005">
                  <c:v>45.7</c:v>
                </c:pt>
                <c:pt idx="4006">
                  <c:v>47.3</c:v>
                </c:pt>
                <c:pt idx="4007">
                  <c:v>48.7</c:v>
                </c:pt>
                <c:pt idx="4008">
                  <c:v>50.4</c:v>
                </c:pt>
                <c:pt idx="4009">
                  <c:v>52.3</c:v>
                </c:pt>
                <c:pt idx="4010">
                  <c:v>53.6</c:v>
                </c:pt>
                <c:pt idx="4011">
                  <c:v>56.3</c:v>
                </c:pt>
                <c:pt idx="4012">
                  <c:v>57.7</c:v>
                </c:pt>
                <c:pt idx="4013">
                  <c:v>58.3</c:v>
                </c:pt>
                <c:pt idx="4014">
                  <c:v>59.2</c:v>
                </c:pt>
                <c:pt idx="4015">
                  <c:v>60.8</c:v>
                </c:pt>
                <c:pt idx="4016">
                  <c:v>61.7</c:v>
                </c:pt>
                <c:pt idx="4017">
                  <c:v>62.6</c:v>
                </c:pt>
                <c:pt idx="4018">
                  <c:v>62.6</c:v>
                </c:pt>
                <c:pt idx="4019">
                  <c:v>63.5</c:v>
                </c:pt>
                <c:pt idx="4020">
                  <c:v>64.400000000000006</c:v>
                </c:pt>
                <c:pt idx="4021">
                  <c:v>64.8</c:v>
                </c:pt>
                <c:pt idx="4022">
                  <c:v>65.099999999999994</c:v>
                </c:pt>
                <c:pt idx="4023">
                  <c:v>65.099999999999994</c:v>
                </c:pt>
                <c:pt idx="4024">
                  <c:v>65.099999999999994</c:v>
                </c:pt>
                <c:pt idx="4025">
                  <c:v>65.099999999999994</c:v>
                </c:pt>
                <c:pt idx="4026">
                  <c:v>64.900000000000006</c:v>
                </c:pt>
                <c:pt idx="4027">
                  <c:v>64.900000000000006</c:v>
                </c:pt>
                <c:pt idx="4028">
                  <c:v>65.099999999999994</c:v>
                </c:pt>
                <c:pt idx="4029">
                  <c:v>64.8</c:v>
                </c:pt>
                <c:pt idx="4030">
                  <c:v>64.400000000000006</c:v>
                </c:pt>
                <c:pt idx="4031">
                  <c:v>63.7</c:v>
                </c:pt>
                <c:pt idx="4032">
                  <c:v>62.8</c:v>
                </c:pt>
                <c:pt idx="4033">
                  <c:v>62.2</c:v>
                </c:pt>
                <c:pt idx="4034">
                  <c:v>61.3</c:v>
                </c:pt>
                <c:pt idx="4035">
                  <c:v>57</c:v>
                </c:pt>
                <c:pt idx="4036">
                  <c:v>57.4</c:v>
                </c:pt>
                <c:pt idx="4037">
                  <c:v>57</c:v>
                </c:pt>
                <c:pt idx="4038">
                  <c:v>55.9</c:v>
                </c:pt>
                <c:pt idx="4039">
                  <c:v>54</c:v>
                </c:pt>
                <c:pt idx="4040">
                  <c:v>52.5</c:v>
                </c:pt>
                <c:pt idx="4041">
                  <c:v>51.6</c:v>
                </c:pt>
                <c:pt idx="4042">
                  <c:v>50.5</c:v>
                </c:pt>
                <c:pt idx="4043">
                  <c:v>50.2</c:v>
                </c:pt>
                <c:pt idx="4044">
                  <c:v>49.6</c:v>
                </c:pt>
                <c:pt idx="4045">
                  <c:v>49.1</c:v>
                </c:pt>
                <c:pt idx="4046">
                  <c:v>48.7</c:v>
                </c:pt>
                <c:pt idx="4047">
                  <c:v>48.4</c:v>
                </c:pt>
                <c:pt idx="4048">
                  <c:v>47.8</c:v>
                </c:pt>
                <c:pt idx="4049">
                  <c:v>47.3</c:v>
                </c:pt>
                <c:pt idx="4050">
                  <c:v>46.6</c:v>
                </c:pt>
                <c:pt idx="4051">
                  <c:v>46.2</c:v>
                </c:pt>
                <c:pt idx="4052">
                  <c:v>45.9</c:v>
                </c:pt>
                <c:pt idx="4053">
                  <c:v>45.7</c:v>
                </c:pt>
                <c:pt idx="4054">
                  <c:v>45.3</c:v>
                </c:pt>
                <c:pt idx="4055">
                  <c:v>45.1</c:v>
                </c:pt>
                <c:pt idx="4056">
                  <c:v>45</c:v>
                </c:pt>
                <c:pt idx="4057">
                  <c:v>44.6</c:v>
                </c:pt>
                <c:pt idx="4058">
                  <c:v>44.4</c:v>
                </c:pt>
                <c:pt idx="4059">
                  <c:v>44.4</c:v>
                </c:pt>
                <c:pt idx="4060">
                  <c:v>44.1</c:v>
                </c:pt>
                <c:pt idx="4061">
                  <c:v>43.9</c:v>
                </c:pt>
                <c:pt idx="4062">
                  <c:v>43.9</c:v>
                </c:pt>
                <c:pt idx="4063">
                  <c:v>43.3</c:v>
                </c:pt>
                <c:pt idx="4064">
                  <c:v>43.3</c:v>
                </c:pt>
                <c:pt idx="4065">
                  <c:v>43.2</c:v>
                </c:pt>
                <c:pt idx="4066">
                  <c:v>43</c:v>
                </c:pt>
                <c:pt idx="4067">
                  <c:v>42.6</c:v>
                </c:pt>
                <c:pt idx="4068">
                  <c:v>42.3</c:v>
                </c:pt>
                <c:pt idx="4069">
                  <c:v>41.9</c:v>
                </c:pt>
                <c:pt idx="4070">
                  <c:v>41.7</c:v>
                </c:pt>
                <c:pt idx="4071">
                  <c:v>41.5</c:v>
                </c:pt>
                <c:pt idx="4072">
                  <c:v>41.2</c:v>
                </c:pt>
                <c:pt idx="4073">
                  <c:v>41.2</c:v>
                </c:pt>
                <c:pt idx="4074">
                  <c:v>40.800000000000011</c:v>
                </c:pt>
                <c:pt idx="4075">
                  <c:v>40.6</c:v>
                </c:pt>
                <c:pt idx="4076">
                  <c:v>40.1</c:v>
                </c:pt>
                <c:pt idx="4077">
                  <c:v>40.1</c:v>
                </c:pt>
                <c:pt idx="4078">
                  <c:v>39.9</c:v>
                </c:pt>
                <c:pt idx="4079">
                  <c:v>39.9</c:v>
                </c:pt>
                <c:pt idx="4080">
                  <c:v>39.700000000000003</c:v>
                </c:pt>
                <c:pt idx="4081">
                  <c:v>39.700000000000003</c:v>
                </c:pt>
                <c:pt idx="4082">
                  <c:v>39.6</c:v>
                </c:pt>
                <c:pt idx="4083">
                  <c:v>39.4</c:v>
                </c:pt>
                <c:pt idx="4084">
                  <c:v>39.200000000000003</c:v>
                </c:pt>
                <c:pt idx="4085">
                  <c:v>39.200000000000003</c:v>
                </c:pt>
                <c:pt idx="4086">
                  <c:v>39</c:v>
                </c:pt>
                <c:pt idx="4087">
                  <c:v>38.800000000000011</c:v>
                </c:pt>
                <c:pt idx="4088">
                  <c:v>38.800000000000011</c:v>
                </c:pt>
                <c:pt idx="4089">
                  <c:v>38.800000000000011</c:v>
                </c:pt>
                <c:pt idx="4090">
                  <c:v>38.800000000000011</c:v>
                </c:pt>
                <c:pt idx="4091">
                  <c:v>39</c:v>
                </c:pt>
                <c:pt idx="4092">
                  <c:v>39</c:v>
                </c:pt>
                <c:pt idx="4093">
                  <c:v>39.4</c:v>
                </c:pt>
                <c:pt idx="4094">
                  <c:v>40.5</c:v>
                </c:pt>
                <c:pt idx="4095">
                  <c:v>40.800000000000011</c:v>
                </c:pt>
                <c:pt idx="4096">
                  <c:v>41</c:v>
                </c:pt>
                <c:pt idx="4097">
                  <c:v>41.2</c:v>
                </c:pt>
                <c:pt idx="4098">
                  <c:v>41.2</c:v>
                </c:pt>
                <c:pt idx="4099">
                  <c:v>41</c:v>
                </c:pt>
                <c:pt idx="4100">
                  <c:v>40.800000000000011</c:v>
                </c:pt>
                <c:pt idx="4101">
                  <c:v>40.300000000000011</c:v>
                </c:pt>
                <c:pt idx="4102">
                  <c:v>40.1</c:v>
                </c:pt>
                <c:pt idx="4103">
                  <c:v>40.300000000000011</c:v>
                </c:pt>
                <c:pt idx="4104">
                  <c:v>40.1</c:v>
                </c:pt>
                <c:pt idx="4105">
                  <c:v>39.9</c:v>
                </c:pt>
                <c:pt idx="4106">
                  <c:v>39.700000000000003</c:v>
                </c:pt>
                <c:pt idx="4107">
                  <c:v>39.6</c:v>
                </c:pt>
                <c:pt idx="4108">
                  <c:v>39.200000000000003</c:v>
                </c:pt>
                <c:pt idx="4109">
                  <c:v>38.700000000000003</c:v>
                </c:pt>
                <c:pt idx="4110">
                  <c:v>38.5</c:v>
                </c:pt>
                <c:pt idx="4111">
                  <c:v>38.5</c:v>
                </c:pt>
                <c:pt idx="4112">
                  <c:v>38.5</c:v>
                </c:pt>
                <c:pt idx="4113">
                  <c:v>38.300000000000011</c:v>
                </c:pt>
                <c:pt idx="4114">
                  <c:v>38.300000000000011</c:v>
                </c:pt>
                <c:pt idx="4115">
                  <c:v>38.300000000000011</c:v>
                </c:pt>
                <c:pt idx="4116">
                  <c:v>38.300000000000011</c:v>
                </c:pt>
                <c:pt idx="4117">
                  <c:v>38.1</c:v>
                </c:pt>
                <c:pt idx="4118">
                  <c:v>38.300000000000011</c:v>
                </c:pt>
                <c:pt idx="4119">
                  <c:v>37.800000000000011</c:v>
                </c:pt>
                <c:pt idx="4120">
                  <c:v>37.800000000000011</c:v>
                </c:pt>
                <c:pt idx="4121">
                  <c:v>37.800000000000011</c:v>
                </c:pt>
                <c:pt idx="4122">
                  <c:v>37.800000000000011</c:v>
                </c:pt>
                <c:pt idx="4123">
                  <c:v>37.9</c:v>
                </c:pt>
                <c:pt idx="4124">
                  <c:v>37.800000000000011</c:v>
                </c:pt>
                <c:pt idx="4125">
                  <c:v>37.6</c:v>
                </c:pt>
                <c:pt idx="4126">
                  <c:v>37.800000000000011</c:v>
                </c:pt>
                <c:pt idx="4127">
                  <c:v>37.9</c:v>
                </c:pt>
                <c:pt idx="4128">
                  <c:v>37.800000000000011</c:v>
                </c:pt>
                <c:pt idx="4129">
                  <c:v>37.6</c:v>
                </c:pt>
                <c:pt idx="4130">
                  <c:v>37.6</c:v>
                </c:pt>
                <c:pt idx="4131">
                  <c:v>37.4</c:v>
                </c:pt>
                <c:pt idx="4132">
                  <c:v>37.6</c:v>
                </c:pt>
                <c:pt idx="4133">
                  <c:v>38.800000000000011</c:v>
                </c:pt>
                <c:pt idx="4134">
                  <c:v>39.9</c:v>
                </c:pt>
                <c:pt idx="4135">
                  <c:v>41.5</c:v>
                </c:pt>
                <c:pt idx="4136">
                  <c:v>42.8</c:v>
                </c:pt>
                <c:pt idx="4137">
                  <c:v>43.7</c:v>
                </c:pt>
                <c:pt idx="4138">
                  <c:v>46</c:v>
                </c:pt>
                <c:pt idx="4139">
                  <c:v>46.8</c:v>
                </c:pt>
                <c:pt idx="4140">
                  <c:v>48.6</c:v>
                </c:pt>
                <c:pt idx="4141">
                  <c:v>50.5</c:v>
                </c:pt>
                <c:pt idx="4142">
                  <c:v>52.5</c:v>
                </c:pt>
                <c:pt idx="4143">
                  <c:v>54.1</c:v>
                </c:pt>
                <c:pt idx="4144">
                  <c:v>55.6</c:v>
                </c:pt>
                <c:pt idx="4145">
                  <c:v>57</c:v>
                </c:pt>
                <c:pt idx="4146">
                  <c:v>59</c:v>
                </c:pt>
                <c:pt idx="4147">
                  <c:v>60.8</c:v>
                </c:pt>
                <c:pt idx="4148">
                  <c:v>62.2</c:v>
                </c:pt>
                <c:pt idx="4149">
                  <c:v>63.1</c:v>
                </c:pt>
                <c:pt idx="4150">
                  <c:v>64.400000000000006</c:v>
                </c:pt>
                <c:pt idx="4151">
                  <c:v>65.8</c:v>
                </c:pt>
                <c:pt idx="4152">
                  <c:v>66.900000000000006</c:v>
                </c:pt>
                <c:pt idx="4153">
                  <c:v>67.8</c:v>
                </c:pt>
                <c:pt idx="4154">
                  <c:v>70</c:v>
                </c:pt>
                <c:pt idx="4155">
                  <c:v>70.5</c:v>
                </c:pt>
                <c:pt idx="4156">
                  <c:v>71.400000000000006</c:v>
                </c:pt>
                <c:pt idx="4157">
                  <c:v>71.8</c:v>
                </c:pt>
                <c:pt idx="4158">
                  <c:v>70.900000000000006</c:v>
                </c:pt>
                <c:pt idx="4159">
                  <c:v>70.900000000000006</c:v>
                </c:pt>
                <c:pt idx="4160">
                  <c:v>69.3</c:v>
                </c:pt>
                <c:pt idx="4161">
                  <c:v>68.900000000000006</c:v>
                </c:pt>
                <c:pt idx="4162">
                  <c:v>67.8</c:v>
                </c:pt>
                <c:pt idx="4163">
                  <c:v>67.5</c:v>
                </c:pt>
                <c:pt idx="4164">
                  <c:v>67.099999999999994</c:v>
                </c:pt>
                <c:pt idx="4165">
                  <c:v>67.3</c:v>
                </c:pt>
                <c:pt idx="4166">
                  <c:v>66.400000000000006</c:v>
                </c:pt>
                <c:pt idx="4167">
                  <c:v>65.3</c:v>
                </c:pt>
                <c:pt idx="4168">
                  <c:v>64.8</c:v>
                </c:pt>
                <c:pt idx="4169">
                  <c:v>64.900000000000006</c:v>
                </c:pt>
                <c:pt idx="4170">
                  <c:v>64.400000000000006</c:v>
                </c:pt>
                <c:pt idx="4171">
                  <c:v>64.2</c:v>
                </c:pt>
                <c:pt idx="4172">
                  <c:v>64.2</c:v>
                </c:pt>
                <c:pt idx="4173">
                  <c:v>62.4</c:v>
                </c:pt>
                <c:pt idx="4174">
                  <c:v>61.5</c:v>
                </c:pt>
                <c:pt idx="4175">
                  <c:v>60.8</c:v>
                </c:pt>
                <c:pt idx="4176">
                  <c:v>59.7</c:v>
                </c:pt>
                <c:pt idx="4177">
                  <c:v>57.2</c:v>
                </c:pt>
                <c:pt idx="4178">
                  <c:v>56.3</c:v>
                </c:pt>
                <c:pt idx="4179">
                  <c:v>55.2</c:v>
                </c:pt>
                <c:pt idx="4180">
                  <c:v>54.1</c:v>
                </c:pt>
                <c:pt idx="4181">
                  <c:v>53.2</c:v>
                </c:pt>
                <c:pt idx="4182">
                  <c:v>52.3</c:v>
                </c:pt>
                <c:pt idx="4183">
                  <c:v>51.6</c:v>
                </c:pt>
                <c:pt idx="4184">
                  <c:v>51.3</c:v>
                </c:pt>
                <c:pt idx="4185">
                  <c:v>50.4</c:v>
                </c:pt>
                <c:pt idx="4186">
                  <c:v>49.5</c:v>
                </c:pt>
                <c:pt idx="4187">
                  <c:v>48.7</c:v>
                </c:pt>
                <c:pt idx="4188">
                  <c:v>48</c:v>
                </c:pt>
                <c:pt idx="4189">
                  <c:v>47.7</c:v>
                </c:pt>
                <c:pt idx="4190">
                  <c:v>47.3</c:v>
                </c:pt>
                <c:pt idx="4191">
                  <c:v>46.9</c:v>
                </c:pt>
                <c:pt idx="4192">
                  <c:v>46.6</c:v>
                </c:pt>
                <c:pt idx="4193">
                  <c:v>46</c:v>
                </c:pt>
                <c:pt idx="4194">
                  <c:v>45.7</c:v>
                </c:pt>
                <c:pt idx="4195">
                  <c:v>45.3</c:v>
                </c:pt>
                <c:pt idx="4196">
                  <c:v>45.1</c:v>
                </c:pt>
                <c:pt idx="4197">
                  <c:v>45</c:v>
                </c:pt>
                <c:pt idx="4198">
                  <c:v>44.4</c:v>
                </c:pt>
                <c:pt idx="4199">
                  <c:v>43.9</c:v>
                </c:pt>
                <c:pt idx="4200">
                  <c:v>43.5</c:v>
                </c:pt>
                <c:pt idx="4201">
                  <c:v>43</c:v>
                </c:pt>
                <c:pt idx="4202">
                  <c:v>42.8</c:v>
                </c:pt>
                <c:pt idx="4203">
                  <c:v>42.8</c:v>
                </c:pt>
                <c:pt idx="4204">
                  <c:v>42.4</c:v>
                </c:pt>
                <c:pt idx="4205">
                  <c:v>42.3</c:v>
                </c:pt>
                <c:pt idx="4206">
                  <c:v>41.9</c:v>
                </c:pt>
                <c:pt idx="4207">
                  <c:v>41.7</c:v>
                </c:pt>
                <c:pt idx="4208">
                  <c:v>41.4</c:v>
                </c:pt>
                <c:pt idx="4209">
                  <c:v>40.800000000000011</c:v>
                </c:pt>
                <c:pt idx="4210">
                  <c:v>40.300000000000011</c:v>
                </c:pt>
                <c:pt idx="4211">
                  <c:v>39.9</c:v>
                </c:pt>
                <c:pt idx="4212">
                  <c:v>39.700000000000003</c:v>
                </c:pt>
                <c:pt idx="4213">
                  <c:v>39.4</c:v>
                </c:pt>
                <c:pt idx="4214">
                  <c:v>39.4</c:v>
                </c:pt>
                <c:pt idx="4215">
                  <c:v>38.800000000000011</c:v>
                </c:pt>
                <c:pt idx="4216">
                  <c:v>38.700000000000003</c:v>
                </c:pt>
                <c:pt idx="4217">
                  <c:v>38.5</c:v>
                </c:pt>
                <c:pt idx="4218">
                  <c:v>37.9</c:v>
                </c:pt>
                <c:pt idx="4219">
                  <c:v>37.800000000000011</c:v>
                </c:pt>
                <c:pt idx="4220">
                  <c:v>37.200000000000003</c:v>
                </c:pt>
                <c:pt idx="4221">
                  <c:v>36.9</c:v>
                </c:pt>
                <c:pt idx="4222">
                  <c:v>36.5</c:v>
                </c:pt>
                <c:pt idx="4223">
                  <c:v>36</c:v>
                </c:pt>
                <c:pt idx="4224">
                  <c:v>35.6</c:v>
                </c:pt>
                <c:pt idx="4225">
                  <c:v>35.200000000000003</c:v>
                </c:pt>
                <c:pt idx="4226">
                  <c:v>34.700000000000003</c:v>
                </c:pt>
                <c:pt idx="4227">
                  <c:v>34.5</c:v>
                </c:pt>
                <c:pt idx="4228">
                  <c:v>34.200000000000003</c:v>
                </c:pt>
                <c:pt idx="4229">
                  <c:v>33.800000000000011</c:v>
                </c:pt>
                <c:pt idx="4230">
                  <c:v>33.4</c:v>
                </c:pt>
                <c:pt idx="4231">
                  <c:v>33.300000000000011</c:v>
                </c:pt>
                <c:pt idx="4232">
                  <c:v>33.300000000000011</c:v>
                </c:pt>
                <c:pt idx="4233">
                  <c:v>32.700000000000003</c:v>
                </c:pt>
                <c:pt idx="4234">
                  <c:v>32.700000000000003</c:v>
                </c:pt>
                <c:pt idx="4235">
                  <c:v>32.4</c:v>
                </c:pt>
                <c:pt idx="4236">
                  <c:v>32.200000000000003</c:v>
                </c:pt>
                <c:pt idx="4237">
                  <c:v>31.8</c:v>
                </c:pt>
                <c:pt idx="4238">
                  <c:v>31.5</c:v>
                </c:pt>
                <c:pt idx="4239">
                  <c:v>31.1</c:v>
                </c:pt>
                <c:pt idx="4240">
                  <c:v>30.9</c:v>
                </c:pt>
                <c:pt idx="4241">
                  <c:v>30.7</c:v>
                </c:pt>
                <c:pt idx="4242">
                  <c:v>30.7</c:v>
                </c:pt>
                <c:pt idx="4243">
                  <c:v>30.6</c:v>
                </c:pt>
                <c:pt idx="4244">
                  <c:v>30.4</c:v>
                </c:pt>
                <c:pt idx="4245">
                  <c:v>30.2</c:v>
                </c:pt>
                <c:pt idx="4246">
                  <c:v>29.8</c:v>
                </c:pt>
                <c:pt idx="4247">
                  <c:v>29.7</c:v>
                </c:pt>
                <c:pt idx="4248">
                  <c:v>29.5</c:v>
                </c:pt>
                <c:pt idx="4249">
                  <c:v>29.5</c:v>
                </c:pt>
                <c:pt idx="4250">
                  <c:v>29.3</c:v>
                </c:pt>
                <c:pt idx="4251">
                  <c:v>29.3</c:v>
                </c:pt>
                <c:pt idx="4252">
                  <c:v>28.9</c:v>
                </c:pt>
                <c:pt idx="4253">
                  <c:v>28.9</c:v>
                </c:pt>
                <c:pt idx="4254">
                  <c:v>28.8</c:v>
                </c:pt>
                <c:pt idx="4255">
                  <c:v>28.8</c:v>
                </c:pt>
                <c:pt idx="4256">
                  <c:v>28.8</c:v>
                </c:pt>
                <c:pt idx="4257">
                  <c:v>28.8</c:v>
                </c:pt>
                <c:pt idx="4258">
                  <c:v>28.9</c:v>
                </c:pt>
                <c:pt idx="4259">
                  <c:v>28.8</c:v>
                </c:pt>
                <c:pt idx="4260">
                  <c:v>29.1</c:v>
                </c:pt>
                <c:pt idx="4261">
                  <c:v>28.9</c:v>
                </c:pt>
                <c:pt idx="4262">
                  <c:v>28.9</c:v>
                </c:pt>
                <c:pt idx="4263">
                  <c:v>29.3</c:v>
                </c:pt>
                <c:pt idx="4264">
                  <c:v>29.3</c:v>
                </c:pt>
                <c:pt idx="4265">
                  <c:v>29.3</c:v>
                </c:pt>
                <c:pt idx="4266">
                  <c:v>29.3</c:v>
                </c:pt>
                <c:pt idx="4267">
                  <c:v>29.7</c:v>
                </c:pt>
                <c:pt idx="4268">
                  <c:v>30.6</c:v>
                </c:pt>
                <c:pt idx="4269">
                  <c:v>30.9</c:v>
                </c:pt>
                <c:pt idx="4270">
                  <c:v>31.5</c:v>
                </c:pt>
                <c:pt idx="4271">
                  <c:v>32.5</c:v>
                </c:pt>
                <c:pt idx="4272">
                  <c:v>33.6</c:v>
                </c:pt>
                <c:pt idx="4273">
                  <c:v>35.1</c:v>
                </c:pt>
                <c:pt idx="4274">
                  <c:v>36.1</c:v>
                </c:pt>
                <c:pt idx="4275">
                  <c:v>37.9</c:v>
                </c:pt>
                <c:pt idx="4276">
                  <c:v>39.6</c:v>
                </c:pt>
                <c:pt idx="4277">
                  <c:v>41.2</c:v>
                </c:pt>
                <c:pt idx="4278">
                  <c:v>42.8</c:v>
                </c:pt>
                <c:pt idx="4279">
                  <c:v>44.6</c:v>
                </c:pt>
                <c:pt idx="4280">
                  <c:v>46</c:v>
                </c:pt>
                <c:pt idx="4281">
                  <c:v>47.7</c:v>
                </c:pt>
                <c:pt idx="4282">
                  <c:v>50.9</c:v>
                </c:pt>
                <c:pt idx="4283">
                  <c:v>52.5</c:v>
                </c:pt>
                <c:pt idx="4284">
                  <c:v>54.5</c:v>
                </c:pt>
                <c:pt idx="4285">
                  <c:v>56.1</c:v>
                </c:pt>
                <c:pt idx="4286">
                  <c:v>57.6</c:v>
                </c:pt>
                <c:pt idx="4287">
                  <c:v>59.2</c:v>
                </c:pt>
                <c:pt idx="4288">
                  <c:v>60.6</c:v>
                </c:pt>
                <c:pt idx="4289">
                  <c:v>61.9</c:v>
                </c:pt>
                <c:pt idx="4290">
                  <c:v>63.3</c:v>
                </c:pt>
                <c:pt idx="4291">
                  <c:v>64</c:v>
                </c:pt>
                <c:pt idx="4292">
                  <c:v>64.900000000000006</c:v>
                </c:pt>
                <c:pt idx="4293">
                  <c:v>65.8</c:v>
                </c:pt>
                <c:pt idx="4294">
                  <c:v>66.7</c:v>
                </c:pt>
                <c:pt idx="4295">
                  <c:v>67.5</c:v>
                </c:pt>
                <c:pt idx="4296">
                  <c:v>68.400000000000006</c:v>
                </c:pt>
                <c:pt idx="4297">
                  <c:v>69.099999999999994</c:v>
                </c:pt>
                <c:pt idx="4298">
                  <c:v>69.8</c:v>
                </c:pt>
                <c:pt idx="4299">
                  <c:v>70.3</c:v>
                </c:pt>
                <c:pt idx="4300">
                  <c:v>70.5</c:v>
                </c:pt>
                <c:pt idx="4301">
                  <c:v>70.5</c:v>
                </c:pt>
                <c:pt idx="4302">
                  <c:v>70.2</c:v>
                </c:pt>
                <c:pt idx="4303">
                  <c:v>69.599999999999994</c:v>
                </c:pt>
                <c:pt idx="4304">
                  <c:v>69.3</c:v>
                </c:pt>
                <c:pt idx="4305">
                  <c:v>68.900000000000006</c:v>
                </c:pt>
                <c:pt idx="4306">
                  <c:v>67.8</c:v>
                </c:pt>
                <c:pt idx="4307">
                  <c:v>67.099999999999994</c:v>
                </c:pt>
                <c:pt idx="4308">
                  <c:v>66.7</c:v>
                </c:pt>
                <c:pt idx="4309">
                  <c:v>66.2</c:v>
                </c:pt>
                <c:pt idx="4310">
                  <c:v>63.7</c:v>
                </c:pt>
                <c:pt idx="4311">
                  <c:v>62.6</c:v>
                </c:pt>
                <c:pt idx="4312">
                  <c:v>63.3</c:v>
                </c:pt>
                <c:pt idx="4313">
                  <c:v>64.599999999999994</c:v>
                </c:pt>
                <c:pt idx="4314">
                  <c:v>62.8</c:v>
                </c:pt>
                <c:pt idx="4315">
                  <c:v>61.3</c:v>
                </c:pt>
                <c:pt idx="4316">
                  <c:v>60.1</c:v>
                </c:pt>
                <c:pt idx="4317">
                  <c:v>59.2</c:v>
                </c:pt>
                <c:pt idx="4318">
                  <c:v>58.3</c:v>
                </c:pt>
                <c:pt idx="4319">
                  <c:v>57.4</c:v>
                </c:pt>
                <c:pt idx="4320">
                  <c:v>56.5</c:v>
                </c:pt>
                <c:pt idx="4321">
                  <c:v>55.4</c:v>
                </c:pt>
                <c:pt idx="4322">
                  <c:v>54.9</c:v>
                </c:pt>
                <c:pt idx="4323">
                  <c:v>54.3</c:v>
                </c:pt>
                <c:pt idx="4324">
                  <c:v>53.8</c:v>
                </c:pt>
                <c:pt idx="4325">
                  <c:v>53.2</c:v>
                </c:pt>
                <c:pt idx="4326">
                  <c:v>52.5</c:v>
                </c:pt>
                <c:pt idx="4327">
                  <c:v>52</c:v>
                </c:pt>
                <c:pt idx="4328">
                  <c:v>51.6</c:v>
                </c:pt>
                <c:pt idx="4329">
                  <c:v>51.3</c:v>
                </c:pt>
                <c:pt idx="4330">
                  <c:v>50.9</c:v>
                </c:pt>
                <c:pt idx="4331">
                  <c:v>50.7</c:v>
                </c:pt>
                <c:pt idx="4332">
                  <c:v>50.2</c:v>
                </c:pt>
                <c:pt idx="4333">
                  <c:v>50</c:v>
                </c:pt>
                <c:pt idx="4334">
                  <c:v>49.6</c:v>
                </c:pt>
                <c:pt idx="4335">
                  <c:v>49.3</c:v>
                </c:pt>
                <c:pt idx="4336">
                  <c:v>48.7</c:v>
                </c:pt>
                <c:pt idx="4337">
                  <c:v>48.4</c:v>
                </c:pt>
                <c:pt idx="4338">
                  <c:v>48</c:v>
                </c:pt>
                <c:pt idx="4339">
                  <c:v>48</c:v>
                </c:pt>
                <c:pt idx="4340">
                  <c:v>47.7</c:v>
                </c:pt>
                <c:pt idx="4341">
                  <c:v>47.3</c:v>
                </c:pt>
                <c:pt idx="4342">
                  <c:v>47.1</c:v>
                </c:pt>
                <c:pt idx="4343">
                  <c:v>46.9</c:v>
                </c:pt>
                <c:pt idx="4344">
                  <c:v>46.8</c:v>
                </c:pt>
                <c:pt idx="4345">
                  <c:v>46.4</c:v>
                </c:pt>
                <c:pt idx="4346">
                  <c:v>46.2</c:v>
                </c:pt>
                <c:pt idx="4347">
                  <c:v>45.9</c:v>
                </c:pt>
                <c:pt idx="4348">
                  <c:v>45.7</c:v>
                </c:pt>
                <c:pt idx="4349">
                  <c:v>45.5</c:v>
                </c:pt>
                <c:pt idx="4350">
                  <c:v>45.3</c:v>
                </c:pt>
                <c:pt idx="4351">
                  <c:v>44.8</c:v>
                </c:pt>
                <c:pt idx="4352">
                  <c:v>44.2</c:v>
                </c:pt>
                <c:pt idx="4353">
                  <c:v>43.7</c:v>
                </c:pt>
                <c:pt idx="4354">
                  <c:v>42.8</c:v>
                </c:pt>
                <c:pt idx="4355">
                  <c:v>42.1</c:v>
                </c:pt>
                <c:pt idx="4356">
                  <c:v>41.2</c:v>
                </c:pt>
                <c:pt idx="4357">
                  <c:v>40.6</c:v>
                </c:pt>
                <c:pt idx="4358">
                  <c:v>40.1</c:v>
                </c:pt>
                <c:pt idx="4359">
                  <c:v>39.700000000000003</c:v>
                </c:pt>
                <c:pt idx="4360">
                  <c:v>39.4</c:v>
                </c:pt>
                <c:pt idx="4361">
                  <c:v>39</c:v>
                </c:pt>
                <c:pt idx="4362">
                  <c:v>39.200000000000003</c:v>
                </c:pt>
                <c:pt idx="4363">
                  <c:v>39</c:v>
                </c:pt>
                <c:pt idx="4364">
                  <c:v>39</c:v>
                </c:pt>
                <c:pt idx="4365">
                  <c:v>38.700000000000003</c:v>
                </c:pt>
                <c:pt idx="4366">
                  <c:v>38.700000000000003</c:v>
                </c:pt>
                <c:pt idx="4367">
                  <c:v>38.800000000000011</c:v>
                </c:pt>
                <c:pt idx="4368">
                  <c:v>38.5</c:v>
                </c:pt>
                <c:pt idx="4369">
                  <c:v>38.5</c:v>
                </c:pt>
                <c:pt idx="4370">
                  <c:v>38.1</c:v>
                </c:pt>
                <c:pt idx="4371">
                  <c:v>37.800000000000011</c:v>
                </c:pt>
                <c:pt idx="4372">
                  <c:v>37.6</c:v>
                </c:pt>
                <c:pt idx="4373">
                  <c:v>37.6</c:v>
                </c:pt>
                <c:pt idx="4374">
                  <c:v>37.200000000000003</c:v>
                </c:pt>
                <c:pt idx="4375">
                  <c:v>37</c:v>
                </c:pt>
                <c:pt idx="4376">
                  <c:v>36.9</c:v>
                </c:pt>
                <c:pt idx="4377">
                  <c:v>37.6</c:v>
                </c:pt>
                <c:pt idx="4378">
                  <c:v>38.1</c:v>
                </c:pt>
                <c:pt idx="4379">
                  <c:v>38.5</c:v>
                </c:pt>
                <c:pt idx="4380">
                  <c:v>38.5</c:v>
                </c:pt>
                <c:pt idx="4381">
                  <c:v>38.800000000000011</c:v>
                </c:pt>
                <c:pt idx="4382">
                  <c:v>38.700000000000003</c:v>
                </c:pt>
                <c:pt idx="4383">
                  <c:v>38.5</c:v>
                </c:pt>
                <c:pt idx="4384">
                  <c:v>38.300000000000011</c:v>
                </c:pt>
                <c:pt idx="4385">
                  <c:v>38.700000000000003</c:v>
                </c:pt>
                <c:pt idx="4386">
                  <c:v>38.5</c:v>
                </c:pt>
                <c:pt idx="4387">
                  <c:v>38.5</c:v>
                </c:pt>
                <c:pt idx="4388">
                  <c:v>38.700000000000003</c:v>
                </c:pt>
                <c:pt idx="4389">
                  <c:v>38.800000000000011</c:v>
                </c:pt>
                <c:pt idx="4390">
                  <c:v>39.6</c:v>
                </c:pt>
                <c:pt idx="4391">
                  <c:v>40.1</c:v>
                </c:pt>
                <c:pt idx="4392">
                  <c:v>37.9</c:v>
                </c:pt>
                <c:pt idx="4393">
                  <c:v>37</c:v>
                </c:pt>
                <c:pt idx="4394">
                  <c:v>37</c:v>
                </c:pt>
                <c:pt idx="4395">
                  <c:v>36.9</c:v>
                </c:pt>
                <c:pt idx="4396">
                  <c:v>36.1</c:v>
                </c:pt>
                <c:pt idx="4397">
                  <c:v>35.200000000000003</c:v>
                </c:pt>
                <c:pt idx="4398">
                  <c:v>35.1</c:v>
                </c:pt>
                <c:pt idx="4399">
                  <c:v>36</c:v>
                </c:pt>
                <c:pt idx="4400">
                  <c:v>35.6</c:v>
                </c:pt>
                <c:pt idx="4401">
                  <c:v>35.1</c:v>
                </c:pt>
                <c:pt idx="4402">
                  <c:v>35.200000000000003</c:v>
                </c:pt>
                <c:pt idx="4403">
                  <c:v>34.9</c:v>
                </c:pt>
                <c:pt idx="4404">
                  <c:v>34.9</c:v>
                </c:pt>
                <c:pt idx="4405">
                  <c:v>35.1</c:v>
                </c:pt>
                <c:pt idx="4406">
                  <c:v>35.1</c:v>
                </c:pt>
                <c:pt idx="4407">
                  <c:v>35.200000000000003</c:v>
                </c:pt>
                <c:pt idx="4408">
                  <c:v>35.200000000000003</c:v>
                </c:pt>
                <c:pt idx="4409">
                  <c:v>35.200000000000003</c:v>
                </c:pt>
                <c:pt idx="4410">
                  <c:v>36</c:v>
                </c:pt>
                <c:pt idx="4411">
                  <c:v>36.9</c:v>
                </c:pt>
                <c:pt idx="4412">
                  <c:v>37.200000000000003</c:v>
                </c:pt>
                <c:pt idx="4413">
                  <c:v>38.1</c:v>
                </c:pt>
                <c:pt idx="4414">
                  <c:v>39.200000000000003</c:v>
                </c:pt>
                <c:pt idx="4415">
                  <c:v>40.6</c:v>
                </c:pt>
                <c:pt idx="4416">
                  <c:v>42.1</c:v>
                </c:pt>
                <c:pt idx="4417">
                  <c:v>43.7</c:v>
                </c:pt>
                <c:pt idx="4418">
                  <c:v>45.1</c:v>
                </c:pt>
                <c:pt idx="4419">
                  <c:v>48.4</c:v>
                </c:pt>
                <c:pt idx="4420">
                  <c:v>48.6</c:v>
                </c:pt>
                <c:pt idx="4421">
                  <c:v>47.1</c:v>
                </c:pt>
                <c:pt idx="4422">
                  <c:v>46.9</c:v>
                </c:pt>
                <c:pt idx="4423">
                  <c:v>49.8</c:v>
                </c:pt>
                <c:pt idx="4424">
                  <c:v>52.2</c:v>
                </c:pt>
                <c:pt idx="4425">
                  <c:v>54.5</c:v>
                </c:pt>
                <c:pt idx="4426">
                  <c:v>55.9</c:v>
                </c:pt>
                <c:pt idx="4427">
                  <c:v>57.9</c:v>
                </c:pt>
                <c:pt idx="4428">
                  <c:v>59</c:v>
                </c:pt>
                <c:pt idx="4429">
                  <c:v>60.8</c:v>
                </c:pt>
                <c:pt idx="4430">
                  <c:v>63</c:v>
                </c:pt>
                <c:pt idx="4431">
                  <c:v>65.5</c:v>
                </c:pt>
                <c:pt idx="4432">
                  <c:v>59.7</c:v>
                </c:pt>
                <c:pt idx="4433">
                  <c:v>57</c:v>
                </c:pt>
                <c:pt idx="4434">
                  <c:v>55</c:v>
                </c:pt>
                <c:pt idx="4435">
                  <c:v>55.6</c:v>
                </c:pt>
                <c:pt idx="4436">
                  <c:v>60.1</c:v>
                </c:pt>
                <c:pt idx="4437">
                  <c:v>60.6</c:v>
                </c:pt>
                <c:pt idx="4438">
                  <c:v>55.6</c:v>
                </c:pt>
                <c:pt idx="4439">
                  <c:v>53.2</c:v>
                </c:pt>
                <c:pt idx="4440">
                  <c:v>57.9</c:v>
                </c:pt>
                <c:pt idx="4441">
                  <c:v>60.4</c:v>
                </c:pt>
                <c:pt idx="4442">
                  <c:v>60.8</c:v>
                </c:pt>
                <c:pt idx="4443">
                  <c:v>66.2</c:v>
                </c:pt>
                <c:pt idx="4444">
                  <c:v>67.5</c:v>
                </c:pt>
                <c:pt idx="4445">
                  <c:v>62.1</c:v>
                </c:pt>
                <c:pt idx="4446">
                  <c:v>65.8</c:v>
                </c:pt>
                <c:pt idx="4447">
                  <c:v>66.7</c:v>
                </c:pt>
                <c:pt idx="4448">
                  <c:v>66.599999999999994</c:v>
                </c:pt>
                <c:pt idx="4449">
                  <c:v>66.400000000000006</c:v>
                </c:pt>
                <c:pt idx="4450">
                  <c:v>66.2</c:v>
                </c:pt>
                <c:pt idx="4451">
                  <c:v>66.400000000000006</c:v>
                </c:pt>
                <c:pt idx="4452">
                  <c:v>65.7</c:v>
                </c:pt>
                <c:pt idx="4453">
                  <c:v>64.599999999999994</c:v>
                </c:pt>
                <c:pt idx="4454">
                  <c:v>64.400000000000006</c:v>
                </c:pt>
                <c:pt idx="4455">
                  <c:v>63.9</c:v>
                </c:pt>
                <c:pt idx="4456">
                  <c:v>62.6</c:v>
                </c:pt>
                <c:pt idx="4457">
                  <c:v>61.9</c:v>
                </c:pt>
                <c:pt idx="4458">
                  <c:v>60.1</c:v>
                </c:pt>
                <c:pt idx="4459">
                  <c:v>58.8</c:v>
                </c:pt>
                <c:pt idx="4460">
                  <c:v>57.2</c:v>
                </c:pt>
                <c:pt idx="4461">
                  <c:v>54.7</c:v>
                </c:pt>
                <c:pt idx="4462">
                  <c:v>53.1</c:v>
                </c:pt>
                <c:pt idx="4463">
                  <c:v>52.3</c:v>
                </c:pt>
                <c:pt idx="4464">
                  <c:v>50.9</c:v>
                </c:pt>
                <c:pt idx="4465">
                  <c:v>49.8</c:v>
                </c:pt>
                <c:pt idx="4466">
                  <c:v>48.9</c:v>
                </c:pt>
                <c:pt idx="4467">
                  <c:v>48</c:v>
                </c:pt>
                <c:pt idx="4468">
                  <c:v>47.3</c:v>
                </c:pt>
                <c:pt idx="4469">
                  <c:v>46.6</c:v>
                </c:pt>
                <c:pt idx="4470">
                  <c:v>45.9</c:v>
                </c:pt>
                <c:pt idx="4471">
                  <c:v>45.1</c:v>
                </c:pt>
                <c:pt idx="4472">
                  <c:v>45</c:v>
                </c:pt>
                <c:pt idx="4473">
                  <c:v>44.6</c:v>
                </c:pt>
                <c:pt idx="4474">
                  <c:v>44.1</c:v>
                </c:pt>
                <c:pt idx="4475">
                  <c:v>43.5</c:v>
                </c:pt>
                <c:pt idx="4476">
                  <c:v>43.2</c:v>
                </c:pt>
                <c:pt idx="4477">
                  <c:v>42.6</c:v>
                </c:pt>
                <c:pt idx="4478">
                  <c:v>42.1</c:v>
                </c:pt>
                <c:pt idx="4479">
                  <c:v>41.7</c:v>
                </c:pt>
                <c:pt idx="4480">
                  <c:v>41.2</c:v>
                </c:pt>
                <c:pt idx="4481">
                  <c:v>40.800000000000011</c:v>
                </c:pt>
                <c:pt idx="4482">
                  <c:v>40.5</c:v>
                </c:pt>
                <c:pt idx="4483">
                  <c:v>39.9</c:v>
                </c:pt>
                <c:pt idx="4484">
                  <c:v>39.4</c:v>
                </c:pt>
                <c:pt idx="4485">
                  <c:v>39</c:v>
                </c:pt>
                <c:pt idx="4486">
                  <c:v>38.5</c:v>
                </c:pt>
                <c:pt idx="4487">
                  <c:v>37.9</c:v>
                </c:pt>
                <c:pt idx="4488">
                  <c:v>37.800000000000011</c:v>
                </c:pt>
                <c:pt idx="4489">
                  <c:v>37.4</c:v>
                </c:pt>
                <c:pt idx="4490">
                  <c:v>37.200000000000003</c:v>
                </c:pt>
                <c:pt idx="4491">
                  <c:v>36.9</c:v>
                </c:pt>
                <c:pt idx="4492">
                  <c:v>36.5</c:v>
                </c:pt>
                <c:pt idx="4493">
                  <c:v>36.300000000000011</c:v>
                </c:pt>
                <c:pt idx="4494">
                  <c:v>36.300000000000011</c:v>
                </c:pt>
                <c:pt idx="4495">
                  <c:v>36</c:v>
                </c:pt>
                <c:pt idx="4496">
                  <c:v>35.6</c:v>
                </c:pt>
                <c:pt idx="4497">
                  <c:v>35.6</c:v>
                </c:pt>
                <c:pt idx="4498">
                  <c:v>35.4</c:v>
                </c:pt>
                <c:pt idx="4499">
                  <c:v>35.1</c:v>
                </c:pt>
                <c:pt idx="4500">
                  <c:v>34.700000000000003</c:v>
                </c:pt>
                <c:pt idx="4501">
                  <c:v>34.300000000000011</c:v>
                </c:pt>
                <c:pt idx="4502">
                  <c:v>34</c:v>
                </c:pt>
                <c:pt idx="4503">
                  <c:v>33.6</c:v>
                </c:pt>
                <c:pt idx="4504">
                  <c:v>33.4</c:v>
                </c:pt>
                <c:pt idx="4505">
                  <c:v>33.1</c:v>
                </c:pt>
                <c:pt idx="4506">
                  <c:v>32.700000000000003</c:v>
                </c:pt>
                <c:pt idx="4507">
                  <c:v>32.4</c:v>
                </c:pt>
                <c:pt idx="4508">
                  <c:v>32</c:v>
                </c:pt>
                <c:pt idx="4509">
                  <c:v>32</c:v>
                </c:pt>
                <c:pt idx="4510">
                  <c:v>31.6</c:v>
                </c:pt>
                <c:pt idx="4511">
                  <c:v>31.3</c:v>
                </c:pt>
                <c:pt idx="4512">
                  <c:v>31.3</c:v>
                </c:pt>
                <c:pt idx="4513">
                  <c:v>30.9</c:v>
                </c:pt>
                <c:pt idx="4514">
                  <c:v>30.9</c:v>
                </c:pt>
                <c:pt idx="4515">
                  <c:v>30.6</c:v>
                </c:pt>
                <c:pt idx="4516">
                  <c:v>30.4</c:v>
                </c:pt>
                <c:pt idx="4517">
                  <c:v>30.2</c:v>
                </c:pt>
                <c:pt idx="4518">
                  <c:v>29.8</c:v>
                </c:pt>
                <c:pt idx="4519">
                  <c:v>29.5</c:v>
                </c:pt>
                <c:pt idx="4520">
                  <c:v>29.5</c:v>
                </c:pt>
                <c:pt idx="4521">
                  <c:v>29.3</c:v>
                </c:pt>
                <c:pt idx="4522">
                  <c:v>28.9</c:v>
                </c:pt>
                <c:pt idx="4523">
                  <c:v>28.8</c:v>
                </c:pt>
                <c:pt idx="4524">
                  <c:v>28.6</c:v>
                </c:pt>
                <c:pt idx="4525">
                  <c:v>28.2</c:v>
                </c:pt>
                <c:pt idx="4526">
                  <c:v>28</c:v>
                </c:pt>
                <c:pt idx="4527">
                  <c:v>27.7</c:v>
                </c:pt>
                <c:pt idx="4528">
                  <c:v>27.5</c:v>
                </c:pt>
                <c:pt idx="4529">
                  <c:v>27.5</c:v>
                </c:pt>
                <c:pt idx="4530">
                  <c:v>27.5</c:v>
                </c:pt>
                <c:pt idx="4531">
                  <c:v>27.1</c:v>
                </c:pt>
                <c:pt idx="4532">
                  <c:v>27</c:v>
                </c:pt>
                <c:pt idx="4533">
                  <c:v>27.3</c:v>
                </c:pt>
                <c:pt idx="4534">
                  <c:v>27.3</c:v>
                </c:pt>
                <c:pt idx="4535">
                  <c:v>27.3</c:v>
                </c:pt>
                <c:pt idx="4536">
                  <c:v>27.1</c:v>
                </c:pt>
                <c:pt idx="4537">
                  <c:v>27</c:v>
                </c:pt>
                <c:pt idx="4538">
                  <c:v>26.6</c:v>
                </c:pt>
                <c:pt idx="4539">
                  <c:v>26.6</c:v>
                </c:pt>
                <c:pt idx="4540">
                  <c:v>26.6</c:v>
                </c:pt>
                <c:pt idx="4541">
                  <c:v>26.6</c:v>
                </c:pt>
                <c:pt idx="4542">
                  <c:v>26.8</c:v>
                </c:pt>
                <c:pt idx="4543">
                  <c:v>26.4</c:v>
                </c:pt>
                <c:pt idx="4544">
                  <c:v>26.2</c:v>
                </c:pt>
                <c:pt idx="4545">
                  <c:v>26.1</c:v>
                </c:pt>
                <c:pt idx="4546">
                  <c:v>26.1</c:v>
                </c:pt>
                <c:pt idx="4547">
                  <c:v>26.1</c:v>
                </c:pt>
                <c:pt idx="4548">
                  <c:v>26.2</c:v>
                </c:pt>
                <c:pt idx="4549">
                  <c:v>26.2</c:v>
                </c:pt>
                <c:pt idx="4550">
                  <c:v>26.4</c:v>
                </c:pt>
                <c:pt idx="4551">
                  <c:v>26.2</c:v>
                </c:pt>
                <c:pt idx="4552">
                  <c:v>26.4</c:v>
                </c:pt>
                <c:pt idx="4553">
                  <c:v>26.6</c:v>
                </c:pt>
                <c:pt idx="4554">
                  <c:v>27.5</c:v>
                </c:pt>
                <c:pt idx="4555">
                  <c:v>28</c:v>
                </c:pt>
                <c:pt idx="4556">
                  <c:v>28.6</c:v>
                </c:pt>
                <c:pt idx="4557">
                  <c:v>29.8</c:v>
                </c:pt>
                <c:pt idx="4558">
                  <c:v>30.9</c:v>
                </c:pt>
                <c:pt idx="4559">
                  <c:v>32.200000000000003</c:v>
                </c:pt>
                <c:pt idx="4560">
                  <c:v>33.300000000000011</c:v>
                </c:pt>
                <c:pt idx="4561">
                  <c:v>34.5</c:v>
                </c:pt>
                <c:pt idx="4562">
                  <c:v>36</c:v>
                </c:pt>
                <c:pt idx="4563">
                  <c:v>37.800000000000011</c:v>
                </c:pt>
                <c:pt idx="4564">
                  <c:v>39.9</c:v>
                </c:pt>
                <c:pt idx="4565">
                  <c:v>41.5</c:v>
                </c:pt>
                <c:pt idx="4566">
                  <c:v>43.3</c:v>
                </c:pt>
                <c:pt idx="4567">
                  <c:v>45.1</c:v>
                </c:pt>
                <c:pt idx="4568">
                  <c:v>46.6</c:v>
                </c:pt>
                <c:pt idx="4569">
                  <c:v>48.4</c:v>
                </c:pt>
                <c:pt idx="4570">
                  <c:v>49.8</c:v>
                </c:pt>
                <c:pt idx="4571">
                  <c:v>51.4</c:v>
                </c:pt>
                <c:pt idx="4572">
                  <c:v>52.9</c:v>
                </c:pt>
                <c:pt idx="4573">
                  <c:v>54.3</c:v>
                </c:pt>
                <c:pt idx="4574">
                  <c:v>55.9</c:v>
                </c:pt>
                <c:pt idx="4575">
                  <c:v>57.2</c:v>
                </c:pt>
                <c:pt idx="4576">
                  <c:v>58.3</c:v>
                </c:pt>
                <c:pt idx="4577">
                  <c:v>59.5</c:v>
                </c:pt>
                <c:pt idx="4578">
                  <c:v>60.4</c:v>
                </c:pt>
                <c:pt idx="4579">
                  <c:v>61</c:v>
                </c:pt>
                <c:pt idx="4580">
                  <c:v>61.7</c:v>
                </c:pt>
                <c:pt idx="4581">
                  <c:v>62.6</c:v>
                </c:pt>
                <c:pt idx="4582">
                  <c:v>63.3</c:v>
                </c:pt>
                <c:pt idx="4583">
                  <c:v>64</c:v>
                </c:pt>
                <c:pt idx="4584">
                  <c:v>64.8</c:v>
                </c:pt>
                <c:pt idx="4585">
                  <c:v>66</c:v>
                </c:pt>
                <c:pt idx="4586">
                  <c:v>66.7</c:v>
                </c:pt>
                <c:pt idx="4587">
                  <c:v>65.099999999999994</c:v>
                </c:pt>
                <c:pt idx="4588">
                  <c:v>65.5</c:v>
                </c:pt>
                <c:pt idx="4589">
                  <c:v>64.599999999999994</c:v>
                </c:pt>
                <c:pt idx="4590">
                  <c:v>61.2</c:v>
                </c:pt>
                <c:pt idx="4591">
                  <c:v>59.2</c:v>
                </c:pt>
                <c:pt idx="4592">
                  <c:v>57.7</c:v>
                </c:pt>
                <c:pt idx="4593">
                  <c:v>57.2</c:v>
                </c:pt>
                <c:pt idx="4594">
                  <c:v>56.7</c:v>
                </c:pt>
                <c:pt idx="4595">
                  <c:v>57</c:v>
                </c:pt>
                <c:pt idx="4596">
                  <c:v>55.6</c:v>
                </c:pt>
                <c:pt idx="4597">
                  <c:v>55</c:v>
                </c:pt>
                <c:pt idx="4598">
                  <c:v>55.8</c:v>
                </c:pt>
                <c:pt idx="4599">
                  <c:v>55</c:v>
                </c:pt>
                <c:pt idx="4600">
                  <c:v>54</c:v>
                </c:pt>
                <c:pt idx="4601">
                  <c:v>54</c:v>
                </c:pt>
                <c:pt idx="4602">
                  <c:v>52.2</c:v>
                </c:pt>
                <c:pt idx="4603">
                  <c:v>51.3</c:v>
                </c:pt>
                <c:pt idx="4604">
                  <c:v>50.9</c:v>
                </c:pt>
                <c:pt idx="4605">
                  <c:v>50</c:v>
                </c:pt>
                <c:pt idx="4606">
                  <c:v>48.7</c:v>
                </c:pt>
                <c:pt idx="4607">
                  <c:v>47.5</c:v>
                </c:pt>
                <c:pt idx="4608">
                  <c:v>46</c:v>
                </c:pt>
                <c:pt idx="4609">
                  <c:v>44.8</c:v>
                </c:pt>
                <c:pt idx="4610">
                  <c:v>43.3</c:v>
                </c:pt>
                <c:pt idx="4611">
                  <c:v>42.3</c:v>
                </c:pt>
                <c:pt idx="4612">
                  <c:v>41.4</c:v>
                </c:pt>
                <c:pt idx="4613">
                  <c:v>40.6</c:v>
                </c:pt>
                <c:pt idx="4614">
                  <c:v>39.9</c:v>
                </c:pt>
                <c:pt idx="4615">
                  <c:v>39.6</c:v>
                </c:pt>
                <c:pt idx="4616">
                  <c:v>38.700000000000003</c:v>
                </c:pt>
                <c:pt idx="4617">
                  <c:v>38.1</c:v>
                </c:pt>
                <c:pt idx="4618">
                  <c:v>37.9</c:v>
                </c:pt>
                <c:pt idx="4619">
                  <c:v>37.6</c:v>
                </c:pt>
                <c:pt idx="4620">
                  <c:v>37</c:v>
                </c:pt>
                <c:pt idx="4621">
                  <c:v>36.5</c:v>
                </c:pt>
                <c:pt idx="4622">
                  <c:v>36.1</c:v>
                </c:pt>
                <c:pt idx="4623">
                  <c:v>35.6</c:v>
                </c:pt>
                <c:pt idx="4624">
                  <c:v>35.4</c:v>
                </c:pt>
                <c:pt idx="4625">
                  <c:v>35.1</c:v>
                </c:pt>
                <c:pt idx="4626">
                  <c:v>34.5</c:v>
                </c:pt>
                <c:pt idx="4627">
                  <c:v>34</c:v>
                </c:pt>
                <c:pt idx="4628">
                  <c:v>33.6</c:v>
                </c:pt>
                <c:pt idx="4629">
                  <c:v>33.300000000000011</c:v>
                </c:pt>
                <c:pt idx="4630">
                  <c:v>33.1</c:v>
                </c:pt>
                <c:pt idx="4631">
                  <c:v>32.5</c:v>
                </c:pt>
                <c:pt idx="4632">
                  <c:v>32.200000000000003</c:v>
                </c:pt>
                <c:pt idx="4633">
                  <c:v>32.200000000000003</c:v>
                </c:pt>
                <c:pt idx="4634">
                  <c:v>31.8</c:v>
                </c:pt>
                <c:pt idx="4635">
                  <c:v>31.5</c:v>
                </c:pt>
                <c:pt idx="4636">
                  <c:v>31.3</c:v>
                </c:pt>
                <c:pt idx="4637">
                  <c:v>31.1</c:v>
                </c:pt>
                <c:pt idx="4638">
                  <c:v>30.9</c:v>
                </c:pt>
                <c:pt idx="4639">
                  <c:v>30.6</c:v>
                </c:pt>
                <c:pt idx="4640">
                  <c:v>30.6</c:v>
                </c:pt>
                <c:pt idx="4641">
                  <c:v>30.4</c:v>
                </c:pt>
                <c:pt idx="4642">
                  <c:v>30.2</c:v>
                </c:pt>
                <c:pt idx="4643">
                  <c:v>29.7</c:v>
                </c:pt>
                <c:pt idx="4644">
                  <c:v>29.3</c:v>
                </c:pt>
                <c:pt idx="4645">
                  <c:v>29.1</c:v>
                </c:pt>
                <c:pt idx="4646">
                  <c:v>28.9</c:v>
                </c:pt>
                <c:pt idx="4647">
                  <c:v>28.9</c:v>
                </c:pt>
                <c:pt idx="4648">
                  <c:v>28.8</c:v>
                </c:pt>
                <c:pt idx="4649">
                  <c:v>28.2</c:v>
                </c:pt>
                <c:pt idx="4650">
                  <c:v>27.9</c:v>
                </c:pt>
                <c:pt idx="4651">
                  <c:v>27.7</c:v>
                </c:pt>
                <c:pt idx="4652">
                  <c:v>27.7</c:v>
                </c:pt>
                <c:pt idx="4653">
                  <c:v>27.3</c:v>
                </c:pt>
                <c:pt idx="4654">
                  <c:v>27</c:v>
                </c:pt>
                <c:pt idx="4655">
                  <c:v>27</c:v>
                </c:pt>
                <c:pt idx="4656">
                  <c:v>27.1</c:v>
                </c:pt>
                <c:pt idx="4657">
                  <c:v>27.3</c:v>
                </c:pt>
                <c:pt idx="4658">
                  <c:v>27.1</c:v>
                </c:pt>
                <c:pt idx="4659">
                  <c:v>27</c:v>
                </c:pt>
                <c:pt idx="4660">
                  <c:v>26.8</c:v>
                </c:pt>
                <c:pt idx="4661">
                  <c:v>26.4</c:v>
                </c:pt>
                <c:pt idx="4662">
                  <c:v>26.2</c:v>
                </c:pt>
                <c:pt idx="4663">
                  <c:v>25.9</c:v>
                </c:pt>
                <c:pt idx="4664">
                  <c:v>25.7</c:v>
                </c:pt>
                <c:pt idx="4665">
                  <c:v>25.7</c:v>
                </c:pt>
                <c:pt idx="4666">
                  <c:v>25.7</c:v>
                </c:pt>
                <c:pt idx="4667">
                  <c:v>25.5</c:v>
                </c:pt>
                <c:pt idx="4668">
                  <c:v>25.3</c:v>
                </c:pt>
                <c:pt idx="4669">
                  <c:v>25.2</c:v>
                </c:pt>
                <c:pt idx="4670">
                  <c:v>24.8</c:v>
                </c:pt>
                <c:pt idx="4671">
                  <c:v>24.8</c:v>
                </c:pt>
                <c:pt idx="4672">
                  <c:v>24.3</c:v>
                </c:pt>
                <c:pt idx="4673">
                  <c:v>24.3</c:v>
                </c:pt>
                <c:pt idx="4674">
                  <c:v>24.3</c:v>
                </c:pt>
                <c:pt idx="4675">
                  <c:v>23.9</c:v>
                </c:pt>
                <c:pt idx="4676">
                  <c:v>23.7</c:v>
                </c:pt>
                <c:pt idx="4677">
                  <c:v>23.5</c:v>
                </c:pt>
                <c:pt idx="4678">
                  <c:v>23.2</c:v>
                </c:pt>
                <c:pt idx="4679">
                  <c:v>23.2</c:v>
                </c:pt>
                <c:pt idx="4680">
                  <c:v>23.2</c:v>
                </c:pt>
                <c:pt idx="4681">
                  <c:v>23.2</c:v>
                </c:pt>
                <c:pt idx="4682">
                  <c:v>22.6</c:v>
                </c:pt>
                <c:pt idx="4683">
                  <c:v>22.6</c:v>
                </c:pt>
                <c:pt idx="4684">
                  <c:v>22.6</c:v>
                </c:pt>
                <c:pt idx="4685">
                  <c:v>22.6</c:v>
                </c:pt>
                <c:pt idx="4686">
                  <c:v>22.5</c:v>
                </c:pt>
                <c:pt idx="4687">
                  <c:v>22.6</c:v>
                </c:pt>
                <c:pt idx="4688">
                  <c:v>22.5</c:v>
                </c:pt>
                <c:pt idx="4689">
                  <c:v>22.6</c:v>
                </c:pt>
                <c:pt idx="4690">
                  <c:v>22.8</c:v>
                </c:pt>
                <c:pt idx="4691">
                  <c:v>23</c:v>
                </c:pt>
                <c:pt idx="4692">
                  <c:v>23.4</c:v>
                </c:pt>
                <c:pt idx="4693">
                  <c:v>23.5</c:v>
                </c:pt>
                <c:pt idx="4694">
                  <c:v>23.4</c:v>
                </c:pt>
                <c:pt idx="4695">
                  <c:v>24.1</c:v>
                </c:pt>
                <c:pt idx="4696">
                  <c:v>24.3</c:v>
                </c:pt>
                <c:pt idx="4697">
                  <c:v>25.2</c:v>
                </c:pt>
                <c:pt idx="4698">
                  <c:v>26.8</c:v>
                </c:pt>
                <c:pt idx="4699">
                  <c:v>28</c:v>
                </c:pt>
                <c:pt idx="4700">
                  <c:v>29.5</c:v>
                </c:pt>
                <c:pt idx="4701">
                  <c:v>30.4</c:v>
                </c:pt>
                <c:pt idx="4702">
                  <c:v>32</c:v>
                </c:pt>
                <c:pt idx="4703">
                  <c:v>33.6</c:v>
                </c:pt>
                <c:pt idx="4704">
                  <c:v>34.9</c:v>
                </c:pt>
                <c:pt idx="4705">
                  <c:v>36.300000000000011</c:v>
                </c:pt>
                <c:pt idx="4706">
                  <c:v>38.1</c:v>
                </c:pt>
                <c:pt idx="4707">
                  <c:v>39.700000000000003</c:v>
                </c:pt>
                <c:pt idx="4708">
                  <c:v>41.9</c:v>
                </c:pt>
                <c:pt idx="4709">
                  <c:v>43.5</c:v>
                </c:pt>
                <c:pt idx="4710">
                  <c:v>45.5</c:v>
                </c:pt>
                <c:pt idx="4711">
                  <c:v>47.1</c:v>
                </c:pt>
                <c:pt idx="4712">
                  <c:v>48.7</c:v>
                </c:pt>
                <c:pt idx="4713">
                  <c:v>50.4</c:v>
                </c:pt>
                <c:pt idx="4714">
                  <c:v>51.8</c:v>
                </c:pt>
                <c:pt idx="4715">
                  <c:v>53.2</c:v>
                </c:pt>
                <c:pt idx="4716">
                  <c:v>54.7</c:v>
                </c:pt>
                <c:pt idx="4717">
                  <c:v>55.9</c:v>
                </c:pt>
                <c:pt idx="4718">
                  <c:v>57.2</c:v>
                </c:pt>
                <c:pt idx="4719">
                  <c:v>58.5</c:v>
                </c:pt>
                <c:pt idx="4720">
                  <c:v>60.1</c:v>
                </c:pt>
                <c:pt idx="4721">
                  <c:v>61</c:v>
                </c:pt>
                <c:pt idx="4722">
                  <c:v>61.7</c:v>
                </c:pt>
                <c:pt idx="4723">
                  <c:v>62.2</c:v>
                </c:pt>
                <c:pt idx="4724">
                  <c:v>63.1</c:v>
                </c:pt>
                <c:pt idx="4725">
                  <c:v>63.3</c:v>
                </c:pt>
                <c:pt idx="4726">
                  <c:v>63.9</c:v>
                </c:pt>
                <c:pt idx="4727">
                  <c:v>64</c:v>
                </c:pt>
                <c:pt idx="4728">
                  <c:v>64</c:v>
                </c:pt>
                <c:pt idx="4729">
                  <c:v>64.599999999999994</c:v>
                </c:pt>
                <c:pt idx="4730">
                  <c:v>63.7</c:v>
                </c:pt>
                <c:pt idx="4731">
                  <c:v>63.7</c:v>
                </c:pt>
                <c:pt idx="4732">
                  <c:v>63.5</c:v>
                </c:pt>
                <c:pt idx="4733">
                  <c:v>62.8</c:v>
                </c:pt>
                <c:pt idx="4734">
                  <c:v>62.6</c:v>
                </c:pt>
                <c:pt idx="4735">
                  <c:v>61.5</c:v>
                </c:pt>
                <c:pt idx="4736">
                  <c:v>60.6</c:v>
                </c:pt>
                <c:pt idx="4737">
                  <c:v>59.7</c:v>
                </c:pt>
                <c:pt idx="4738">
                  <c:v>59</c:v>
                </c:pt>
                <c:pt idx="4739">
                  <c:v>57.9</c:v>
                </c:pt>
                <c:pt idx="4740">
                  <c:v>56.7</c:v>
                </c:pt>
                <c:pt idx="4741">
                  <c:v>55.4</c:v>
                </c:pt>
                <c:pt idx="4742">
                  <c:v>54.5</c:v>
                </c:pt>
                <c:pt idx="4743">
                  <c:v>53.2</c:v>
                </c:pt>
                <c:pt idx="4744">
                  <c:v>52</c:v>
                </c:pt>
                <c:pt idx="4745">
                  <c:v>50.5</c:v>
                </c:pt>
                <c:pt idx="4746">
                  <c:v>49.1</c:v>
                </c:pt>
                <c:pt idx="4747">
                  <c:v>47.8</c:v>
                </c:pt>
                <c:pt idx="4748">
                  <c:v>46.4</c:v>
                </c:pt>
                <c:pt idx="4749">
                  <c:v>44.8</c:v>
                </c:pt>
                <c:pt idx="4750">
                  <c:v>43.9</c:v>
                </c:pt>
                <c:pt idx="4751">
                  <c:v>42.8</c:v>
                </c:pt>
                <c:pt idx="4752">
                  <c:v>41.9</c:v>
                </c:pt>
                <c:pt idx="4753">
                  <c:v>41</c:v>
                </c:pt>
                <c:pt idx="4754">
                  <c:v>40.300000000000011</c:v>
                </c:pt>
                <c:pt idx="4755">
                  <c:v>39.700000000000003</c:v>
                </c:pt>
                <c:pt idx="4756">
                  <c:v>39</c:v>
                </c:pt>
                <c:pt idx="4757">
                  <c:v>38.800000000000011</c:v>
                </c:pt>
                <c:pt idx="4758">
                  <c:v>38.300000000000011</c:v>
                </c:pt>
                <c:pt idx="4759">
                  <c:v>37.800000000000011</c:v>
                </c:pt>
                <c:pt idx="4760">
                  <c:v>37</c:v>
                </c:pt>
                <c:pt idx="4761">
                  <c:v>36.700000000000003</c:v>
                </c:pt>
                <c:pt idx="4762">
                  <c:v>36.300000000000011</c:v>
                </c:pt>
                <c:pt idx="4763">
                  <c:v>36</c:v>
                </c:pt>
                <c:pt idx="4764">
                  <c:v>35.6</c:v>
                </c:pt>
                <c:pt idx="4765">
                  <c:v>34.9</c:v>
                </c:pt>
                <c:pt idx="4766">
                  <c:v>34.5</c:v>
                </c:pt>
                <c:pt idx="4767">
                  <c:v>33.6</c:v>
                </c:pt>
                <c:pt idx="4768">
                  <c:v>33.300000000000011</c:v>
                </c:pt>
                <c:pt idx="4769">
                  <c:v>33.1</c:v>
                </c:pt>
                <c:pt idx="4770">
                  <c:v>32.700000000000003</c:v>
                </c:pt>
                <c:pt idx="4771">
                  <c:v>32.4</c:v>
                </c:pt>
                <c:pt idx="4772">
                  <c:v>32</c:v>
                </c:pt>
                <c:pt idx="4773">
                  <c:v>31.6</c:v>
                </c:pt>
                <c:pt idx="4774">
                  <c:v>31.3</c:v>
                </c:pt>
                <c:pt idx="4775">
                  <c:v>31.3</c:v>
                </c:pt>
                <c:pt idx="4776">
                  <c:v>31.1</c:v>
                </c:pt>
                <c:pt idx="4777">
                  <c:v>30.9</c:v>
                </c:pt>
                <c:pt idx="4778">
                  <c:v>30.7</c:v>
                </c:pt>
                <c:pt idx="4779">
                  <c:v>30.6</c:v>
                </c:pt>
                <c:pt idx="4780">
                  <c:v>30.2</c:v>
                </c:pt>
                <c:pt idx="4781">
                  <c:v>29.5</c:v>
                </c:pt>
                <c:pt idx="4782">
                  <c:v>29.1</c:v>
                </c:pt>
                <c:pt idx="4783">
                  <c:v>28.8</c:v>
                </c:pt>
                <c:pt idx="4784">
                  <c:v>28.4</c:v>
                </c:pt>
                <c:pt idx="4785">
                  <c:v>28.2</c:v>
                </c:pt>
                <c:pt idx="4786">
                  <c:v>27.7</c:v>
                </c:pt>
                <c:pt idx="4787">
                  <c:v>27.5</c:v>
                </c:pt>
                <c:pt idx="4788">
                  <c:v>27.1</c:v>
                </c:pt>
                <c:pt idx="4789">
                  <c:v>27</c:v>
                </c:pt>
                <c:pt idx="4790">
                  <c:v>26.6</c:v>
                </c:pt>
                <c:pt idx="4791">
                  <c:v>26.4</c:v>
                </c:pt>
                <c:pt idx="4792">
                  <c:v>26.2</c:v>
                </c:pt>
                <c:pt idx="4793">
                  <c:v>26.1</c:v>
                </c:pt>
                <c:pt idx="4794">
                  <c:v>26.8</c:v>
                </c:pt>
                <c:pt idx="4795">
                  <c:v>26.6</c:v>
                </c:pt>
                <c:pt idx="4796">
                  <c:v>26.2</c:v>
                </c:pt>
                <c:pt idx="4797">
                  <c:v>26.1</c:v>
                </c:pt>
                <c:pt idx="4798">
                  <c:v>25.9</c:v>
                </c:pt>
                <c:pt idx="4799">
                  <c:v>25.5</c:v>
                </c:pt>
                <c:pt idx="4800">
                  <c:v>25.2</c:v>
                </c:pt>
                <c:pt idx="4801">
                  <c:v>25</c:v>
                </c:pt>
                <c:pt idx="4802">
                  <c:v>24.8</c:v>
                </c:pt>
                <c:pt idx="4803">
                  <c:v>24.6</c:v>
                </c:pt>
                <c:pt idx="4804">
                  <c:v>24.3</c:v>
                </c:pt>
                <c:pt idx="4805">
                  <c:v>24.1</c:v>
                </c:pt>
                <c:pt idx="4806">
                  <c:v>23.9</c:v>
                </c:pt>
                <c:pt idx="4807">
                  <c:v>23.7</c:v>
                </c:pt>
                <c:pt idx="4808">
                  <c:v>23.4</c:v>
                </c:pt>
                <c:pt idx="4809">
                  <c:v>23.2</c:v>
                </c:pt>
                <c:pt idx="4810">
                  <c:v>23</c:v>
                </c:pt>
                <c:pt idx="4811">
                  <c:v>23</c:v>
                </c:pt>
                <c:pt idx="4812">
                  <c:v>22.6</c:v>
                </c:pt>
                <c:pt idx="4813">
                  <c:v>22.5</c:v>
                </c:pt>
                <c:pt idx="4814">
                  <c:v>22.3</c:v>
                </c:pt>
                <c:pt idx="4815">
                  <c:v>22.1</c:v>
                </c:pt>
                <c:pt idx="4816">
                  <c:v>22.1</c:v>
                </c:pt>
                <c:pt idx="4817">
                  <c:v>21.9</c:v>
                </c:pt>
                <c:pt idx="4818">
                  <c:v>21.6</c:v>
                </c:pt>
                <c:pt idx="4819">
                  <c:v>21.6</c:v>
                </c:pt>
                <c:pt idx="4820">
                  <c:v>21.2</c:v>
                </c:pt>
                <c:pt idx="4821">
                  <c:v>21.2</c:v>
                </c:pt>
                <c:pt idx="4822">
                  <c:v>21</c:v>
                </c:pt>
                <c:pt idx="4823">
                  <c:v>20.7</c:v>
                </c:pt>
                <c:pt idx="4824">
                  <c:v>20.7</c:v>
                </c:pt>
                <c:pt idx="4825">
                  <c:v>20.7</c:v>
                </c:pt>
                <c:pt idx="4826">
                  <c:v>20.5</c:v>
                </c:pt>
                <c:pt idx="4827">
                  <c:v>20.3</c:v>
                </c:pt>
                <c:pt idx="4828">
                  <c:v>20.3</c:v>
                </c:pt>
                <c:pt idx="4829">
                  <c:v>20.5</c:v>
                </c:pt>
                <c:pt idx="4830">
                  <c:v>20.100000000000001</c:v>
                </c:pt>
                <c:pt idx="4831">
                  <c:v>20.3</c:v>
                </c:pt>
                <c:pt idx="4832">
                  <c:v>20.7</c:v>
                </c:pt>
                <c:pt idx="4833">
                  <c:v>21.6</c:v>
                </c:pt>
                <c:pt idx="4834">
                  <c:v>22.6</c:v>
                </c:pt>
                <c:pt idx="4835">
                  <c:v>23.7</c:v>
                </c:pt>
                <c:pt idx="4836">
                  <c:v>25.2</c:v>
                </c:pt>
                <c:pt idx="4837">
                  <c:v>26.6</c:v>
                </c:pt>
                <c:pt idx="4838">
                  <c:v>28.2</c:v>
                </c:pt>
                <c:pt idx="4839">
                  <c:v>30</c:v>
                </c:pt>
                <c:pt idx="4840">
                  <c:v>31.5</c:v>
                </c:pt>
                <c:pt idx="4841">
                  <c:v>33.300000000000011</c:v>
                </c:pt>
                <c:pt idx="4842">
                  <c:v>34.9</c:v>
                </c:pt>
                <c:pt idx="4843">
                  <c:v>36.300000000000011</c:v>
                </c:pt>
                <c:pt idx="4844">
                  <c:v>37.9</c:v>
                </c:pt>
                <c:pt idx="4845">
                  <c:v>39.4</c:v>
                </c:pt>
                <c:pt idx="4846">
                  <c:v>41.4</c:v>
                </c:pt>
                <c:pt idx="4847">
                  <c:v>43</c:v>
                </c:pt>
                <c:pt idx="4848">
                  <c:v>45.1</c:v>
                </c:pt>
                <c:pt idx="4849">
                  <c:v>46.8</c:v>
                </c:pt>
                <c:pt idx="4850">
                  <c:v>48.7</c:v>
                </c:pt>
                <c:pt idx="4851">
                  <c:v>50.4</c:v>
                </c:pt>
                <c:pt idx="4852">
                  <c:v>51.8</c:v>
                </c:pt>
                <c:pt idx="4853">
                  <c:v>53.6</c:v>
                </c:pt>
                <c:pt idx="4854">
                  <c:v>57</c:v>
                </c:pt>
                <c:pt idx="4855">
                  <c:v>57</c:v>
                </c:pt>
                <c:pt idx="4856">
                  <c:v>57.7</c:v>
                </c:pt>
                <c:pt idx="4857">
                  <c:v>35.6</c:v>
                </c:pt>
                <c:pt idx="4858">
                  <c:v>36.9</c:v>
                </c:pt>
                <c:pt idx="4859">
                  <c:v>38.300000000000011</c:v>
                </c:pt>
                <c:pt idx="4860">
                  <c:v>39.700000000000003</c:v>
                </c:pt>
                <c:pt idx="4861">
                  <c:v>41.4</c:v>
                </c:pt>
                <c:pt idx="4862">
                  <c:v>43</c:v>
                </c:pt>
                <c:pt idx="4863">
                  <c:v>45</c:v>
                </c:pt>
                <c:pt idx="4864">
                  <c:v>46.8</c:v>
                </c:pt>
                <c:pt idx="4865">
                  <c:v>48.9</c:v>
                </c:pt>
                <c:pt idx="4866">
                  <c:v>50.7</c:v>
                </c:pt>
                <c:pt idx="4867">
                  <c:v>52.9</c:v>
                </c:pt>
                <c:pt idx="4868">
                  <c:v>54.7</c:v>
                </c:pt>
                <c:pt idx="4869">
                  <c:v>56.7</c:v>
                </c:pt>
                <c:pt idx="4870">
                  <c:v>58.6</c:v>
                </c:pt>
                <c:pt idx="4871">
                  <c:v>60.4</c:v>
                </c:pt>
                <c:pt idx="4872">
                  <c:v>62.4</c:v>
                </c:pt>
                <c:pt idx="4873">
                  <c:v>64.2</c:v>
                </c:pt>
                <c:pt idx="4874">
                  <c:v>66</c:v>
                </c:pt>
                <c:pt idx="4875">
                  <c:v>68</c:v>
                </c:pt>
                <c:pt idx="4876">
                  <c:v>69.599999999999994</c:v>
                </c:pt>
                <c:pt idx="4877">
                  <c:v>71.2</c:v>
                </c:pt>
                <c:pt idx="4878">
                  <c:v>73</c:v>
                </c:pt>
                <c:pt idx="4879">
                  <c:v>74.099999999999994</c:v>
                </c:pt>
                <c:pt idx="4880">
                  <c:v>75.400000000000006</c:v>
                </c:pt>
                <c:pt idx="4881">
                  <c:v>76.5</c:v>
                </c:pt>
                <c:pt idx="4882">
                  <c:v>77.5</c:v>
                </c:pt>
                <c:pt idx="4883">
                  <c:v>78.3</c:v>
                </c:pt>
                <c:pt idx="4884">
                  <c:v>79.3</c:v>
                </c:pt>
                <c:pt idx="4885">
                  <c:v>79.900000000000006</c:v>
                </c:pt>
                <c:pt idx="4886">
                  <c:v>80.2</c:v>
                </c:pt>
                <c:pt idx="4887">
                  <c:v>80.400000000000006</c:v>
                </c:pt>
                <c:pt idx="4888">
                  <c:v>81</c:v>
                </c:pt>
                <c:pt idx="4889">
                  <c:v>81.3</c:v>
                </c:pt>
                <c:pt idx="4890">
                  <c:v>81</c:v>
                </c:pt>
                <c:pt idx="4891">
                  <c:v>81</c:v>
                </c:pt>
                <c:pt idx="4892">
                  <c:v>80.8</c:v>
                </c:pt>
                <c:pt idx="4893">
                  <c:v>80.2</c:v>
                </c:pt>
                <c:pt idx="4894">
                  <c:v>79.900000000000006</c:v>
                </c:pt>
                <c:pt idx="4895">
                  <c:v>79.3</c:v>
                </c:pt>
                <c:pt idx="4896">
                  <c:v>79</c:v>
                </c:pt>
                <c:pt idx="4897">
                  <c:v>77.900000000000006</c:v>
                </c:pt>
                <c:pt idx="4898">
                  <c:v>77.400000000000006</c:v>
                </c:pt>
                <c:pt idx="4899">
                  <c:v>76.5</c:v>
                </c:pt>
                <c:pt idx="4900">
                  <c:v>75.7</c:v>
                </c:pt>
                <c:pt idx="4901">
                  <c:v>74.8</c:v>
                </c:pt>
                <c:pt idx="4902">
                  <c:v>73.599999999999994</c:v>
                </c:pt>
                <c:pt idx="4903">
                  <c:v>72.3</c:v>
                </c:pt>
                <c:pt idx="4904">
                  <c:v>71.2</c:v>
                </c:pt>
                <c:pt idx="4905">
                  <c:v>68.900000000000006</c:v>
                </c:pt>
                <c:pt idx="4906">
                  <c:v>64.900000000000006</c:v>
                </c:pt>
                <c:pt idx="4907">
                  <c:v>62.6</c:v>
                </c:pt>
                <c:pt idx="4908">
                  <c:v>61.5</c:v>
                </c:pt>
                <c:pt idx="4909">
                  <c:v>61.5</c:v>
                </c:pt>
                <c:pt idx="4910">
                  <c:v>60.8</c:v>
                </c:pt>
                <c:pt idx="4911">
                  <c:v>59.7</c:v>
                </c:pt>
                <c:pt idx="4912">
                  <c:v>58.3</c:v>
                </c:pt>
                <c:pt idx="4913">
                  <c:v>57</c:v>
                </c:pt>
                <c:pt idx="4914">
                  <c:v>56.1</c:v>
                </c:pt>
                <c:pt idx="4915">
                  <c:v>55.4</c:v>
                </c:pt>
                <c:pt idx="4916">
                  <c:v>54.5</c:v>
                </c:pt>
                <c:pt idx="4917">
                  <c:v>53.2</c:v>
                </c:pt>
                <c:pt idx="4918">
                  <c:v>52.9</c:v>
                </c:pt>
                <c:pt idx="4919">
                  <c:v>52.5</c:v>
                </c:pt>
                <c:pt idx="4920">
                  <c:v>52.2</c:v>
                </c:pt>
                <c:pt idx="4921">
                  <c:v>51.8</c:v>
                </c:pt>
                <c:pt idx="4922">
                  <c:v>51.3</c:v>
                </c:pt>
                <c:pt idx="4923">
                  <c:v>50.7</c:v>
                </c:pt>
                <c:pt idx="4924">
                  <c:v>50.2</c:v>
                </c:pt>
                <c:pt idx="4925">
                  <c:v>49.6</c:v>
                </c:pt>
                <c:pt idx="4926">
                  <c:v>49.3</c:v>
                </c:pt>
                <c:pt idx="4927">
                  <c:v>48.9</c:v>
                </c:pt>
                <c:pt idx="4928">
                  <c:v>47.8</c:v>
                </c:pt>
                <c:pt idx="4929">
                  <c:v>47.5</c:v>
                </c:pt>
                <c:pt idx="4930">
                  <c:v>46.9</c:v>
                </c:pt>
                <c:pt idx="4931">
                  <c:v>46.4</c:v>
                </c:pt>
                <c:pt idx="4932">
                  <c:v>45.9</c:v>
                </c:pt>
                <c:pt idx="4933">
                  <c:v>45.5</c:v>
                </c:pt>
                <c:pt idx="4934">
                  <c:v>45</c:v>
                </c:pt>
                <c:pt idx="4935">
                  <c:v>44.8</c:v>
                </c:pt>
                <c:pt idx="4936">
                  <c:v>44.8</c:v>
                </c:pt>
                <c:pt idx="4937">
                  <c:v>44.4</c:v>
                </c:pt>
                <c:pt idx="4938">
                  <c:v>44.2</c:v>
                </c:pt>
                <c:pt idx="4939">
                  <c:v>43.7</c:v>
                </c:pt>
                <c:pt idx="4940">
                  <c:v>43.2</c:v>
                </c:pt>
                <c:pt idx="4941">
                  <c:v>42.8</c:v>
                </c:pt>
                <c:pt idx="4942">
                  <c:v>42.4</c:v>
                </c:pt>
                <c:pt idx="4943">
                  <c:v>42.3</c:v>
                </c:pt>
                <c:pt idx="4944">
                  <c:v>41.9</c:v>
                </c:pt>
                <c:pt idx="4945">
                  <c:v>41.5</c:v>
                </c:pt>
                <c:pt idx="4946">
                  <c:v>41</c:v>
                </c:pt>
                <c:pt idx="4947">
                  <c:v>40.800000000000011</c:v>
                </c:pt>
                <c:pt idx="4948">
                  <c:v>40.5</c:v>
                </c:pt>
                <c:pt idx="4949">
                  <c:v>40.1</c:v>
                </c:pt>
                <c:pt idx="4950">
                  <c:v>39.9</c:v>
                </c:pt>
                <c:pt idx="4951">
                  <c:v>39.6</c:v>
                </c:pt>
                <c:pt idx="4952">
                  <c:v>39.6</c:v>
                </c:pt>
                <c:pt idx="4953">
                  <c:v>39.200000000000003</c:v>
                </c:pt>
                <c:pt idx="4954">
                  <c:v>39</c:v>
                </c:pt>
                <c:pt idx="4955">
                  <c:v>38.800000000000011</c:v>
                </c:pt>
                <c:pt idx="4956">
                  <c:v>38.800000000000011</c:v>
                </c:pt>
                <c:pt idx="4957">
                  <c:v>38.800000000000011</c:v>
                </c:pt>
                <c:pt idx="4958">
                  <c:v>38.800000000000011</c:v>
                </c:pt>
                <c:pt idx="4959">
                  <c:v>38.5</c:v>
                </c:pt>
                <c:pt idx="4960">
                  <c:v>38.300000000000011</c:v>
                </c:pt>
                <c:pt idx="4961">
                  <c:v>37.9</c:v>
                </c:pt>
                <c:pt idx="4962">
                  <c:v>37.6</c:v>
                </c:pt>
                <c:pt idx="4963">
                  <c:v>37.4</c:v>
                </c:pt>
                <c:pt idx="4964">
                  <c:v>37.200000000000003</c:v>
                </c:pt>
                <c:pt idx="4965">
                  <c:v>37</c:v>
                </c:pt>
                <c:pt idx="4966">
                  <c:v>37</c:v>
                </c:pt>
                <c:pt idx="4967">
                  <c:v>36.700000000000003</c:v>
                </c:pt>
                <c:pt idx="4968">
                  <c:v>36.5</c:v>
                </c:pt>
                <c:pt idx="4969">
                  <c:v>36.300000000000011</c:v>
                </c:pt>
                <c:pt idx="4970">
                  <c:v>36.1</c:v>
                </c:pt>
                <c:pt idx="4971">
                  <c:v>36</c:v>
                </c:pt>
                <c:pt idx="4972">
                  <c:v>36</c:v>
                </c:pt>
                <c:pt idx="4973">
                  <c:v>35.6</c:v>
                </c:pt>
                <c:pt idx="4974">
                  <c:v>35.200000000000003</c:v>
                </c:pt>
                <c:pt idx="4975">
                  <c:v>35.200000000000003</c:v>
                </c:pt>
                <c:pt idx="4976">
                  <c:v>35.6</c:v>
                </c:pt>
                <c:pt idx="4977">
                  <c:v>36</c:v>
                </c:pt>
                <c:pt idx="4978">
                  <c:v>35.6</c:v>
                </c:pt>
                <c:pt idx="4979">
                  <c:v>35.200000000000003</c:v>
                </c:pt>
                <c:pt idx="4980">
                  <c:v>35.4</c:v>
                </c:pt>
                <c:pt idx="4981">
                  <c:v>35.200000000000003</c:v>
                </c:pt>
                <c:pt idx="4982">
                  <c:v>35.800000000000011</c:v>
                </c:pt>
                <c:pt idx="4983">
                  <c:v>35.800000000000011</c:v>
                </c:pt>
                <c:pt idx="4984">
                  <c:v>35.6</c:v>
                </c:pt>
                <c:pt idx="4985">
                  <c:v>36</c:v>
                </c:pt>
                <c:pt idx="4986">
                  <c:v>36.1</c:v>
                </c:pt>
                <c:pt idx="4987">
                  <c:v>36</c:v>
                </c:pt>
                <c:pt idx="4988">
                  <c:v>35.200000000000003</c:v>
                </c:pt>
                <c:pt idx="4989">
                  <c:v>35.1</c:v>
                </c:pt>
                <c:pt idx="4990">
                  <c:v>34.9</c:v>
                </c:pt>
                <c:pt idx="4991">
                  <c:v>35.1</c:v>
                </c:pt>
                <c:pt idx="4992">
                  <c:v>35.6</c:v>
                </c:pt>
                <c:pt idx="4993">
                  <c:v>35.200000000000003</c:v>
                </c:pt>
                <c:pt idx="4994">
                  <c:v>36.1</c:v>
                </c:pt>
                <c:pt idx="4995">
                  <c:v>37</c:v>
                </c:pt>
                <c:pt idx="4996">
                  <c:v>37.6</c:v>
                </c:pt>
                <c:pt idx="4997">
                  <c:v>39</c:v>
                </c:pt>
                <c:pt idx="4998">
                  <c:v>39.9</c:v>
                </c:pt>
                <c:pt idx="4999">
                  <c:v>40.6</c:v>
                </c:pt>
                <c:pt idx="5000">
                  <c:v>41.5</c:v>
                </c:pt>
                <c:pt idx="5001">
                  <c:v>42.6</c:v>
                </c:pt>
                <c:pt idx="5002">
                  <c:v>43.5</c:v>
                </c:pt>
                <c:pt idx="5003">
                  <c:v>43.7</c:v>
                </c:pt>
                <c:pt idx="5004">
                  <c:v>44.4</c:v>
                </c:pt>
                <c:pt idx="5005">
                  <c:v>45</c:v>
                </c:pt>
                <c:pt idx="5006">
                  <c:v>45.9</c:v>
                </c:pt>
                <c:pt idx="5007">
                  <c:v>47.7</c:v>
                </c:pt>
                <c:pt idx="5008">
                  <c:v>48</c:v>
                </c:pt>
                <c:pt idx="5009">
                  <c:v>49.5</c:v>
                </c:pt>
                <c:pt idx="5010">
                  <c:v>50.2</c:v>
                </c:pt>
                <c:pt idx="5011">
                  <c:v>50.5</c:v>
                </c:pt>
                <c:pt idx="5012">
                  <c:v>52.7</c:v>
                </c:pt>
                <c:pt idx="5013">
                  <c:v>55</c:v>
                </c:pt>
                <c:pt idx="5014">
                  <c:v>56.7</c:v>
                </c:pt>
                <c:pt idx="5015">
                  <c:v>56.3</c:v>
                </c:pt>
                <c:pt idx="5016">
                  <c:v>56.1</c:v>
                </c:pt>
                <c:pt idx="5017">
                  <c:v>59</c:v>
                </c:pt>
                <c:pt idx="5018">
                  <c:v>65.099999999999994</c:v>
                </c:pt>
                <c:pt idx="5019">
                  <c:v>66</c:v>
                </c:pt>
                <c:pt idx="5020">
                  <c:v>68</c:v>
                </c:pt>
                <c:pt idx="5021">
                  <c:v>64.8</c:v>
                </c:pt>
                <c:pt idx="5022">
                  <c:v>64</c:v>
                </c:pt>
                <c:pt idx="5023">
                  <c:v>63</c:v>
                </c:pt>
                <c:pt idx="5024">
                  <c:v>62.1</c:v>
                </c:pt>
                <c:pt idx="5025">
                  <c:v>62.2</c:v>
                </c:pt>
                <c:pt idx="5026">
                  <c:v>62.4</c:v>
                </c:pt>
                <c:pt idx="5027">
                  <c:v>62.6</c:v>
                </c:pt>
                <c:pt idx="5028">
                  <c:v>64.900000000000006</c:v>
                </c:pt>
                <c:pt idx="5029">
                  <c:v>65.3</c:v>
                </c:pt>
                <c:pt idx="5030">
                  <c:v>64.900000000000006</c:v>
                </c:pt>
                <c:pt idx="5031">
                  <c:v>62.6</c:v>
                </c:pt>
                <c:pt idx="5032">
                  <c:v>62.4</c:v>
                </c:pt>
                <c:pt idx="5033">
                  <c:v>61.7</c:v>
                </c:pt>
                <c:pt idx="5034">
                  <c:v>61.2</c:v>
                </c:pt>
                <c:pt idx="5035">
                  <c:v>60.1</c:v>
                </c:pt>
                <c:pt idx="5036">
                  <c:v>59.2</c:v>
                </c:pt>
                <c:pt idx="5037">
                  <c:v>58.3</c:v>
                </c:pt>
                <c:pt idx="5038">
                  <c:v>58.5</c:v>
                </c:pt>
                <c:pt idx="5039">
                  <c:v>58.3</c:v>
                </c:pt>
                <c:pt idx="5040">
                  <c:v>57</c:v>
                </c:pt>
                <c:pt idx="5041">
                  <c:v>55.4</c:v>
                </c:pt>
                <c:pt idx="5042">
                  <c:v>54.7</c:v>
                </c:pt>
                <c:pt idx="5043">
                  <c:v>54.5</c:v>
                </c:pt>
                <c:pt idx="5044">
                  <c:v>55.4</c:v>
                </c:pt>
                <c:pt idx="5045">
                  <c:v>55.6</c:v>
                </c:pt>
                <c:pt idx="5046">
                  <c:v>54.7</c:v>
                </c:pt>
                <c:pt idx="5047">
                  <c:v>52.5</c:v>
                </c:pt>
                <c:pt idx="5048">
                  <c:v>51.6</c:v>
                </c:pt>
                <c:pt idx="5049">
                  <c:v>51.6</c:v>
                </c:pt>
                <c:pt idx="5050">
                  <c:v>51.3</c:v>
                </c:pt>
                <c:pt idx="5051">
                  <c:v>50.5</c:v>
                </c:pt>
                <c:pt idx="5052">
                  <c:v>49.5</c:v>
                </c:pt>
                <c:pt idx="5053">
                  <c:v>48.7</c:v>
                </c:pt>
                <c:pt idx="5054">
                  <c:v>48.9</c:v>
                </c:pt>
                <c:pt idx="5055">
                  <c:v>48.9</c:v>
                </c:pt>
                <c:pt idx="5056">
                  <c:v>48.4</c:v>
                </c:pt>
                <c:pt idx="5057">
                  <c:v>47.7</c:v>
                </c:pt>
                <c:pt idx="5058">
                  <c:v>46.8</c:v>
                </c:pt>
                <c:pt idx="5059">
                  <c:v>46.2</c:v>
                </c:pt>
                <c:pt idx="5060">
                  <c:v>45.5</c:v>
                </c:pt>
                <c:pt idx="5061">
                  <c:v>44.8</c:v>
                </c:pt>
                <c:pt idx="5062">
                  <c:v>44.6</c:v>
                </c:pt>
                <c:pt idx="5063">
                  <c:v>44.8</c:v>
                </c:pt>
                <c:pt idx="5064">
                  <c:v>44.4</c:v>
                </c:pt>
                <c:pt idx="5065">
                  <c:v>44.2</c:v>
                </c:pt>
                <c:pt idx="5066">
                  <c:v>43.9</c:v>
                </c:pt>
                <c:pt idx="5067">
                  <c:v>43.7</c:v>
                </c:pt>
                <c:pt idx="5068">
                  <c:v>43.5</c:v>
                </c:pt>
                <c:pt idx="5069">
                  <c:v>43.2</c:v>
                </c:pt>
                <c:pt idx="5070">
                  <c:v>42.8</c:v>
                </c:pt>
                <c:pt idx="5071">
                  <c:v>42.8</c:v>
                </c:pt>
                <c:pt idx="5072">
                  <c:v>42.4</c:v>
                </c:pt>
                <c:pt idx="5073">
                  <c:v>42.8</c:v>
                </c:pt>
                <c:pt idx="5074">
                  <c:v>42.8</c:v>
                </c:pt>
                <c:pt idx="5075">
                  <c:v>42.8</c:v>
                </c:pt>
                <c:pt idx="5076">
                  <c:v>42.6</c:v>
                </c:pt>
                <c:pt idx="5077">
                  <c:v>42.6</c:v>
                </c:pt>
                <c:pt idx="5078">
                  <c:v>42.4</c:v>
                </c:pt>
                <c:pt idx="5079">
                  <c:v>42.4</c:v>
                </c:pt>
                <c:pt idx="5080">
                  <c:v>42.1</c:v>
                </c:pt>
                <c:pt idx="5081">
                  <c:v>41.9</c:v>
                </c:pt>
                <c:pt idx="5082">
                  <c:v>41.5</c:v>
                </c:pt>
                <c:pt idx="5083">
                  <c:v>41.5</c:v>
                </c:pt>
                <c:pt idx="5084">
                  <c:v>41.4</c:v>
                </c:pt>
                <c:pt idx="5085">
                  <c:v>41.4</c:v>
                </c:pt>
                <c:pt idx="5086">
                  <c:v>41.4</c:v>
                </c:pt>
                <c:pt idx="5087">
                  <c:v>41.2</c:v>
                </c:pt>
                <c:pt idx="5088">
                  <c:v>40.800000000000011</c:v>
                </c:pt>
                <c:pt idx="5089">
                  <c:v>40.800000000000011</c:v>
                </c:pt>
                <c:pt idx="5090">
                  <c:v>40.6</c:v>
                </c:pt>
                <c:pt idx="5091">
                  <c:v>40.5</c:v>
                </c:pt>
                <c:pt idx="5092">
                  <c:v>40.300000000000011</c:v>
                </c:pt>
                <c:pt idx="5093">
                  <c:v>40.1</c:v>
                </c:pt>
                <c:pt idx="5094">
                  <c:v>40.300000000000011</c:v>
                </c:pt>
                <c:pt idx="5095">
                  <c:v>40.300000000000011</c:v>
                </c:pt>
                <c:pt idx="5096">
                  <c:v>40.1</c:v>
                </c:pt>
                <c:pt idx="5097">
                  <c:v>39.9</c:v>
                </c:pt>
                <c:pt idx="5098">
                  <c:v>39.9</c:v>
                </c:pt>
                <c:pt idx="5099">
                  <c:v>39.9</c:v>
                </c:pt>
                <c:pt idx="5100">
                  <c:v>39.9</c:v>
                </c:pt>
                <c:pt idx="5101">
                  <c:v>40.1</c:v>
                </c:pt>
                <c:pt idx="5102">
                  <c:v>40.1</c:v>
                </c:pt>
                <c:pt idx="5103">
                  <c:v>40.1</c:v>
                </c:pt>
                <c:pt idx="5104">
                  <c:v>39.9</c:v>
                </c:pt>
                <c:pt idx="5105">
                  <c:v>39.6</c:v>
                </c:pt>
                <c:pt idx="5106">
                  <c:v>39</c:v>
                </c:pt>
                <c:pt idx="5107">
                  <c:v>38.1</c:v>
                </c:pt>
                <c:pt idx="5108">
                  <c:v>37.4</c:v>
                </c:pt>
                <c:pt idx="5109">
                  <c:v>37.200000000000003</c:v>
                </c:pt>
                <c:pt idx="5110">
                  <c:v>37.9</c:v>
                </c:pt>
                <c:pt idx="5111">
                  <c:v>38.300000000000011</c:v>
                </c:pt>
                <c:pt idx="5112">
                  <c:v>38.300000000000011</c:v>
                </c:pt>
                <c:pt idx="5113">
                  <c:v>38.5</c:v>
                </c:pt>
                <c:pt idx="5114">
                  <c:v>38.700000000000003</c:v>
                </c:pt>
                <c:pt idx="5115">
                  <c:v>38.5</c:v>
                </c:pt>
                <c:pt idx="5116">
                  <c:v>38.5</c:v>
                </c:pt>
                <c:pt idx="5117">
                  <c:v>38.5</c:v>
                </c:pt>
                <c:pt idx="5118">
                  <c:v>37.9</c:v>
                </c:pt>
                <c:pt idx="5119">
                  <c:v>37</c:v>
                </c:pt>
                <c:pt idx="5120">
                  <c:v>36.5</c:v>
                </c:pt>
                <c:pt idx="5121">
                  <c:v>35.6</c:v>
                </c:pt>
                <c:pt idx="5122">
                  <c:v>35.1</c:v>
                </c:pt>
                <c:pt idx="5123">
                  <c:v>35.1</c:v>
                </c:pt>
                <c:pt idx="5124">
                  <c:v>34.700000000000003</c:v>
                </c:pt>
                <c:pt idx="5125">
                  <c:v>34.300000000000011</c:v>
                </c:pt>
                <c:pt idx="5126">
                  <c:v>34</c:v>
                </c:pt>
                <c:pt idx="5127">
                  <c:v>33.4</c:v>
                </c:pt>
                <c:pt idx="5128">
                  <c:v>33.300000000000011</c:v>
                </c:pt>
                <c:pt idx="5129">
                  <c:v>32.9</c:v>
                </c:pt>
                <c:pt idx="5130">
                  <c:v>32.700000000000003</c:v>
                </c:pt>
                <c:pt idx="5131">
                  <c:v>32.5</c:v>
                </c:pt>
                <c:pt idx="5132">
                  <c:v>32.200000000000003</c:v>
                </c:pt>
                <c:pt idx="5133">
                  <c:v>32</c:v>
                </c:pt>
                <c:pt idx="5134">
                  <c:v>31.6</c:v>
                </c:pt>
                <c:pt idx="5135">
                  <c:v>31.6</c:v>
                </c:pt>
                <c:pt idx="5136">
                  <c:v>31.5</c:v>
                </c:pt>
                <c:pt idx="5137">
                  <c:v>31.8</c:v>
                </c:pt>
                <c:pt idx="5138">
                  <c:v>32</c:v>
                </c:pt>
                <c:pt idx="5139">
                  <c:v>32.5</c:v>
                </c:pt>
                <c:pt idx="5140">
                  <c:v>32.5</c:v>
                </c:pt>
                <c:pt idx="5141">
                  <c:v>33.1</c:v>
                </c:pt>
                <c:pt idx="5142">
                  <c:v>33.800000000000011</c:v>
                </c:pt>
                <c:pt idx="5143">
                  <c:v>36.1</c:v>
                </c:pt>
                <c:pt idx="5144">
                  <c:v>38.300000000000011</c:v>
                </c:pt>
                <c:pt idx="5145">
                  <c:v>39.9</c:v>
                </c:pt>
                <c:pt idx="5146">
                  <c:v>41.5</c:v>
                </c:pt>
                <c:pt idx="5147">
                  <c:v>43.3</c:v>
                </c:pt>
                <c:pt idx="5148">
                  <c:v>45.1</c:v>
                </c:pt>
                <c:pt idx="5149">
                  <c:v>46.9</c:v>
                </c:pt>
                <c:pt idx="5150">
                  <c:v>48.7</c:v>
                </c:pt>
                <c:pt idx="5151">
                  <c:v>50.7</c:v>
                </c:pt>
                <c:pt idx="5152">
                  <c:v>52.5</c:v>
                </c:pt>
                <c:pt idx="5153">
                  <c:v>53.6</c:v>
                </c:pt>
                <c:pt idx="5154">
                  <c:v>55.6</c:v>
                </c:pt>
                <c:pt idx="5155">
                  <c:v>58.5</c:v>
                </c:pt>
                <c:pt idx="5156">
                  <c:v>60.1</c:v>
                </c:pt>
                <c:pt idx="5157">
                  <c:v>61</c:v>
                </c:pt>
                <c:pt idx="5158">
                  <c:v>62.6</c:v>
                </c:pt>
                <c:pt idx="5159">
                  <c:v>64.8</c:v>
                </c:pt>
                <c:pt idx="5160">
                  <c:v>65.5</c:v>
                </c:pt>
                <c:pt idx="5161">
                  <c:v>66.599999999999994</c:v>
                </c:pt>
                <c:pt idx="5162">
                  <c:v>68.7</c:v>
                </c:pt>
                <c:pt idx="5163">
                  <c:v>69.400000000000006</c:v>
                </c:pt>
                <c:pt idx="5164">
                  <c:v>70.2</c:v>
                </c:pt>
                <c:pt idx="5165">
                  <c:v>71.099999999999994</c:v>
                </c:pt>
                <c:pt idx="5166">
                  <c:v>72.7</c:v>
                </c:pt>
                <c:pt idx="5167">
                  <c:v>73.400000000000006</c:v>
                </c:pt>
                <c:pt idx="5168">
                  <c:v>73.8</c:v>
                </c:pt>
                <c:pt idx="5169">
                  <c:v>73.900000000000006</c:v>
                </c:pt>
                <c:pt idx="5170">
                  <c:v>74.7</c:v>
                </c:pt>
                <c:pt idx="5171">
                  <c:v>75</c:v>
                </c:pt>
                <c:pt idx="5172">
                  <c:v>74.8</c:v>
                </c:pt>
                <c:pt idx="5173">
                  <c:v>75</c:v>
                </c:pt>
                <c:pt idx="5174">
                  <c:v>74.3</c:v>
                </c:pt>
                <c:pt idx="5175">
                  <c:v>73.8</c:v>
                </c:pt>
                <c:pt idx="5176">
                  <c:v>72.900000000000006</c:v>
                </c:pt>
                <c:pt idx="5177">
                  <c:v>73.599999999999994</c:v>
                </c:pt>
                <c:pt idx="5178">
                  <c:v>72</c:v>
                </c:pt>
                <c:pt idx="5179">
                  <c:v>71.8</c:v>
                </c:pt>
                <c:pt idx="5180">
                  <c:v>71.599999999999994</c:v>
                </c:pt>
                <c:pt idx="5181">
                  <c:v>71.2</c:v>
                </c:pt>
                <c:pt idx="5182">
                  <c:v>70.3</c:v>
                </c:pt>
                <c:pt idx="5183">
                  <c:v>69.3</c:v>
                </c:pt>
                <c:pt idx="5184">
                  <c:v>68.5</c:v>
                </c:pt>
                <c:pt idx="5185">
                  <c:v>65.8</c:v>
                </c:pt>
                <c:pt idx="5186">
                  <c:v>62.4</c:v>
                </c:pt>
                <c:pt idx="5187">
                  <c:v>62.4</c:v>
                </c:pt>
                <c:pt idx="5188">
                  <c:v>61.5</c:v>
                </c:pt>
                <c:pt idx="5189">
                  <c:v>59.4</c:v>
                </c:pt>
                <c:pt idx="5190">
                  <c:v>57.7</c:v>
                </c:pt>
                <c:pt idx="5191">
                  <c:v>56.8</c:v>
                </c:pt>
                <c:pt idx="5192">
                  <c:v>56.5</c:v>
                </c:pt>
                <c:pt idx="5193">
                  <c:v>55.8</c:v>
                </c:pt>
                <c:pt idx="5194">
                  <c:v>54.9</c:v>
                </c:pt>
                <c:pt idx="5195">
                  <c:v>54</c:v>
                </c:pt>
                <c:pt idx="5196">
                  <c:v>53.1</c:v>
                </c:pt>
                <c:pt idx="5197">
                  <c:v>51.8</c:v>
                </c:pt>
                <c:pt idx="5198">
                  <c:v>51.4</c:v>
                </c:pt>
                <c:pt idx="5199">
                  <c:v>50.9</c:v>
                </c:pt>
                <c:pt idx="5200">
                  <c:v>50.7</c:v>
                </c:pt>
                <c:pt idx="5201">
                  <c:v>50.2</c:v>
                </c:pt>
                <c:pt idx="5202">
                  <c:v>50</c:v>
                </c:pt>
                <c:pt idx="5203">
                  <c:v>49.6</c:v>
                </c:pt>
                <c:pt idx="5204">
                  <c:v>49.3</c:v>
                </c:pt>
                <c:pt idx="5205">
                  <c:v>48.9</c:v>
                </c:pt>
                <c:pt idx="5206">
                  <c:v>48.7</c:v>
                </c:pt>
                <c:pt idx="5207">
                  <c:v>48.2</c:v>
                </c:pt>
                <c:pt idx="5208">
                  <c:v>48</c:v>
                </c:pt>
                <c:pt idx="5209">
                  <c:v>47.7</c:v>
                </c:pt>
                <c:pt idx="5210">
                  <c:v>47.1</c:v>
                </c:pt>
                <c:pt idx="5211">
                  <c:v>46.8</c:v>
                </c:pt>
                <c:pt idx="5212">
                  <c:v>46.8</c:v>
                </c:pt>
                <c:pt idx="5213">
                  <c:v>46.6</c:v>
                </c:pt>
                <c:pt idx="5214">
                  <c:v>46.4</c:v>
                </c:pt>
                <c:pt idx="5215">
                  <c:v>46.2</c:v>
                </c:pt>
                <c:pt idx="5216">
                  <c:v>45</c:v>
                </c:pt>
                <c:pt idx="5217">
                  <c:v>44.1</c:v>
                </c:pt>
                <c:pt idx="5218">
                  <c:v>43.3</c:v>
                </c:pt>
                <c:pt idx="5219">
                  <c:v>42.6</c:v>
                </c:pt>
                <c:pt idx="5220">
                  <c:v>42.3</c:v>
                </c:pt>
                <c:pt idx="5221">
                  <c:v>42.1</c:v>
                </c:pt>
                <c:pt idx="5222">
                  <c:v>41.7</c:v>
                </c:pt>
                <c:pt idx="5223">
                  <c:v>41.7</c:v>
                </c:pt>
                <c:pt idx="5224">
                  <c:v>41.7</c:v>
                </c:pt>
                <c:pt idx="5225">
                  <c:v>41.7</c:v>
                </c:pt>
                <c:pt idx="5226">
                  <c:v>41.9</c:v>
                </c:pt>
                <c:pt idx="5227">
                  <c:v>41.7</c:v>
                </c:pt>
                <c:pt idx="5228">
                  <c:v>41.7</c:v>
                </c:pt>
                <c:pt idx="5229">
                  <c:v>41.5</c:v>
                </c:pt>
                <c:pt idx="5230">
                  <c:v>41.5</c:v>
                </c:pt>
                <c:pt idx="5231">
                  <c:v>41.5</c:v>
                </c:pt>
                <c:pt idx="5232">
                  <c:v>41.5</c:v>
                </c:pt>
                <c:pt idx="5233">
                  <c:v>41.5</c:v>
                </c:pt>
                <c:pt idx="5234">
                  <c:v>41.5</c:v>
                </c:pt>
                <c:pt idx="5235">
                  <c:v>41.4</c:v>
                </c:pt>
                <c:pt idx="5236">
                  <c:v>41</c:v>
                </c:pt>
                <c:pt idx="5237">
                  <c:v>40.800000000000011</c:v>
                </c:pt>
                <c:pt idx="5238">
                  <c:v>40.6</c:v>
                </c:pt>
                <c:pt idx="5239">
                  <c:v>40.6</c:v>
                </c:pt>
                <c:pt idx="5240">
                  <c:v>40.5</c:v>
                </c:pt>
                <c:pt idx="5241">
                  <c:v>40.5</c:v>
                </c:pt>
                <c:pt idx="5242">
                  <c:v>40.300000000000011</c:v>
                </c:pt>
                <c:pt idx="5243">
                  <c:v>39.700000000000003</c:v>
                </c:pt>
                <c:pt idx="5244">
                  <c:v>39.6</c:v>
                </c:pt>
                <c:pt idx="5245">
                  <c:v>39.6</c:v>
                </c:pt>
                <c:pt idx="5246">
                  <c:v>39.6</c:v>
                </c:pt>
                <c:pt idx="5247">
                  <c:v>39.4</c:v>
                </c:pt>
                <c:pt idx="5248">
                  <c:v>39.4</c:v>
                </c:pt>
                <c:pt idx="5249">
                  <c:v>39.4</c:v>
                </c:pt>
                <c:pt idx="5250">
                  <c:v>39.6</c:v>
                </c:pt>
                <c:pt idx="5251">
                  <c:v>39.4</c:v>
                </c:pt>
                <c:pt idx="5252">
                  <c:v>38.800000000000011</c:v>
                </c:pt>
                <c:pt idx="5253">
                  <c:v>38.800000000000011</c:v>
                </c:pt>
                <c:pt idx="5254">
                  <c:v>39</c:v>
                </c:pt>
                <c:pt idx="5255">
                  <c:v>39</c:v>
                </c:pt>
                <c:pt idx="5256">
                  <c:v>39</c:v>
                </c:pt>
                <c:pt idx="5257">
                  <c:v>38.800000000000011</c:v>
                </c:pt>
                <c:pt idx="5258">
                  <c:v>38.800000000000011</c:v>
                </c:pt>
                <c:pt idx="5259">
                  <c:v>38.800000000000011</c:v>
                </c:pt>
                <c:pt idx="5260">
                  <c:v>38.700000000000003</c:v>
                </c:pt>
                <c:pt idx="5261">
                  <c:v>38.300000000000011</c:v>
                </c:pt>
                <c:pt idx="5262">
                  <c:v>38.300000000000011</c:v>
                </c:pt>
                <c:pt idx="5263">
                  <c:v>38.5</c:v>
                </c:pt>
                <c:pt idx="5264">
                  <c:v>38.5</c:v>
                </c:pt>
                <c:pt idx="5265">
                  <c:v>38.800000000000011</c:v>
                </c:pt>
                <c:pt idx="5266">
                  <c:v>39</c:v>
                </c:pt>
                <c:pt idx="5267">
                  <c:v>39</c:v>
                </c:pt>
                <c:pt idx="5268">
                  <c:v>38.300000000000011</c:v>
                </c:pt>
                <c:pt idx="5269">
                  <c:v>33.6</c:v>
                </c:pt>
                <c:pt idx="5270">
                  <c:v>31.6</c:v>
                </c:pt>
                <c:pt idx="5271">
                  <c:v>31.5</c:v>
                </c:pt>
                <c:pt idx="5272">
                  <c:v>31.5</c:v>
                </c:pt>
                <c:pt idx="5273">
                  <c:v>31.6</c:v>
                </c:pt>
                <c:pt idx="5274">
                  <c:v>31.5</c:v>
                </c:pt>
                <c:pt idx="5275">
                  <c:v>32.700000000000003</c:v>
                </c:pt>
                <c:pt idx="5276">
                  <c:v>33.300000000000011</c:v>
                </c:pt>
                <c:pt idx="5277">
                  <c:v>33.800000000000011</c:v>
                </c:pt>
                <c:pt idx="5278">
                  <c:v>34.300000000000011</c:v>
                </c:pt>
                <c:pt idx="5279">
                  <c:v>34.700000000000003</c:v>
                </c:pt>
                <c:pt idx="5280">
                  <c:v>35.4</c:v>
                </c:pt>
                <c:pt idx="5281">
                  <c:v>35.200000000000003</c:v>
                </c:pt>
                <c:pt idx="5282">
                  <c:v>35.4</c:v>
                </c:pt>
                <c:pt idx="5283">
                  <c:v>36</c:v>
                </c:pt>
                <c:pt idx="5284">
                  <c:v>36.300000000000011</c:v>
                </c:pt>
                <c:pt idx="5285">
                  <c:v>37.200000000000003</c:v>
                </c:pt>
                <c:pt idx="5286">
                  <c:v>37.800000000000011</c:v>
                </c:pt>
                <c:pt idx="5287">
                  <c:v>37.800000000000011</c:v>
                </c:pt>
                <c:pt idx="5288">
                  <c:v>38.5</c:v>
                </c:pt>
                <c:pt idx="5289">
                  <c:v>40.6</c:v>
                </c:pt>
                <c:pt idx="5290">
                  <c:v>41.5</c:v>
                </c:pt>
                <c:pt idx="5291">
                  <c:v>39.700000000000003</c:v>
                </c:pt>
                <c:pt idx="5292">
                  <c:v>40.1</c:v>
                </c:pt>
                <c:pt idx="5293">
                  <c:v>40.800000000000011</c:v>
                </c:pt>
                <c:pt idx="5294">
                  <c:v>40.800000000000011</c:v>
                </c:pt>
                <c:pt idx="5295">
                  <c:v>41.5</c:v>
                </c:pt>
                <c:pt idx="5296">
                  <c:v>42.1</c:v>
                </c:pt>
                <c:pt idx="5297">
                  <c:v>44.4</c:v>
                </c:pt>
                <c:pt idx="5298">
                  <c:v>46.4</c:v>
                </c:pt>
                <c:pt idx="5299">
                  <c:v>47.8</c:v>
                </c:pt>
                <c:pt idx="5300">
                  <c:v>48.2</c:v>
                </c:pt>
                <c:pt idx="5301">
                  <c:v>49.5</c:v>
                </c:pt>
                <c:pt idx="5302">
                  <c:v>50</c:v>
                </c:pt>
                <c:pt idx="5303">
                  <c:v>50.5</c:v>
                </c:pt>
                <c:pt idx="5304">
                  <c:v>50.4</c:v>
                </c:pt>
                <c:pt idx="5305">
                  <c:v>50.5</c:v>
                </c:pt>
                <c:pt idx="5306">
                  <c:v>51.3</c:v>
                </c:pt>
                <c:pt idx="5307">
                  <c:v>52.3</c:v>
                </c:pt>
                <c:pt idx="5308">
                  <c:v>52.5</c:v>
                </c:pt>
                <c:pt idx="5309">
                  <c:v>53.2</c:v>
                </c:pt>
                <c:pt idx="5310">
                  <c:v>53.4</c:v>
                </c:pt>
                <c:pt idx="5311">
                  <c:v>54.3</c:v>
                </c:pt>
                <c:pt idx="5312">
                  <c:v>56.5</c:v>
                </c:pt>
                <c:pt idx="5313">
                  <c:v>58.6</c:v>
                </c:pt>
                <c:pt idx="5314">
                  <c:v>61.7</c:v>
                </c:pt>
                <c:pt idx="5315">
                  <c:v>61</c:v>
                </c:pt>
                <c:pt idx="5316">
                  <c:v>61.7</c:v>
                </c:pt>
                <c:pt idx="5317">
                  <c:v>62.1</c:v>
                </c:pt>
                <c:pt idx="5318">
                  <c:v>57.7</c:v>
                </c:pt>
                <c:pt idx="5319">
                  <c:v>54.9</c:v>
                </c:pt>
                <c:pt idx="5320">
                  <c:v>54</c:v>
                </c:pt>
                <c:pt idx="5321">
                  <c:v>54.3</c:v>
                </c:pt>
                <c:pt idx="5322">
                  <c:v>54</c:v>
                </c:pt>
                <c:pt idx="5323">
                  <c:v>53.2</c:v>
                </c:pt>
                <c:pt idx="5324">
                  <c:v>52.5</c:v>
                </c:pt>
                <c:pt idx="5325">
                  <c:v>52</c:v>
                </c:pt>
                <c:pt idx="5326">
                  <c:v>51.3</c:v>
                </c:pt>
                <c:pt idx="5327">
                  <c:v>50.5</c:v>
                </c:pt>
                <c:pt idx="5328">
                  <c:v>49.8</c:v>
                </c:pt>
                <c:pt idx="5329">
                  <c:v>49.8</c:v>
                </c:pt>
                <c:pt idx="5330">
                  <c:v>49.1</c:v>
                </c:pt>
                <c:pt idx="5331">
                  <c:v>48</c:v>
                </c:pt>
                <c:pt idx="5332">
                  <c:v>47.1</c:v>
                </c:pt>
                <c:pt idx="5333">
                  <c:v>46.4</c:v>
                </c:pt>
                <c:pt idx="5334">
                  <c:v>46</c:v>
                </c:pt>
                <c:pt idx="5335">
                  <c:v>45.7</c:v>
                </c:pt>
                <c:pt idx="5336">
                  <c:v>45.1</c:v>
                </c:pt>
                <c:pt idx="5337">
                  <c:v>44.6</c:v>
                </c:pt>
                <c:pt idx="5338">
                  <c:v>44.1</c:v>
                </c:pt>
                <c:pt idx="5339">
                  <c:v>43.7</c:v>
                </c:pt>
                <c:pt idx="5340">
                  <c:v>43.7</c:v>
                </c:pt>
                <c:pt idx="5341">
                  <c:v>43.2</c:v>
                </c:pt>
                <c:pt idx="5342">
                  <c:v>42.8</c:v>
                </c:pt>
                <c:pt idx="5343">
                  <c:v>42.8</c:v>
                </c:pt>
                <c:pt idx="5344">
                  <c:v>42.4</c:v>
                </c:pt>
                <c:pt idx="5345">
                  <c:v>41.9</c:v>
                </c:pt>
                <c:pt idx="5346">
                  <c:v>41.5</c:v>
                </c:pt>
                <c:pt idx="5347">
                  <c:v>41.2</c:v>
                </c:pt>
                <c:pt idx="5348">
                  <c:v>41</c:v>
                </c:pt>
                <c:pt idx="5349">
                  <c:v>40.6</c:v>
                </c:pt>
                <c:pt idx="5350">
                  <c:v>40.6</c:v>
                </c:pt>
                <c:pt idx="5351">
                  <c:v>40.5</c:v>
                </c:pt>
                <c:pt idx="5352">
                  <c:v>40.300000000000011</c:v>
                </c:pt>
                <c:pt idx="5353">
                  <c:v>39.9</c:v>
                </c:pt>
                <c:pt idx="5354">
                  <c:v>39.700000000000003</c:v>
                </c:pt>
                <c:pt idx="5355">
                  <c:v>39.6</c:v>
                </c:pt>
                <c:pt idx="5356">
                  <c:v>39.4</c:v>
                </c:pt>
                <c:pt idx="5357">
                  <c:v>39.200000000000003</c:v>
                </c:pt>
                <c:pt idx="5358">
                  <c:v>39.200000000000003</c:v>
                </c:pt>
                <c:pt idx="5359">
                  <c:v>39</c:v>
                </c:pt>
                <c:pt idx="5360">
                  <c:v>38.800000000000011</c:v>
                </c:pt>
                <c:pt idx="5361">
                  <c:v>38.5</c:v>
                </c:pt>
                <c:pt idx="5362">
                  <c:v>38.1</c:v>
                </c:pt>
                <c:pt idx="5363">
                  <c:v>38.1</c:v>
                </c:pt>
                <c:pt idx="5364">
                  <c:v>38.1</c:v>
                </c:pt>
                <c:pt idx="5365">
                  <c:v>37.9</c:v>
                </c:pt>
                <c:pt idx="5366">
                  <c:v>37.9</c:v>
                </c:pt>
                <c:pt idx="5367">
                  <c:v>37.800000000000011</c:v>
                </c:pt>
                <c:pt idx="5368">
                  <c:v>37.9</c:v>
                </c:pt>
                <c:pt idx="5369">
                  <c:v>37.9</c:v>
                </c:pt>
                <c:pt idx="5370">
                  <c:v>38.1</c:v>
                </c:pt>
                <c:pt idx="5371">
                  <c:v>38.300000000000011</c:v>
                </c:pt>
                <c:pt idx="5372">
                  <c:v>38.300000000000011</c:v>
                </c:pt>
                <c:pt idx="5373">
                  <c:v>38.300000000000011</c:v>
                </c:pt>
                <c:pt idx="5374">
                  <c:v>38.1</c:v>
                </c:pt>
                <c:pt idx="5375">
                  <c:v>38.300000000000011</c:v>
                </c:pt>
                <c:pt idx="5376">
                  <c:v>38.1</c:v>
                </c:pt>
                <c:pt idx="5377">
                  <c:v>37.800000000000011</c:v>
                </c:pt>
                <c:pt idx="5378">
                  <c:v>37.6</c:v>
                </c:pt>
                <c:pt idx="5379">
                  <c:v>37.4</c:v>
                </c:pt>
                <c:pt idx="5380">
                  <c:v>37.4</c:v>
                </c:pt>
                <c:pt idx="5381">
                  <c:v>37.4</c:v>
                </c:pt>
                <c:pt idx="5382">
                  <c:v>37.6</c:v>
                </c:pt>
                <c:pt idx="5383">
                  <c:v>37.6</c:v>
                </c:pt>
                <c:pt idx="5384">
                  <c:v>37.4</c:v>
                </c:pt>
                <c:pt idx="5385">
                  <c:v>37.4</c:v>
                </c:pt>
                <c:pt idx="5386">
                  <c:v>37.4</c:v>
                </c:pt>
                <c:pt idx="5387">
                  <c:v>37</c:v>
                </c:pt>
                <c:pt idx="5388">
                  <c:v>37.200000000000003</c:v>
                </c:pt>
                <c:pt idx="5389">
                  <c:v>36.9</c:v>
                </c:pt>
                <c:pt idx="5390">
                  <c:v>36.9</c:v>
                </c:pt>
                <c:pt idx="5391">
                  <c:v>37</c:v>
                </c:pt>
                <c:pt idx="5392">
                  <c:v>37</c:v>
                </c:pt>
                <c:pt idx="5393">
                  <c:v>37</c:v>
                </c:pt>
                <c:pt idx="5394">
                  <c:v>36.9</c:v>
                </c:pt>
                <c:pt idx="5395">
                  <c:v>37</c:v>
                </c:pt>
                <c:pt idx="5396">
                  <c:v>37</c:v>
                </c:pt>
                <c:pt idx="5397">
                  <c:v>36.9</c:v>
                </c:pt>
                <c:pt idx="5398">
                  <c:v>36.700000000000003</c:v>
                </c:pt>
                <c:pt idx="5399">
                  <c:v>36.700000000000003</c:v>
                </c:pt>
                <c:pt idx="5400">
                  <c:v>36.700000000000003</c:v>
                </c:pt>
                <c:pt idx="5401">
                  <c:v>36.700000000000003</c:v>
                </c:pt>
                <c:pt idx="5402">
                  <c:v>36.700000000000003</c:v>
                </c:pt>
                <c:pt idx="5403">
                  <c:v>36.700000000000003</c:v>
                </c:pt>
                <c:pt idx="5404">
                  <c:v>36.9</c:v>
                </c:pt>
                <c:pt idx="5405">
                  <c:v>36.9</c:v>
                </c:pt>
                <c:pt idx="5406">
                  <c:v>36.9</c:v>
                </c:pt>
                <c:pt idx="5407">
                  <c:v>36.9</c:v>
                </c:pt>
                <c:pt idx="5408">
                  <c:v>36.5</c:v>
                </c:pt>
                <c:pt idx="5409">
                  <c:v>36.300000000000011</c:v>
                </c:pt>
                <c:pt idx="5410">
                  <c:v>36</c:v>
                </c:pt>
                <c:pt idx="5411">
                  <c:v>35.800000000000011</c:v>
                </c:pt>
                <c:pt idx="5412">
                  <c:v>36.5</c:v>
                </c:pt>
                <c:pt idx="5413">
                  <c:v>36.5</c:v>
                </c:pt>
                <c:pt idx="5414">
                  <c:v>36.700000000000003</c:v>
                </c:pt>
                <c:pt idx="5415">
                  <c:v>36.9</c:v>
                </c:pt>
                <c:pt idx="5416">
                  <c:v>37.200000000000003</c:v>
                </c:pt>
                <c:pt idx="5417">
                  <c:v>37.9</c:v>
                </c:pt>
                <c:pt idx="5418">
                  <c:v>37.9</c:v>
                </c:pt>
                <c:pt idx="5419">
                  <c:v>37.800000000000011</c:v>
                </c:pt>
                <c:pt idx="5420">
                  <c:v>37.6</c:v>
                </c:pt>
                <c:pt idx="5421">
                  <c:v>37.6</c:v>
                </c:pt>
                <c:pt idx="5422">
                  <c:v>37.9</c:v>
                </c:pt>
                <c:pt idx="5423">
                  <c:v>38.5</c:v>
                </c:pt>
                <c:pt idx="5424">
                  <c:v>39</c:v>
                </c:pt>
                <c:pt idx="5425">
                  <c:v>40.300000000000011</c:v>
                </c:pt>
                <c:pt idx="5426">
                  <c:v>40.5</c:v>
                </c:pt>
                <c:pt idx="5427">
                  <c:v>41.4</c:v>
                </c:pt>
                <c:pt idx="5428">
                  <c:v>41.7</c:v>
                </c:pt>
                <c:pt idx="5429">
                  <c:v>44.6</c:v>
                </c:pt>
                <c:pt idx="5430">
                  <c:v>46.4</c:v>
                </c:pt>
                <c:pt idx="5431">
                  <c:v>47.7</c:v>
                </c:pt>
                <c:pt idx="5432">
                  <c:v>49.5</c:v>
                </c:pt>
                <c:pt idx="5433">
                  <c:v>49.6</c:v>
                </c:pt>
                <c:pt idx="5434">
                  <c:v>48.6</c:v>
                </c:pt>
                <c:pt idx="5435">
                  <c:v>51.1</c:v>
                </c:pt>
                <c:pt idx="5436">
                  <c:v>54.3</c:v>
                </c:pt>
                <c:pt idx="5437">
                  <c:v>54.7</c:v>
                </c:pt>
                <c:pt idx="5438">
                  <c:v>55.9</c:v>
                </c:pt>
                <c:pt idx="5439">
                  <c:v>58.1</c:v>
                </c:pt>
                <c:pt idx="5440">
                  <c:v>59.2</c:v>
                </c:pt>
                <c:pt idx="5441">
                  <c:v>60.1</c:v>
                </c:pt>
                <c:pt idx="5442">
                  <c:v>61.7</c:v>
                </c:pt>
                <c:pt idx="5443">
                  <c:v>63.5</c:v>
                </c:pt>
                <c:pt idx="5444">
                  <c:v>64.599999999999994</c:v>
                </c:pt>
                <c:pt idx="5445">
                  <c:v>66</c:v>
                </c:pt>
                <c:pt idx="5446">
                  <c:v>67.099999999999994</c:v>
                </c:pt>
                <c:pt idx="5447">
                  <c:v>68.2</c:v>
                </c:pt>
                <c:pt idx="5448">
                  <c:v>68.7</c:v>
                </c:pt>
                <c:pt idx="5449">
                  <c:v>70.2</c:v>
                </c:pt>
                <c:pt idx="5450">
                  <c:v>70.7</c:v>
                </c:pt>
                <c:pt idx="5451">
                  <c:v>71.599999999999994</c:v>
                </c:pt>
                <c:pt idx="5452">
                  <c:v>71.599999999999994</c:v>
                </c:pt>
                <c:pt idx="5453">
                  <c:v>71.8</c:v>
                </c:pt>
                <c:pt idx="5454">
                  <c:v>72.7</c:v>
                </c:pt>
                <c:pt idx="5455">
                  <c:v>72.900000000000006</c:v>
                </c:pt>
                <c:pt idx="5456">
                  <c:v>73</c:v>
                </c:pt>
                <c:pt idx="5457">
                  <c:v>72.900000000000006</c:v>
                </c:pt>
                <c:pt idx="5458">
                  <c:v>72.7</c:v>
                </c:pt>
                <c:pt idx="5459">
                  <c:v>72.900000000000006</c:v>
                </c:pt>
                <c:pt idx="5460">
                  <c:v>72.5</c:v>
                </c:pt>
                <c:pt idx="5461">
                  <c:v>71.8</c:v>
                </c:pt>
                <c:pt idx="5462">
                  <c:v>71.400000000000006</c:v>
                </c:pt>
                <c:pt idx="5463">
                  <c:v>71.2</c:v>
                </c:pt>
                <c:pt idx="5464">
                  <c:v>70.3</c:v>
                </c:pt>
                <c:pt idx="5465">
                  <c:v>67.3</c:v>
                </c:pt>
                <c:pt idx="5466">
                  <c:v>64.8</c:v>
                </c:pt>
                <c:pt idx="5467">
                  <c:v>64</c:v>
                </c:pt>
                <c:pt idx="5468">
                  <c:v>63.7</c:v>
                </c:pt>
                <c:pt idx="5469">
                  <c:v>62.6</c:v>
                </c:pt>
                <c:pt idx="5470">
                  <c:v>63</c:v>
                </c:pt>
                <c:pt idx="5471">
                  <c:v>62.6</c:v>
                </c:pt>
                <c:pt idx="5472">
                  <c:v>63.1</c:v>
                </c:pt>
                <c:pt idx="5473">
                  <c:v>61</c:v>
                </c:pt>
                <c:pt idx="5474">
                  <c:v>60.1</c:v>
                </c:pt>
                <c:pt idx="5475">
                  <c:v>58.3</c:v>
                </c:pt>
                <c:pt idx="5476">
                  <c:v>57.2</c:v>
                </c:pt>
                <c:pt idx="5477">
                  <c:v>55.8</c:v>
                </c:pt>
                <c:pt idx="5478">
                  <c:v>54.7</c:v>
                </c:pt>
                <c:pt idx="5479">
                  <c:v>53.2</c:v>
                </c:pt>
                <c:pt idx="5480">
                  <c:v>51.8</c:v>
                </c:pt>
                <c:pt idx="5481">
                  <c:v>50.4</c:v>
                </c:pt>
                <c:pt idx="5482">
                  <c:v>49.1</c:v>
                </c:pt>
                <c:pt idx="5483">
                  <c:v>48.6</c:v>
                </c:pt>
                <c:pt idx="5484">
                  <c:v>47.7</c:v>
                </c:pt>
                <c:pt idx="5485">
                  <c:v>47.1</c:v>
                </c:pt>
                <c:pt idx="5486">
                  <c:v>46.8</c:v>
                </c:pt>
                <c:pt idx="5487">
                  <c:v>46.4</c:v>
                </c:pt>
                <c:pt idx="5488">
                  <c:v>45.9</c:v>
                </c:pt>
                <c:pt idx="5489">
                  <c:v>45.5</c:v>
                </c:pt>
                <c:pt idx="5490">
                  <c:v>45</c:v>
                </c:pt>
                <c:pt idx="5491">
                  <c:v>44.2</c:v>
                </c:pt>
                <c:pt idx="5492">
                  <c:v>43.9</c:v>
                </c:pt>
                <c:pt idx="5493">
                  <c:v>43.5</c:v>
                </c:pt>
                <c:pt idx="5494">
                  <c:v>42.4</c:v>
                </c:pt>
                <c:pt idx="5495">
                  <c:v>41.9</c:v>
                </c:pt>
                <c:pt idx="5496">
                  <c:v>41.5</c:v>
                </c:pt>
                <c:pt idx="5497">
                  <c:v>41.5</c:v>
                </c:pt>
                <c:pt idx="5498">
                  <c:v>41.4</c:v>
                </c:pt>
                <c:pt idx="5499">
                  <c:v>41.2</c:v>
                </c:pt>
                <c:pt idx="5500">
                  <c:v>41</c:v>
                </c:pt>
                <c:pt idx="5501">
                  <c:v>40.6</c:v>
                </c:pt>
                <c:pt idx="5502">
                  <c:v>40.5</c:v>
                </c:pt>
                <c:pt idx="5503">
                  <c:v>40.300000000000011</c:v>
                </c:pt>
                <c:pt idx="5504">
                  <c:v>40.5</c:v>
                </c:pt>
                <c:pt idx="5505">
                  <c:v>40.5</c:v>
                </c:pt>
                <c:pt idx="5506">
                  <c:v>40.1</c:v>
                </c:pt>
                <c:pt idx="5507">
                  <c:v>40.300000000000011</c:v>
                </c:pt>
                <c:pt idx="5508">
                  <c:v>40.1</c:v>
                </c:pt>
                <c:pt idx="5509">
                  <c:v>39.9</c:v>
                </c:pt>
                <c:pt idx="5510">
                  <c:v>40.1</c:v>
                </c:pt>
                <c:pt idx="5511">
                  <c:v>39.700000000000003</c:v>
                </c:pt>
                <c:pt idx="5512">
                  <c:v>38.700000000000003</c:v>
                </c:pt>
                <c:pt idx="5513">
                  <c:v>38.300000000000011</c:v>
                </c:pt>
                <c:pt idx="5514">
                  <c:v>38.300000000000011</c:v>
                </c:pt>
                <c:pt idx="5515">
                  <c:v>38.700000000000003</c:v>
                </c:pt>
                <c:pt idx="5516">
                  <c:v>38.5</c:v>
                </c:pt>
                <c:pt idx="5517">
                  <c:v>38.300000000000011</c:v>
                </c:pt>
                <c:pt idx="5518">
                  <c:v>38.700000000000003</c:v>
                </c:pt>
                <c:pt idx="5519">
                  <c:v>38.5</c:v>
                </c:pt>
                <c:pt idx="5520">
                  <c:v>38.300000000000011</c:v>
                </c:pt>
                <c:pt idx="5521">
                  <c:v>38.5</c:v>
                </c:pt>
                <c:pt idx="5522">
                  <c:v>38.300000000000011</c:v>
                </c:pt>
                <c:pt idx="5523">
                  <c:v>38.300000000000011</c:v>
                </c:pt>
                <c:pt idx="5524">
                  <c:v>38.300000000000011</c:v>
                </c:pt>
                <c:pt idx="5525">
                  <c:v>38.300000000000011</c:v>
                </c:pt>
                <c:pt idx="5526">
                  <c:v>33.300000000000011</c:v>
                </c:pt>
                <c:pt idx="5527">
                  <c:v>31.5</c:v>
                </c:pt>
                <c:pt idx="5528">
                  <c:v>31.3</c:v>
                </c:pt>
                <c:pt idx="5529">
                  <c:v>31.3</c:v>
                </c:pt>
                <c:pt idx="5530">
                  <c:v>31.3</c:v>
                </c:pt>
                <c:pt idx="5531">
                  <c:v>31.3</c:v>
                </c:pt>
                <c:pt idx="5532">
                  <c:v>31.5</c:v>
                </c:pt>
                <c:pt idx="5533">
                  <c:v>31.6</c:v>
                </c:pt>
                <c:pt idx="5534">
                  <c:v>28.9</c:v>
                </c:pt>
                <c:pt idx="5535">
                  <c:v>29.1</c:v>
                </c:pt>
                <c:pt idx="5536">
                  <c:v>29.7</c:v>
                </c:pt>
                <c:pt idx="5537">
                  <c:v>30</c:v>
                </c:pt>
                <c:pt idx="5538">
                  <c:v>30.4</c:v>
                </c:pt>
                <c:pt idx="5539">
                  <c:v>30.6</c:v>
                </c:pt>
                <c:pt idx="5540">
                  <c:v>30.7</c:v>
                </c:pt>
                <c:pt idx="5541">
                  <c:v>30.4</c:v>
                </c:pt>
                <c:pt idx="5542">
                  <c:v>30.6</c:v>
                </c:pt>
                <c:pt idx="5543">
                  <c:v>30.7</c:v>
                </c:pt>
                <c:pt idx="5544">
                  <c:v>30.6</c:v>
                </c:pt>
                <c:pt idx="5545">
                  <c:v>30.4</c:v>
                </c:pt>
                <c:pt idx="5546">
                  <c:v>31.3</c:v>
                </c:pt>
                <c:pt idx="5547">
                  <c:v>30.9</c:v>
                </c:pt>
                <c:pt idx="5548">
                  <c:v>31.3</c:v>
                </c:pt>
                <c:pt idx="5549">
                  <c:v>34.5</c:v>
                </c:pt>
                <c:pt idx="5550">
                  <c:v>37</c:v>
                </c:pt>
                <c:pt idx="5551">
                  <c:v>36.300000000000011</c:v>
                </c:pt>
                <c:pt idx="5552">
                  <c:v>36.1</c:v>
                </c:pt>
                <c:pt idx="5553">
                  <c:v>38.800000000000011</c:v>
                </c:pt>
                <c:pt idx="5554">
                  <c:v>43.5</c:v>
                </c:pt>
                <c:pt idx="5555">
                  <c:v>45.3</c:v>
                </c:pt>
                <c:pt idx="5556">
                  <c:v>41.5</c:v>
                </c:pt>
                <c:pt idx="5557">
                  <c:v>39.4</c:v>
                </c:pt>
                <c:pt idx="5558">
                  <c:v>41.7</c:v>
                </c:pt>
                <c:pt idx="5559">
                  <c:v>41</c:v>
                </c:pt>
                <c:pt idx="5560">
                  <c:v>40.300000000000011</c:v>
                </c:pt>
                <c:pt idx="5561">
                  <c:v>46.9</c:v>
                </c:pt>
                <c:pt idx="5562">
                  <c:v>43.7</c:v>
                </c:pt>
                <c:pt idx="5563">
                  <c:v>46.4</c:v>
                </c:pt>
                <c:pt idx="5564">
                  <c:v>44.2</c:v>
                </c:pt>
                <c:pt idx="5565">
                  <c:v>45.5</c:v>
                </c:pt>
                <c:pt idx="5566">
                  <c:v>48.7</c:v>
                </c:pt>
                <c:pt idx="5567">
                  <c:v>49.3</c:v>
                </c:pt>
                <c:pt idx="5568">
                  <c:v>48</c:v>
                </c:pt>
                <c:pt idx="5569">
                  <c:v>49.3</c:v>
                </c:pt>
                <c:pt idx="5570">
                  <c:v>52.5</c:v>
                </c:pt>
                <c:pt idx="5571">
                  <c:v>55.4</c:v>
                </c:pt>
                <c:pt idx="5572">
                  <c:v>54.7</c:v>
                </c:pt>
                <c:pt idx="5573">
                  <c:v>54.9</c:v>
                </c:pt>
                <c:pt idx="5574">
                  <c:v>54.7</c:v>
                </c:pt>
                <c:pt idx="5575">
                  <c:v>53.6</c:v>
                </c:pt>
                <c:pt idx="5576">
                  <c:v>53.2</c:v>
                </c:pt>
                <c:pt idx="5577">
                  <c:v>52.7</c:v>
                </c:pt>
                <c:pt idx="5578">
                  <c:v>52.2</c:v>
                </c:pt>
                <c:pt idx="5579">
                  <c:v>51.4</c:v>
                </c:pt>
                <c:pt idx="5580">
                  <c:v>50.9</c:v>
                </c:pt>
                <c:pt idx="5581">
                  <c:v>50</c:v>
                </c:pt>
                <c:pt idx="5582">
                  <c:v>48.7</c:v>
                </c:pt>
                <c:pt idx="5583">
                  <c:v>47.8</c:v>
                </c:pt>
                <c:pt idx="5584">
                  <c:v>46.9</c:v>
                </c:pt>
                <c:pt idx="5585">
                  <c:v>45.1</c:v>
                </c:pt>
                <c:pt idx="5586">
                  <c:v>43.2</c:v>
                </c:pt>
                <c:pt idx="5587">
                  <c:v>41.7</c:v>
                </c:pt>
                <c:pt idx="5588">
                  <c:v>41.7</c:v>
                </c:pt>
                <c:pt idx="5589">
                  <c:v>41.2</c:v>
                </c:pt>
                <c:pt idx="5590">
                  <c:v>40.300000000000011</c:v>
                </c:pt>
                <c:pt idx="5591">
                  <c:v>39.4</c:v>
                </c:pt>
                <c:pt idx="5592">
                  <c:v>38.800000000000011</c:v>
                </c:pt>
                <c:pt idx="5593">
                  <c:v>38.300000000000011</c:v>
                </c:pt>
                <c:pt idx="5594">
                  <c:v>38.1</c:v>
                </c:pt>
                <c:pt idx="5595">
                  <c:v>37.6</c:v>
                </c:pt>
                <c:pt idx="5596">
                  <c:v>36.9</c:v>
                </c:pt>
                <c:pt idx="5597">
                  <c:v>36.300000000000011</c:v>
                </c:pt>
                <c:pt idx="5598">
                  <c:v>35.4</c:v>
                </c:pt>
                <c:pt idx="5599">
                  <c:v>34.9</c:v>
                </c:pt>
                <c:pt idx="5600">
                  <c:v>34.200000000000003</c:v>
                </c:pt>
                <c:pt idx="5601">
                  <c:v>33.4</c:v>
                </c:pt>
                <c:pt idx="5602">
                  <c:v>33.1</c:v>
                </c:pt>
                <c:pt idx="5603">
                  <c:v>32.5</c:v>
                </c:pt>
                <c:pt idx="5604">
                  <c:v>32.4</c:v>
                </c:pt>
                <c:pt idx="5605">
                  <c:v>31.6</c:v>
                </c:pt>
                <c:pt idx="5606">
                  <c:v>31.5</c:v>
                </c:pt>
                <c:pt idx="5607">
                  <c:v>31.1</c:v>
                </c:pt>
                <c:pt idx="5608">
                  <c:v>30.9</c:v>
                </c:pt>
                <c:pt idx="5609">
                  <c:v>30.4</c:v>
                </c:pt>
                <c:pt idx="5610">
                  <c:v>30.2</c:v>
                </c:pt>
                <c:pt idx="5611">
                  <c:v>29.8</c:v>
                </c:pt>
                <c:pt idx="5612">
                  <c:v>29.7</c:v>
                </c:pt>
                <c:pt idx="5613">
                  <c:v>29.3</c:v>
                </c:pt>
                <c:pt idx="5614">
                  <c:v>29.3</c:v>
                </c:pt>
                <c:pt idx="5615">
                  <c:v>28.9</c:v>
                </c:pt>
                <c:pt idx="5616">
                  <c:v>28.6</c:v>
                </c:pt>
                <c:pt idx="5617">
                  <c:v>28.2</c:v>
                </c:pt>
                <c:pt idx="5618">
                  <c:v>28</c:v>
                </c:pt>
                <c:pt idx="5619">
                  <c:v>28</c:v>
                </c:pt>
                <c:pt idx="5620">
                  <c:v>27.7</c:v>
                </c:pt>
                <c:pt idx="5621">
                  <c:v>27.7</c:v>
                </c:pt>
                <c:pt idx="5622">
                  <c:v>27.5</c:v>
                </c:pt>
                <c:pt idx="5623">
                  <c:v>27.3</c:v>
                </c:pt>
                <c:pt idx="5624">
                  <c:v>27</c:v>
                </c:pt>
                <c:pt idx="5625">
                  <c:v>26.8</c:v>
                </c:pt>
                <c:pt idx="5626">
                  <c:v>27.3</c:v>
                </c:pt>
                <c:pt idx="5627">
                  <c:v>28.2</c:v>
                </c:pt>
                <c:pt idx="5628">
                  <c:v>28.8</c:v>
                </c:pt>
                <c:pt idx="5629">
                  <c:v>28.8</c:v>
                </c:pt>
                <c:pt idx="5630">
                  <c:v>29.1</c:v>
                </c:pt>
                <c:pt idx="5631">
                  <c:v>28.8</c:v>
                </c:pt>
                <c:pt idx="5632">
                  <c:v>28.8</c:v>
                </c:pt>
                <c:pt idx="5633">
                  <c:v>28.6</c:v>
                </c:pt>
                <c:pt idx="5634">
                  <c:v>27.9</c:v>
                </c:pt>
                <c:pt idx="5635">
                  <c:v>27.9</c:v>
                </c:pt>
                <c:pt idx="5636">
                  <c:v>28.4</c:v>
                </c:pt>
                <c:pt idx="5637">
                  <c:v>29.3</c:v>
                </c:pt>
                <c:pt idx="5638">
                  <c:v>30.4</c:v>
                </c:pt>
                <c:pt idx="5639">
                  <c:v>31.3</c:v>
                </c:pt>
                <c:pt idx="5640">
                  <c:v>32.4</c:v>
                </c:pt>
                <c:pt idx="5641">
                  <c:v>33.4</c:v>
                </c:pt>
                <c:pt idx="5642">
                  <c:v>34.5</c:v>
                </c:pt>
                <c:pt idx="5643">
                  <c:v>35.800000000000011</c:v>
                </c:pt>
                <c:pt idx="5644">
                  <c:v>37.4</c:v>
                </c:pt>
                <c:pt idx="5645">
                  <c:v>39.6</c:v>
                </c:pt>
                <c:pt idx="5646">
                  <c:v>41.4</c:v>
                </c:pt>
                <c:pt idx="5647">
                  <c:v>43.2</c:v>
                </c:pt>
                <c:pt idx="5648">
                  <c:v>45.3</c:v>
                </c:pt>
                <c:pt idx="5649">
                  <c:v>46.8</c:v>
                </c:pt>
                <c:pt idx="5650">
                  <c:v>48.6</c:v>
                </c:pt>
                <c:pt idx="5651">
                  <c:v>50.2</c:v>
                </c:pt>
                <c:pt idx="5652">
                  <c:v>52.2</c:v>
                </c:pt>
                <c:pt idx="5653">
                  <c:v>53.8</c:v>
                </c:pt>
                <c:pt idx="5654">
                  <c:v>55.4</c:v>
                </c:pt>
                <c:pt idx="5655">
                  <c:v>56.7</c:v>
                </c:pt>
                <c:pt idx="5656">
                  <c:v>58.1</c:v>
                </c:pt>
                <c:pt idx="5657">
                  <c:v>59.7</c:v>
                </c:pt>
                <c:pt idx="5658">
                  <c:v>61.2</c:v>
                </c:pt>
                <c:pt idx="5659">
                  <c:v>62.1</c:v>
                </c:pt>
                <c:pt idx="5660">
                  <c:v>63.1</c:v>
                </c:pt>
                <c:pt idx="5661">
                  <c:v>63.9</c:v>
                </c:pt>
                <c:pt idx="5662">
                  <c:v>65.099999999999994</c:v>
                </c:pt>
                <c:pt idx="5663">
                  <c:v>66.599999999999994</c:v>
                </c:pt>
                <c:pt idx="5664">
                  <c:v>67.099999999999994</c:v>
                </c:pt>
                <c:pt idx="5665">
                  <c:v>68.400000000000006</c:v>
                </c:pt>
                <c:pt idx="5666">
                  <c:v>69.599999999999994</c:v>
                </c:pt>
                <c:pt idx="5667">
                  <c:v>69.3</c:v>
                </c:pt>
                <c:pt idx="5668">
                  <c:v>69.599999999999994</c:v>
                </c:pt>
                <c:pt idx="5669">
                  <c:v>70</c:v>
                </c:pt>
                <c:pt idx="5670">
                  <c:v>70.3</c:v>
                </c:pt>
                <c:pt idx="5671">
                  <c:v>70.5</c:v>
                </c:pt>
                <c:pt idx="5672">
                  <c:v>70.3</c:v>
                </c:pt>
                <c:pt idx="5673">
                  <c:v>70.3</c:v>
                </c:pt>
                <c:pt idx="5674">
                  <c:v>69.599999999999994</c:v>
                </c:pt>
                <c:pt idx="5675">
                  <c:v>34.300000000000011</c:v>
                </c:pt>
                <c:pt idx="5676">
                  <c:v>35.800000000000011</c:v>
                </c:pt>
                <c:pt idx="5677">
                  <c:v>37.6</c:v>
                </c:pt>
                <c:pt idx="5678">
                  <c:v>40.1</c:v>
                </c:pt>
                <c:pt idx="5679">
                  <c:v>42.4</c:v>
                </c:pt>
                <c:pt idx="5680">
                  <c:v>44.6</c:v>
                </c:pt>
                <c:pt idx="5681">
                  <c:v>46.9</c:v>
                </c:pt>
                <c:pt idx="5682">
                  <c:v>49.3</c:v>
                </c:pt>
                <c:pt idx="5683">
                  <c:v>51.1</c:v>
                </c:pt>
                <c:pt idx="5684">
                  <c:v>52.9</c:v>
                </c:pt>
                <c:pt idx="5685">
                  <c:v>54.7</c:v>
                </c:pt>
                <c:pt idx="5686">
                  <c:v>55.6</c:v>
                </c:pt>
                <c:pt idx="5687">
                  <c:v>57.6</c:v>
                </c:pt>
                <c:pt idx="5688">
                  <c:v>58.6</c:v>
                </c:pt>
                <c:pt idx="5689">
                  <c:v>59.7</c:v>
                </c:pt>
                <c:pt idx="5690">
                  <c:v>61.2</c:v>
                </c:pt>
                <c:pt idx="5691">
                  <c:v>62.6</c:v>
                </c:pt>
                <c:pt idx="5692">
                  <c:v>63.3</c:v>
                </c:pt>
                <c:pt idx="5693">
                  <c:v>64.900000000000006</c:v>
                </c:pt>
                <c:pt idx="5694">
                  <c:v>66</c:v>
                </c:pt>
                <c:pt idx="5695">
                  <c:v>66.2</c:v>
                </c:pt>
                <c:pt idx="5696">
                  <c:v>64.8</c:v>
                </c:pt>
                <c:pt idx="5697">
                  <c:v>65.099999999999994</c:v>
                </c:pt>
                <c:pt idx="5698">
                  <c:v>64.900000000000006</c:v>
                </c:pt>
                <c:pt idx="5699">
                  <c:v>66.400000000000006</c:v>
                </c:pt>
                <c:pt idx="5700">
                  <c:v>68</c:v>
                </c:pt>
                <c:pt idx="5701">
                  <c:v>68.7</c:v>
                </c:pt>
                <c:pt idx="5702">
                  <c:v>68.900000000000006</c:v>
                </c:pt>
                <c:pt idx="5703">
                  <c:v>69.099999999999994</c:v>
                </c:pt>
                <c:pt idx="5704">
                  <c:v>68.7</c:v>
                </c:pt>
                <c:pt idx="5705">
                  <c:v>68.400000000000006</c:v>
                </c:pt>
                <c:pt idx="5706">
                  <c:v>68.400000000000006</c:v>
                </c:pt>
                <c:pt idx="5707">
                  <c:v>67.599999999999994</c:v>
                </c:pt>
                <c:pt idx="5708">
                  <c:v>67.599999999999994</c:v>
                </c:pt>
                <c:pt idx="5709">
                  <c:v>66.599999999999994</c:v>
                </c:pt>
                <c:pt idx="5710">
                  <c:v>66.2</c:v>
                </c:pt>
                <c:pt idx="5711">
                  <c:v>66</c:v>
                </c:pt>
                <c:pt idx="5712">
                  <c:v>64.599999999999994</c:v>
                </c:pt>
                <c:pt idx="5713">
                  <c:v>63.9</c:v>
                </c:pt>
                <c:pt idx="5714">
                  <c:v>63</c:v>
                </c:pt>
                <c:pt idx="5715">
                  <c:v>61.7</c:v>
                </c:pt>
                <c:pt idx="5716">
                  <c:v>60.6</c:v>
                </c:pt>
                <c:pt idx="5717">
                  <c:v>59.5</c:v>
                </c:pt>
                <c:pt idx="5718">
                  <c:v>58.5</c:v>
                </c:pt>
                <c:pt idx="5719">
                  <c:v>57</c:v>
                </c:pt>
                <c:pt idx="5720">
                  <c:v>55.4</c:v>
                </c:pt>
                <c:pt idx="5721">
                  <c:v>54</c:v>
                </c:pt>
                <c:pt idx="5722">
                  <c:v>52.5</c:v>
                </c:pt>
                <c:pt idx="5723">
                  <c:v>51.1</c:v>
                </c:pt>
                <c:pt idx="5724">
                  <c:v>49.6</c:v>
                </c:pt>
                <c:pt idx="5725">
                  <c:v>48.2</c:v>
                </c:pt>
                <c:pt idx="5726">
                  <c:v>46.8</c:v>
                </c:pt>
                <c:pt idx="5727">
                  <c:v>45.7</c:v>
                </c:pt>
                <c:pt idx="5728">
                  <c:v>44.6</c:v>
                </c:pt>
                <c:pt idx="5729">
                  <c:v>43.9</c:v>
                </c:pt>
                <c:pt idx="5730">
                  <c:v>43.2</c:v>
                </c:pt>
                <c:pt idx="5731">
                  <c:v>42.4</c:v>
                </c:pt>
                <c:pt idx="5732">
                  <c:v>42.1</c:v>
                </c:pt>
                <c:pt idx="5733">
                  <c:v>41.2</c:v>
                </c:pt>
                <c:pt idx="5734">
                  <c:v>40.6</c:v>
                </c:pt>
                <c:pt idx="5735">
                  <c:v>40.1</c:v>
                </c:pt>
                <c:pt idx="5736">
                  <c:v>39.6</c:v>
                </c:pt>
                <c:pt idx="5737">
                  <c:v>39.200000000000003</c:v>
                </c:pt>
                <c:pt idx="5738">
                  <c:v>38.800000000000011</c:v>
                </c:pt>
                <c:pt idx="5739">
                  <c:v>38.300000000000011</c:v>
                </c:pt>
                <c:pt idx="5740">
                  <c:v>38.1</c:v>
                </c:pt>
                <c:pt idx="5741">
                  <c:v>37.800000000000011</c:v>
                </c:pt>
                <c:pt idx="5742">
                  <c:v>37.6</c:v>
                </c:pt>
                <c:pt idx="5743">
                  <c:v>37.200000000000003</c:v>
                </c:pt>
                <c:pt idx="5744">
                  <c:v>37</c:v>
                </c:pt>
                <c:pt idx="5745">
                  <c:v>37.200000000000003</c:v>
                </c:pt>
                <c:pt idx="5746">
                  <c:v>37</c:v>
                </c:pt>
                <c:pt idx="5747">
                  <c:v>37</c:v>
                </c:pt>
                <c:pt idx="5748">
                  <c:v>37</c:v>
                </c:pt>
                <c:pt idx="5749">
                  <c:v>36.9</c:v>
                </c:pt>
                <c:pt idx="5750">
                  <c:v>36.300000000000011</c:v>
                </c:pt>
                <c:pt idx="5751">
                  <c:v>36.1</c:v>
                </c:pt>
                <c:pt idx="5752">
                  <c:v>36.1</c:v>
                </c:pt>
                <c:pt idx="5753">
                  <c:v>36</c:v>
                </c:pt>
                <c:pt idx="5754">
                  <c:v>35.800000000000011</c:v>
                </c:pt>
                <c:pt idx="5755">
                  <c:v>35.4</c:v>
                </c:pt>
                <c:pt idx="5756">
                  <c:v>34.700000000000003</c:v>
                </c:pt>
                <c:pt idx="5757">
                  <c:v>34.5</c:v>
                </c:pt>
                <c:pt idx="5758">
                  <c:v>34.9</c:v>
                </c:pt>
                <c:pt idx="5759">
                  <c:v>34.5</c:v>
                </c:pt>
                <c:pt idx="5760">
                  <c:v>34.300000000000011</c:v>
                </c:pt>
                <c:pt idx="5761">
                  <c:v>34.200000000000003</c:v>
                </c:pt>
                <c:pt idx="5762">
                  <c:v>34</c:v>
                </c:pt>
                <c:pt idx="5763">
                  <c:v>33.6</c:v>
                </c:pt>
                <c:pt idx="5764">
                  <c:v>33.300000000000011</c:v>
                </c:pt>
                <c:pt idx="5765">
                  <c:v>33.300000000000011</c:v>
                </c:pt>
                <c:pt idx="5766">
                  <c:v>33.800000000000011</c:v>
                </c:pt>
                <c:pt idx="5767">
                  <c:v>34</c:v>
                </c:pt>
                <c:pt idx="5768">
                  <c:v>33.6</c:v>
                </c:pt>
                <c:pt idx="5769">
                  <c:v>33.4</c:v>
                </c:pt>
                <c:pt idx="5770">
                  <c:v>33.1</c:v>
                </c:pt>
                <c:pt idx="5771">
                  <c:v>33.6</c:v>
                </c:pt>
                <c:pt idx="5772">
                  <c:v>34.200000000000003</c:v>
                </c:pt>
                <c:pt idx="5773">
                  <c:v>34.700000000000003</c:v>
                </c:pt>
                <c:pt idx="5774">
                  <c:v>34.9</c:v>
                </c:pt>
                <c:pt idx="5775">
                  <c:v>35.1</c:v>
                </c:pt>
                <c:pt idx="5776">
                  <c:v>35.1</c:v>
                </c:pt>
                <c:pt idx="5777">
                  <c:v>35.200000000000003</c:v>
                </c:pt>
                <c:pt idx="5778">
                  <c:v>35.6</c:v>
                </c:pt>
                <c:pt idx="5779">
                  <c:v>35.6</c:v>
                </c:pt>
                <c:pt idx="5780">
                  <c:v>35.800000000000011</c:v>
                </c:pt>
                <c:pt idx="5781">
                  <c:v>35.4</c:v>
                </c:pt>
                <c:pt idx="5782">
                  <c:v>35.6</c:v>
                </c:pt>
                <c:pt idx="5783">
                  <c:v>34.9</c:v>
                </c:pt>
                <c:pt idx="5784">
                  <c:v>34.9</c:v>
                </c:pt>
                <c:pt idx="5785">
                  <c:v>34.700000000000003</c:v>
                </c:pt>
                <c:pt idx="5786">
                  <c:v>34.300000000000011</c:v>
                </c:pt>
                <c:pt idx="5787">
                  <c:v>34.300000000000011</c:v>
                </c:pt>
                <c:pt idx="5788">
                  <c:v>34.300000000000011</c:v>
                </c:pt>
                <c:pt idx="5789">
                  <c:v>33.300000000000011</c:v>
                </c:pt>
                <c:pt idx="5790">
                  <c:v>33.6</c:v>
                </c:pt>
                <c:pt idx="5791">
                  <c:v>33.6</c:v>
                </c:pt>
                <c:pt idx="5792">
                  <c:v>33.800000000000011</c:v>
                </c:pt>
                <c:pt idx="5793">
                  <c:v>34</c:v>
                </c:pt>
                <c:pt idx="5794">
                  <c:v>34.300000000000011</c:v>
                </c:pt>
                <c:pt idx="5795">
                  <c:v>34.5</c:v>
                </c:pt>
                <c:pt idx="5796">
                  <c:v>34.9</c:v>
                </c:pt>
                <c:pt idx="5797">
                  <c:v>35.1</c:v>
                </c:pt>
                <c:pt idx="5798">
                  <c:v>35.1</c:v>
                </c:pt>
                <c:pt idx="5799">
                  <c:v>35.1</c:v>
                </c:pt>
                <c:pt idx="5800">
                  <c:v>35.1</c:v>
                </c:pt>
                <c:pt idx="5801">
                  <c:v>34.5</c:v>
                </c:pt>
                <c:pt idx="5802">
                  <c:v>34.300000000000011</c:v>
                </c:pt>
                <c:pt idx="5803">
                  <c:v>34</c:v>
                </c:pt>
                <c:pt idx="5804">
                  <c:v>33.300000000000011</c:v>
                </c:pt>
                <c:pt idx="5805">
                  <c:v>33.1</c:v>
                </c:pt>
                <c:pt idx="5806">
                  <c:v>33.1</c:v>
                </c:pt>
                <c:pt idx="5807">
                  <c:v>33.6</c:v>
                </c:pt>
                <c:pt idx="5808">
                  <c:v>34.9</c:v>
                </c:pt>
                <c:pt idx="5809">
                  <c:v>34.9</c:v>
                </c:pt>
                <c:pt idx="5810">
                  <c:v>35.200000000000003</c:v>
                </c:pt>
                <c:pt idx="5811">
                  <c:v>37</c:v>
                </c:pt>
                <c:pt idx="5812">
                  <c:v>38.1</c:v>
                </c:pt>
                <c:pt idx="5813">
                  <c:v>39.9</c:v>
                </c:pt>
                <c:pt idx="5814">
                  <c:v>41.5</c:v>
                </c:pt>
                <c:pt idx="5815">
                  <c:v>43.2</c:v>
                </c:pt>
                <c:pt idx="5816">
                  <c:v>45.1</c:v>
                </c:pt>
                <c:pt idx="5817">
                  <c:v>46.2</c:v>
                </c:pt>
                <c:pt idx="5818">
                  <c:v>47.1</c:v>
                </c:pt>
                <c:pt idx="5819">
                  <c:v>50</c:v>
                </c:pt>
                <c:pt idx="5820">
                  <c:v>50</c:v>
                </c:pt>
                <c:pt idx="5821">
                  <c:v>53.4</c:v>
                </c:pt>
                <c:pt idx="5822">
                  <c:v>54.9</c:v>
                </c:pt>
                <c:pt idx="5823">
                  <c:v>55.8</c:v>
                </c:pt>
                <c:pt idx="5824">
                  <c:v>57</c:v>
                </c:pt>
                <c:pt idx="5825">
                  <c:v>59.2</c:v>
                </c:pt>
                <c:pt idx="5826">
                  <c:v>60.1</c:v>
                </c:pt>
                <c:pt idx="5827">
                  <c:v>60.4</c:v>
                </c:pt>
                <c:pt idx="5828">
                  <c:v>61.3</c:v>
                </c:pt>
                <c:pt idx="5829">
                  <c:v>62.4</c:v>
                </c:pt>
                <c:pt idx="5830">
                  <c:v>62.8</c:v>
                </c:pt>
                <c:pt idx="5831">
                  <c:v>62.2</c:v>
                </c:pt>
                <c:pt idx="5832">
                  <c:v>61.5</c:v>
                </c:pt>
                <c:pt idx="5833">
                  <c:v>61.3</c:v>
                </c:pt>
                <c:pt idx="5834">
                  <c:v>62.4</c:v>
                </c:pt>
                <c:pt idx="5835">
                  <c:v>63</c:v>
                </c:pt>
                <c:pt idx="5836">
                  <c:v>63.1</c:v>
                </c:pt>
                <c:pt idx="5837">
                  <c:v>62.8</c:v>
                </c:pt>
                <c:pt idx="5838">
                  <c:v>63.5</c:v>
                </c:pt>
                <c:pt idx="5839">
                  <c:v>64.8</c:v>
                </c:pt>
                <c:pt idx="5840">
                  <c:v>65.5</c:v>
                </c:pt>
                <c:pt idx="5841">
                  <c:v>65.8</c:v>
                </c:pt>
                <c:pt idx="5842">
                  <c:v>65.099999999999994</c:v>
                </c:pt>
                <c:pt idx="5843">
                  <c:v>64.400000000000006</c:v>
                </c:pt>
                <c:pt idx="5844">
                  <c:v>63.3</c:v>
                </c:pt>
                <c:pt idx="5845">
                  <c:v>62.1</c:v>
                </c:pt>
                <c:pt idx="5846">
                  <c:v>61.7</c:v>
                </c:pt>
                <c:pt idx="5847">
                  <c:v>62.2</c:v>
                </c:pt>
                <c:pt idx="5848">
                  <c:v>63.1</c:v>
                </c:pt>
                <c:pt idx="5849">
                  <c:v>63</c:v>
                </c:pt>
                <c:pt idx="5850">
                  <c:v>61.9</c:v>
                </c:pt>
                <c:pt idx="5851">
                  <c:v>62.2</c:v>
                </c:pt>
                <c:pt idx="5852">
                  <c:v>62.4</c:v>
                </c:pt>
                <c:pt idx="5853">
                  <c:v>61</c:v>
                </c:pt>
                <c:pt idx="5854">
                  <c:v>63.3</c:v>
                </c:pt>
                <c:pt idx="5855">
                  <c:v>64</c:v>
                </c:pt>
                <c:pt idx="5856">
                  <c:v>63.3</c:v>
                </c:pt>
                <c:pt idx="5857">
                  <c:v>61.9</c:v>
                </c:pt>
                <c:pt idx="5858">
                  <c:v>61.3</c:v>
                </c:pt>
                <c:pt idx="5859">
                  <c:v>59.2</c:v>
                </c:pt>
                <c:pt idx="5860">
                  <c:v>57.4</c:v>
                </c:pt>
                <c:pt idx="5861">
                  <c:v>56.1</c:v>
                </c:pt>
                <c:pt idx="5862">
                  <c:v>55.4</c:v>
                </c:pt>
                <c:pt idx="5863">
                  <c:v>54.9</c:v>
                </c:pt>
                <c:pt idx="5864">
                  <c:v>54</c:v>
                </c:pt>
                <c:pt idx="5865">
                  <c:v>53.2</c:v>
                </c:pt>
                <c:pt idx="5866">
                  <c:v>52.2</c:v>
                </c:pt>
                <c:pt idx="5867">
                  <c:v>51.4</c:v>
                </c:pt>
                <c:pt idx="5868">
                  <c:v>50.4</c:v>
                </c:pt>
                <c:pt idx="5869">
                  <c:v>49.3</c:v>
                </c:pt>
                <c:pt idx="5870">
                  <c:v>48.4</c:v>
                </c:pt>
                <c:pt idx="5871">
                  <c:v>47.7</c:v>
                </c:pt>
                <c:pt idx="5872">
                  <c:v>47.1</c:v>
                </c:pt>
                <c:pt idx="5873">
                  <c:v>46.8</c:v>
                </c:pt>
                <c:pt idx="5874">
                  <c:v>46</c:v>
                </c:pt>
                <c:pt idx="5875">
                  <c:v>45.5</c:v>
                </c:pt>
                <c:pt idx="5876">
                  <c:v>45.3</c:v>
                </c:pt>
                <c:pt idx="5877">
                  <c:v>45.1</c:v>
                </c:pt>
                <c:pt idx="5878">
                  <c:v>44.8</c:v>
                </c:pt>
                <c:pt idx="5879">
                  <c:v>44.6</c:v>
                </c:pt>
                <c:pt idx="5880">
                  <c:v>44.2</c:v>
                </c:pt>
                <c:pt idx="5881">
                  <c:v>43.9</c:v>
                </c:pt>
                <c:pt idx="5882">
                  <c:v>43.7</c:v>
                </c:pt>
                <c:pt idx="5883">
                  <c:v>43.5</c:v>
                </c:pt>
                <c:pt idx="5884">
                  <c:v>43.2</c:v>
                </c:pt>
                <c:pt idx="5885">
                  <c:v>42.4</c:v>
                </c:pt>
                <c:pt idx="5886">
                  <c:v>41.9</c:v>
                </c:pt>
                <c:pt idx="5887">
                  <c:v>41.5</c:v>
                </c:pt>
                <c:pt idx="5888">
                  <c:v>41</c:v>
                </c:pt>
                <c:pt idx="5889">
                  <c:v>40.6</c:v>
                </c:pt>
                <c:pt idx="5890">
                  <c:v>40.1</c:v>
                </c:pt>
                <c:pt idx="5891">
                  <c:v>39.6</c:v>
                </c:pt>
                <c:pt idx="5892">
                  <c:v>39.4</c:v>
                </c:pt>
                <c:pt idx="5893">
                  <c:v>39.200000000000003</c:v>
                </c:pt>
                <c:pt idx="5894">
                  <c:v>38.700000000000003</c:v>
                </c:pt>
                <c:pt idx="5895">
                  <c:v>38.300000000000011</c:v>
                </c:pt>
                <c:pt idx="5896">
                  <c:v>37.9</c:v>
                </c:pt>
                <c:pt idx="5897">
                  <c:v>37.9</c:v>
                </c:pt>
                <c:pt idx="5898">
                  <c:v>37.6</c:v>
                </c:pt>
                <c:pt idx="5899">
                  <c:v>37.4</c:v>
                </c:pt>
                <c:pt idx="5900">
                  <c:v>37</c:v>
                </c:pt>
                <c:pt idx="5901">
                  <c:v>36.700000000000003</c:v>
                </c:pt>
                <c:pt idx="5902">
                  <c:v>36.300000000000011</c:v>
                </c:pt>
                <c:pt idx="5903">
                  <c:v>36</c:v>
                </c:pt>
                <c:pt idx="5904">
                  <c:v>35.800000000000011</c:v>
                </c:pt>
                <c:pt idx="5905">
                  <c:v>35.6</c:v>
                </c:pt>
                <c:pt idx="5906">
                  <c:v>35.200000000000003</c:v>
                </c:pt>
                <c:pt idx="5907">
                  <c:v>35.1</c:v>
                </c:pt>
                <c:pt idx="5908">
                  <c:v>34.700000000000003</c:v>
                </c:pt>
                <c:pt idx="5909">
                  <c:v>34.300000000000011</c:v>
                </c:pt>
                <c:pt idx="5910">
                  <c:v>34</c:v>
                </c:pt>
                <c:pt idx="5911">
                  <c:v>33.800000000000011</c:v>
                </c:pt>
                <c:pt idx="5912">
                  <c:v>33.4</c:v>
                </c:pt>
                <c:pt idx="5913">
                  <c:v>33.6</c:v>
                </c:pt>
                <c:pt idx="5914">
                  <c:v>33.6</c:v>
                </c:pt>
                <c:pt idx="5915">
                  <c:v>33.6</c:v>
                </c:pt>
                <c:pt idx="5916">
                  <c:v>33.6</c:v>
                </c:pt>
                <c:pt idx="5917">
                  <c:v>33.4</c:v>
                </c:pt>
                <c:pt idx="5918">
                  <c:v>33.300000000000011</c:v>
                </c:pt>
                <c:pt idx="5919">
                  <c:v>33.4</c:v>
                </c:pt>
                <c:pt idx="5920">
                  <c:v>33.4</c:v>
                </c:pt>
                <c:pt idx="5921">
                  <c:v>33.6</c:v>
                </c:pt>
                <c:pt idx="5922">
                  <c:v>33.800000000000011</c:v>
                </c:pt>
                <c:pt idx="5923">
                  <c:v>34</c:v>
                </c:pt>
                <c:pt idx="5924">
                  <c:v>33.800000000000011</c:v>
                </c:pt>
                <c:pt idx="5925">
                  <c:v>33.4</c:v>
                </c:pt>
                <c:pt idx="5926">
                  <c:v>32.9</c:v>
                </c:pt>
                <c:pt idx="5927">
                  <c:v>32.700000000000003</c:v>
                </c:pt>
                <c:pt idx="5928">
                  <c:v>32.5</c:v>
                </c:pt>
                <c:pt idx="5929">
                  <c:v>32.5</c:v>
                </c:pt>
                <c:pt idx="5930">
                  <c:v>32.200000000000003</c:v>
                </c:pt>
                <c:pt idx="5931">
                  <c:v>32</c:v>
                </c:pt>
                <c:pt idx="5932">
                  <c:v>31.8</c:v>
                </c:pt>
                <c:pt idx="5933">
                  <c:v>32</c:v>
                </c:pt>
                <c:pt idx="5934">
                  <c:v>31.6</c:v>
                </c:pt>
                <c:pt idx="5935">
                  <c:v>31.5</c:v>
                </c:pt>
                <c:pt idx="5936">
                  <c:v>31.3</c:v>
                </c:pt>
                <c:pt idx="5937">
                  <c:v>31.1</c:v>
                </c:pt>
                <c:pt idx="5938">
                  <c:v>32</c:v>
                </c:pt>
                <c:pt idx="5939">
                  <c:v>33.1</c:v>
                </c:pt>
                <c:pt idx="5940">
                  <c:v>33.6</c:v>
                </c:pt>
                <c:pt idx="5941">
                  <c:v>34.200000000000003</c:v>
                </c:pt>
                <c:pt idx="5942">
                  <c:v>34.5</c:v>
                </c:pt>
                <c:pt idx="5943">
                  <c:v>34.5</c:v>
                </c:pt>
                <c:pt idx="5944">
                  <c:v>34.5</c:v>
                </c:pt>
                <c:pt idx="5945">
                  <c:v>34.700000000000003</c:v>
                </c:pt>
                <c:pt idx="5946">
                  <c:v>34.9</c:v>
                </c:pt>
                <c:pt idx="5947">
                  <c:v>35.200000000000003</c:v>
                </c:pt>
                <c:pt idx="5948">
                  <c:v>35.800000000000011</c:v>
                </c:pt>
                <c:pt idx="5949">
                  <c:v>35.200000000000003</c:v>
                </c:pt>
                <c:pt idx="5950">
                  <c:v>35.1</c:v>
                </c:pt>
                <c:pt idx="5951">
                  <c:v>35.6</c:v>
                </c:pt>
                <c:pt idx="5952">
                  <c:v>35.800000000000011</c:v>
                </c:pt>
                <c:pt idx="5953">
                  <c:v>36.300000000000011</c:v>
                </c:pt>
                <c:pt idx="5954">
                  <c:v>37.200000000000003</c:v>
                </c:pt>
                <c:pt idx="5955">
                  <c:v>38.5</c:v>
                </c:pt>
                <c:pt idx="5956">
                  <c:v>38.800000000000011</c:v>
                </c:pt>
                <c:pt idx="5957">
                  <c:v>39.4</c:v>
                </c:pt>
                <c:pt idx="5958">
                  <c:v>40.6</c:v>
                </c:pt>
                <c:pt idx="5959">
                  <c:v>43</c:v>
                </c:pt>
                <c:pt idx="5960">
                  <c:v>44.4</c:v>
                </c:pt>
                <c:pt idx="5961">
                  <c:v>45.9</c:v>
                </c:pt>
                <c:pt idx="5962">
                  <c:v>47.3</c:v>
                </c:pt>
                <c:pt idx="5963">
                  <c:v>48.2</c:v>
                </c:pt>
                <c:pt idx="5964">
                  <c:v>48.6</c:v>
                </c:pt>
                <c:pt idx="5965">
                  <c:v>51.3</c:v>
                </c:pt>
                <c:pt idx="5966">
                  <c:v>52.3</c:v>
                </c:pt>
                <c:pt idx="5967">
                  <c:v>54.1</c:v>
                </c:pt>
                <c:pt idx="5968">
                  <c:v>54.7</c:v>
                </c:pt>
                <c:pt idx="5969">
                  <c:v>55.2</c:v>
                </c:pt>
                <c:pt idx="5970">
                  <c:v>56.5</c:v>
                </c:pt>
                <c:pt idx="5971">
                  <c:v>58.3</c:v>
                </c:pt>
                <c:pt idx="5972">
                  <c:v>60.3</c:v>
                </c:pt>
                <c:pt idx="5973">
                  <c:v>63</c:v>
                </c:pt>
                <c:pt idx="5974">
                  <c:v>67.099999999999994</c:v>
                </c:pt>
                <c:pt idx="5975">
                  <c:v>63.7</c:v>
                </c:pt>
                <c:pt idx="5976">
                  <c:v>65.5</c:v>
                </c:pt>
                <c:pt idx="5977">
                  <c:v>64.8</c:v>
                </c:pt>
                <c:pt idx="5978">
                  <c:v>65.7</c:v>
                </c:pt>
                <c:pt idx="5979">
                  <c:v>66.599999999999994</c:v>
                </c:pt>
                <c:pt idx="5980">
                  <c:v>68.900000000000006</c:v>
                </c:pt>
                <c:pt idx="5981">
                  <c:v>68.2</c:v>
                </c:pt>
                <c:pt idx="5982">
                  <c:v>67.8</c:v>
                </c:pt>
                <c:pt idx="5983">
                  <c:v>69.099999999999994</c:v>
                </c:pt>
                <c:pt idx="5984">
                  <c:v>66.900000000000006</c:v>
                </c:pt>
                <c:pt idx="5985">
                  <c:v>67.099999999999994</c:v>
                </c:pt>
                <c:pt idx="5986">
                  <c:v>65.3</c:v>
                </c:pt>
                <c:pt idx="5987">
                  <c:v>66</c:v>
                </c:pt>
                <c:pt idx="5988">
                  <c:v>66.2</c:v>
                </c:pt>
                <c:pt idx="5989">
                  <c:v>66.7</c:v>
                </c:pt>
                <c:pt idx="5990">
                  <c:v>66.599999999999994</c:v>
                </c:pt>
                <c:pt idx="5991">
                  <c:v>68</c:v>
                </c:pt>
                <c:pt idx="5992">
                  <c:v>68.2</c:v>
                </c:pt>
                <c:pt idx="5993">
                  <c:v>66.900000000000006</c:v>
                </c:pt>
                <c:pt idx="5994">
                  <c:v>66.2</c:v>
                </c:pt>
                <c:pt idx="5995">
                  <c:v>65.5</c:v>
                </c:pt>
                <c:pt idx="5996">
                  <c:v>64.900000000000006</c:v>
                </c:pt>
                <c:pt idx="5997">
                  <c:v>64</c:v>
                </c:pt>
                <c:pt idx="5998">
                  <c:v>63.3</c:v>
                </c:pt>
                <c:pt idx="5999">
                  <c:v>63.1</c:v>
                </c:pt>
                <c:pt idx="6000">
                  <c:v>62.8</c:v>
                </c:pt>
                <c:pt idx="6001">
                  <c:v>63.1</c:v>
                </c:pt>
                <c:pt idx="6002">
                  <c:v>62.4</c:v>
                </c:pt>
                <c:pt idx="6003">
                  <c:v>61.7</c:v>
                </c:pt>
                <c:pt idx="6004">
                  <c:v>60.3</c:v>
                </c:pt>
                <c:pt idx="6005">
                  <c:v>59.5</c:v>
                </c:pt>
                <c:pt idx="6006">
                  <c:v>58.5</c:v>
                </c:pt>
                <c:pt idx="6007">
                  <c:v>57.6</c:v>
                </c:pt>
                <c:pt idx="6008">
                  <c:v>56.8</c:v>
                </c:pt>
                <c:pt idx="6009">
                  <c:v>56.1</c:v>
                </c:pt>
                <c:pt idx="6010">
                  <c:v>55.8</c:v>
                </c:pt>
                <c:pt idx="6011">
                  <c:v>55.2</c:v>
                </c:pt>
                <c:pt idx="6012">
                  <c:v>54.3</c:v>
                </c:pt>
                <c:pt idx="6013">
                  <c:v>54</c:v>
                </c:pt>
                <c:pt idx="6014">
                  <c:v>53.4</c:v>
                </c:pt>
                <c:pt idx="6015">
                  <c:v>52.9</c:v>
                </c:pt>
                <c:pt idx="6016">
                  <c:v>52.5</c:v>
                </c:pt>
                <c:pt idx="6017">
                  <c:v>52.2</c:v>
                </c:pt>
                <c:pt idx="6018">
                  <c:v>51.6</c:v>
                </c:pt>
                <c:pt idx="6019">
                  <c:v>51.1</c:v>
                </c:pt>
                <c:pt idx="6020">
                  <c:v>50.9</c:v>
                </c:pt>
                <c:pt idx="6021">
                  <c:v>50.4</c:v>
                </c:pt>
                <c:pt idx="6022">
                  <c:v>50.2</c:v>
                </c:pt>
                <c:pt idx="6023">
                  <c:v>49.8</c:v>
                </c:pt>
                <c:pt idx="6024">
                  <c:v>49.5</c:v>
                </c:pt>
                <c:pt idx="6025">
                  <c:v>49.3</c:v>
                </c:pt>
                <c:pt idx="6026">
                  <c:v>49.1</c:v>
                </c:pt>
                <c:pt idx="6027">
                  <c:v>48.6</c:v>
                </c:pt>
                <c:pt idx="6028">
                  <c:v>47.7</c:v>
                </c:pt>
                <c:pt idx="6029">
                  <c:v>47.1</c:v>
                </c:pt>
                <c:pt idx="6030">
                  <c:v>46.8</c:v>
                </c:pt>
                <c:pt idx="6031">
                  <c:v>46.6</c:v>
                </c:pt>
                <c:pt idx="6032">
                  <c:v>46.4</c:v>
                </c:pt>
                <c:pt idx="6033">
                  <c:v>46</c:v>
                </c:pt>
                <c:pt idx="6034">
                  <c:v>45.7</c:v>
                </c:pt>
                <c:pt idx="6035">
                  <c:v>45.7</c:v>
                </c:pt>
                <c:pt idx="6036">
                  <c:v>45.7</c:v>
                </c:pt>
                <c:pt idx="6037">
                  <c:v>45.5</c:v>
                </c:pt>
                <c:pt idx="6038">
                  <c:v>45</c:v>
                </c:pt>
                <c:pt idx="6039">
                  <c:v>44.6</c:v>
                </c:pt>
                <c:pt idx="6040">
                  <c:v>44.4</c:v>
                </c:pt>
                <c:pt idx="6041">
                  <c:v>44.2</c:v>
                </c:pt>
                <c:pt idx="6042">
                  <c:v>43.5</c:v>
                </c:pt>
                <c:pt idx="6043">
                  <c:v>43.5</c:v>
                </c:pt>
                <c:pt idx="6044">
                  <c:v>43.3</c:v>
                </c:pt>
                <c:pt idx="6045">
                  <c:v>42.6</c:v>
                </c:pt>
                <c:pt idx="6046">
                  <c:v>42.3</c:v>
                </c:pt>
                <c:pt idx="6047">
                  <c:v>41.9</c:v>
                </c:pt>
                <c:pt idx="6048">
                  <c:v>41.7</c:v>
                </c:pt>
                <c:pt idx="6049">
                  <c:v>41.5</c:v>
                </c:pt>
                <c:pt idx="6050">
                  <c:v>41.4</c:v>
                </c:pt>
                <c:pt idx="6051">
                  <c:v>41</c:v>
                </c:pt>
                <c:pt idx="6052">
                  <c:v>41</c:v>
                </c:pt>
                <c:pt idx="6053">
                  <c:v>40.800000000000011</c:v>
                </c:pt>
                <c:pt idx="6054">
                  <c:v>40.800000000000011</c:v>
                </c:pt>
                <c:pt idx="6055">
                  <c:v>40.6</c:v>
                </c:pt>
                <c:pt idx="6056">
                  <c:v>40.5</c:v>
                </c:pt>
                <c:pt idx="6057">
                  <c:v>40.300000000000011</c:v>
                </c:pt>
                <c:pt idx="6058">
                  <c:v>39.9</c:v>
                </c:pt>
                <c:pt idx="6059">
                  <c:v>39.700000000000003</c:v>
                </c:pt>
                <c:pt idx="6060">
                  <c:v>39.700000000000003</c:v>
                </c:pt>
                <c:pt idx="6061">
                  <c:v>39.700000000000003</c:v>
                </c:pt>
                <c:pt idx="6062">
                  <c:v>39.6</c:v>
                </c:pt>
                <c:pt idx="6063">
                  <c:v>39.6</c:v>
                </c:pt>
                <c:pt idx="6064">
                  <c:v>39.4</c:v>
                </c:pt>
                <c:pt idx="6065">
                  <c:v>39</c:v>
                </c:pt>
                <c:pt idx="6066">
                  <c:v>39</c:v>
                </c:pt>
                <c:pt idx="6067">
                  <c:v>39</c:v>
                </c:pt>
                <c:pt idx="6068">
                  <c:v>38.700000000000003</c:v>
                </c:pt>
                <c:pt idx="6069">
                  <c:v>38.800000000000011</c:v>
                </c:pt>
                <c:pt idx="6070">
                  <c:v>38.700000000000003</c:v>
                </c:pt>
                <c:pt idx="6071">
                  <c:v>38.700000000000003</c:v>
                </c:pt>
                <c:pt idx="6072">
                  <c:v>38.700000000000003</c:v>
                </c:pt>
                <c:pt idx="6073">
                  <c:v>38.5</c:v>
                </c:pt>
                <c:pt idx="6074">
                  <c:v>38.300000000000011</c:v>
                </c:pt>
                <c:pt idx="6075">
                  <c:v>38.1</c:v>
                </c:pt>
                <c:pt idx="6076">
                  <c:v>37.9</c:v>
                </c:pt>
                <c:pt idx="6077">
                  <c:v>37.9</c:v>
                </c:pt>
                <c:pt idx="6078">
                  <c:v>37.6</c:v>
                </c:pt>
                <c:pt idx="6079">
                  <c:v>37.4</c:v>
                </c:pt>
                <c:pt idx="6080">
                  <c:v>37</c:v>
                </c:pt>
                <c:pt idx="6081">
                  <c:v>36.300000000000011</c:v>
                </c:pt>
                <c:pt idx="6082">
                  <c:v>36.1</c:v>
                </c:pt>
                <c:pt idx="6083">
                  <c:v>36.1</c:v>
                </c:pt>
                <c:pt idx="6084">
                  <c:v>36.1</c:v>
                </c:pt>
                <c:pt idx="6085">
                  <c:v>36.1</c:v>
                </c:pt>
                <c:pt idx="6086">
                  <c:v>36.5</c:v>
                </c:pt>
                <c:pt idx="6087">
                  <c:v>36.1</c:v>
                </c:pt>
                <c:pt idx="6088">
                  <c:v>36</c:v>
                </c:pt>
                <c:pt idx="6089">
                  <c:v>36</c:v>
                </c:pt>
                <c:pt idx="6090">
                  <c:v>36.1</c:v>
                </c:pt>
                <c:pt idx="6091">
                  <c:v>36.5</c:v>
                </c:pt>
                <c:pt idx="6092">
                  <c:v>36.300000000000011</c:v>
                </c:pt>
                <c:pt idx="6093">
                  <c:v>36.300000000000011</c:v>
                </c:pt>
                <c:pt idx="6094">
                  <c:v>36.700000000000003</c:v>
                </c:pt>
                <c:pt idx="6095">
                  <c:v>37.200000000000003</c:v>
                </c:pt>
                <c:pt idx="6096">
                  <c:v>37.800000000000011</c:v>
                </c:pt>
                <c:pt idx="6097">
                  <c:v>38.5</c:v>
                </c:pt>
                <c:pt idx="6098">
                  <c:v>39.6</c:v>
                </c:pt>
                <c:pt idx="6099">
                  <c:v>40.300000000000011</c:v>
                </c:pt>
                <c:pt idx="6100">
                  <c:v>40.800000000000011</c:v>
                </c:pt>
                <c:pt idx="6101">
                  <c:v>41.2</c:v>
                </c:pt>
                <c:pt idx="6102">
                  <c:v>41.2</c:v>
                </c:pt>
                <c:pt idx="6103">
                  <c:v>42.6</c:v>
                </c:pt>
                <c:pt idx="6104">
                  <c:v>46</c:v>
                </c:pt>
                <c:pt idx="6105">
                  <c:v>48</c:v>
                </c:pt>
                <c:pt idx="6106">
                  <c:v>50.2</c:v>
                </c:pt>
                <c:pt idx="6107">
                  <c:v>52.5</c:v>
                </c:pt>
                <c:pt idx="6108">
                  <c:v>54.3</c:v>
                </c:pt>
                <c:pt idx="6109">
                  <c:v>55.9</c:v>
                </c:pt>
                <c:pt idx="6110">
                  <c:v>58.6</c:v>
                </c:pt>
                <c:pt idx="6111">
                  <c:v>61.3</c:v>
                </c:pt>
                <c:pt idx="6112">
                  <c:v>64.8</c:v>
                </c:pt>
                <c:pt idx="6113">
                  <c:v>67.3</c:v>
                </c:pt>
                <c:pt idx="6114">
                  <c:v>69.099999999999994</c:v>
                </c:pt>
                <c:pt idx="6115">
                  <c:v>70</c:v>
                </c:pt>
                <c:pt idx="6116">
                  <c:v>68.2</c:v>
                </c:pt>
                <c:pt idx="6117">
                  <c:v>69.099999999999994</c:v>
                </c:pt>
                <c:pt idx="6118">
                  <c:v>68.2</c:v>
                </c:pt>
                <c:pt idx="6119">
                  <c:v>74.5</c:v>
                </c:pt>
                <c:pt idx="6120">
                  <c:v>76.8</c:v>
                </c:pt>
                <c:pt idx="6121">
                  <c:v>77.7</c:v>
                </c:pt>
                <c:pt idx="6122">
                  <c:v>78.8</c:v>
                </c:pt>
                <c:pt idx="6123">
                  <c:v>79.7</c:v>
                </c:pt>
                <c:pt idx="6124">
                  <c:v>81</c:v>
                </c:pt>
                <c:pt idx="6125">
                  <c:v>81.7</c:v>
                </c:pt>
                <c:pt idx="6126">
                  <c:v>82.8</c:v>
                </c:pt>
                <c:pt idx="6127">
                  <c:v>83.5</c:v>
                </c:pt>
                <c:pt idx="6128">
                  <c:v>84</c:v>
                </c:pt>
                <c:pt idx="6129">
                  <c:v>84.2</c:v>
                </c:pt>
                <c:pt idx="6130">
                  <c:v>84.7</c:v>
                </c:pt>
                <c:pt idx="6131">
                  <c:v>84.9</c:v>
                </c:pt>
                <c:pt idx="6132">
                  <c:v>85.6</c:v>
                </c:pt>
                <c:pt idx="6133">
                  <c:v>85.3</c:v>
                </c:pt>
                <c:pt idx="6134">
                  <c:v>85.5</c:v>
                </c:pt>
                <c:pt idx="6135">
                  <c:v>86.2</c:v>
                </c:pt>
                <c:pt idx="6136">
                  <c:v>86.5</c:v>
                </c:pt>
                <c:pt idx="6137">
                  <c:v>86.5</c:v>
                </c:pt>
                <c:pt idx="6138">
                  <c:v>86</c:v>
                </c:pt>
                <c:pt idx="6139">
                  <c:v>85.3</c:v>
                </c:pt>
                <c:pt idx="6140">
                  <c:v>84</c:v>
                </c:pt>
                <c:pt idx="6141">
                  <c:v>82.6</c:v>
                </c:pt>
                <c:pt idx="6142">
                  <c:v>79.900000000000006</c:v>
                </c:pt>
                <c:pt idx="6143">
                  <c:v>77.400000000000006</c:v>
                </c:pt>
                <c:pt idx="6144">
                  <c:v>77.400000000000006</c:v>
                </c:pt>
                <c:pt idx="6145">
                  <c:v>76.5</c:v>
                </c:pt>
                <c:pt idx="6146">
                  <c:v>75.7</c:v>
                </c:pt>
                <c:pt idx="6147">
                  <c:v>74.7</c:v>
                </c:pt>
                <c:pt idx="6148">
                  <c:v>73.400000000000006</c:v>
                </c:pt>
                <c:pt idx="6149">
                  <c:v>72.5</c:v>
                </c:pt>
                <c:pt idx="6150">
                  <c:v>71.400000000000006</c:v>
                </c:pt>
                <c:pt idx="6151">
                  <c:v>69.599999999999994</c:v>
                </c:pt>
                <c:pt idx="6152">
                  <c:v>68.5</c:v>
                </c:pt>
                <c:pt idx="6153">
                  <c:v>66.7</c:v>
                </c:pt>
                <c:pt idx="6154">
                  <c:v>65.3</c:v>
                </c:pt>
                <c:pt idx="6155">
                  <c:v>63.9</c:v>
                </c:pt>
                <c:pt idx="6156">
                  <c:v>62.4</c:v>
                </c:pt>
                <c:pt idx="6157">
                  <c:v>61.5</c:v>
                </c:pt>
                <c:pt idx="6158">
                  <c:v>60.6</c:v>
                </c:pt>
                <c:pt idx="6159">
                  <c:v>59.9</c:v>
                </c:pt>
                <c:pt idx="6160">
                  <c:v>59</c:v>
                </c:pt>
                <c:pt idx="6161">
                  <c:v>58.6</c:v>
                </c:pt>
                <c:pt idx="6162">
                  <c:v>57.6</c:v>
                </c:pt>
                <c:pt idx="6163">
                  <c:v>56.7</c:v>
                </c:pt>
                <c:pt idx="6164">
                  <c:v>55.9</c:v>
                </c:pt>
                <c:pt idx="6165">
                  <c:v>55.2</c:v>
                </c:pt>
                <c:pt idx="6166">
                  <c:v>54.5</c:v>
                </c:pt>
                <c:pt idx="6167">
                  <c:v>54</c:v>
                </c:pt>
                <c:pt idx="6168">
                  <c:v>53.2</c:v>
                </c:pt>
                <c:pt idx="6169">
                  <c:v>52.9</c:v>
                </c:pt>
                <c:pt idx="6170">
                  <c:v>52.3</c:v>
                </c:pt>
                <c:pt idx="6171">
                  <c:v>51.6</c:v>
                </c:pt>
                <c:pt idx="6172">
                  <c:v>51.1</c:v>
                </c:pt>
                <c:pt idx="6173">
                  <c:v>50.4</c:v>
                </c:pt>
                <c:pt idx="6174">
                  <c:v>50</c:v>
                </c:pt>
                <c:pt idx="6175">
                  <c:v>49.5</c:v>
                </c:pt>
                <c:pt idx="6176">
                  <c:v>49.1</c:v>
                </c:pt>
                <c:pt idx="6177">
                  <c:v>48.6</c:v>
                </c:pt>
                <c:pt idx="6178">
                  <c:v>48.2</c:v>
                </c:pt>
                <c:pt idx="6179">
                  <c:v>48</c:v>
                </c:pt>
                <c:pt idx="6180">
                  <c:v>46.2</c:v>
                </c:pt>
                <c:pt idx="6181">
                  <c:v>46.4</c:v>
                </c:pt>
                <c:pt idx="6182">
                  <c:v>46.2</c:v>
                </c:pt>
                <c:pt idx="6183">
                  <c:v>45.9</c:v>
                </c:pt>
                <c:pt idx="6184">
                  <c:v>45.3</c:v>
                </c:pt>
                <c:pt idx="6185">
                  <c:v>45.1</c:v>
                </c:pt>
                <c:pt idx="6186">
                  <c:v>45</c:v>
                </c:pt>
                <c:pt idx="6187">
                  <c:v>44.4</c:v>
                </c:pt>
                <c:pt idx="6188">
                  <c:v>44.2</c:v>
                </c:pt>
                <c:pt idx="6189">
                  <c:v>44.1</c:v>
                </c:pt>
                <c:pt idx="6190">
                  <c:v>43.3</c:v>
                </c:pt>
                <c:pt idx="6191">
                  <c:v>43.2</c:v>
                </c:pt>
                <c:pt idx="6192">
                  <c:v>42.8</c:v>
                </c:pt>
                <c:pt idx="6193">
                  <c:v>42.6</c:v>
                </c:pt>
                <c:pt idx="6194">
                  <c:v>42.3</c:v>
                </c:pt>
                <c:pt idx="6195">
                  <c:v>41.9</c:v>
                </c:pt>
                <c:pt idx="6196">
                  <c:v>41.5</c:v>
                </c:pt>
                <c:pt idx="6197">
                  <c:v>41.2</c:v>
                </c:pt>
                <c:pt idx="6198">
                  <c:v>40.800000000000011</c:v>
                </c:pt>
                <c:pt idx="6199">
                  <c:v>40.300000000000011</c:v>
                </c:pt>
                <c:pt idx="6200">
                  <c:v>39.9</c:v>
                </c:pt>
                <c:pt idx="6201">
                  <c:v>39.700000000000003</c:v>
                </c:pt>
                <c:pt idx="6202">
                  <c:v>39.6</c:v>
                </c:pt>
                <c:pt idx="6203">
                  <c:v>39.200000000000003</c:v>
                </c:pt>
                <c:pt idx="6204">
                  <c:v>38.800000000000011</c:v>
                </c:pt>
                <c:pt idx="6205">
                  <c:v>38.5</c:v>
                </c:pt>
                <c:pt idx="6206">
                  <c:v>38.300000000000011</c:v>
                </c:pt>
                <c:pt idx="6207">
                  <c:v>37.9</c:v>
                </c:pt>
                <c:pt idx="6208">
                  <c:v>37.800000000000011</c:v>
                </c:pt>
                <c:pt idx="6209">
                  <c:v>37.4</c:v>
                </c:pt>
                <c:pt idx="6210">
                  <c:v>37.4</c:v>
                </c:pt>
                <c:pt idx="6211">
                  <c:v>37.200000000000003</c:v>
                </c:pt>
                <c:pt idx="6212">
                  <c:v>37.200000000000003</c:v>
                </c:pt>
                <c:pt idx="6213">
                  <c:v>37.200000000000003</c:v>
                </c:pt>
                <c:pt idx="6214">
                  <c:v>37.200000000000003</c:v>
                </c:pt>
                <c:pt idx="6215">
                  <c:v>36.9</c:v>
                </c:pt>
                <c:pt idx="6216">
                  <c:v>36.5</c:v>
                </c:pt>
                <c:pt idx="6217">
                  <c:v>36.5</c:v>
                </c:pt>
                <c:pt idx="6218">
                  <c:v>36.5</c:v>
                </c:pt>
                <c:pt idx="6219">
                  <c:v>36.5</c:v>
                </c:pt>
                <c:pt idx="6220">
                  <c:v>36.1</c:v>
                </c:pt>
                <c:pt idx="6221">
                  <c:v>36.1</c:v>
                </c:pt>
                <c:pt idx="6222">
                  <c:v>36</c:v>
                </c:pt>
                <c:pt idx="6223">
                  <c:v>36</c:v>
                </c:pt>
                <c:pt idx="6224">
                  <c:v>35.800000000000011</c:v>
                </c:pt>
                <c:pt idx="6225">
                  <c:v>35.800000000000011</c:v>
                </c:pt>
                <c:pt idx="6226">
                  <c:v>35.6</c:v>
                </c:pt>
                <c:pt idx="6227">
                  <c:v>35.4</c:v>
                </c:pt>
                <c:pt idx="6228">
                  <c:v>35.1</c:v>
                </c:pt>
                <c:pt idx="6229">
                  <c:v>35.1</c:v>
                </c:pt>
                <c:pt idx="6230">
                  <c:v>35.1</c:v>
                </c:pt>
                <c:pt idx="6231">
                  <c:v>35.200000000000003</c:v>
                </c:pt>
                <c:pt idx="6232">
                  <c:v>35.6</c:v>
                </c:pt>
                <c:pt idx="6233">
                  <c:v>35.800000000000011</c:v>
                </c:pt>
                <c:pt idx="6234">
                  <c:v>36.1</c:v>
                </c:pt>
                <c:pt idx="6235">
                  <c:v>36.700000000000003</c:v>
                </c:pt>
                <c:pt idx="6236">
                  <c:v>37.4</c:v>
                </c:pt>
                <c:pt idx="6237">
                  <c:v>38.300000000000011</c:v>
                </c:pt>
                <c:pt idx="6238">
                  <c:v>39.4</c:v>
                </c:pt>
                <c:pt idx="6239">
                  <c:v>40.1</c:v>
                </c:pt>
                <c:pt idx="6240">
                  <c:v>41.2</c:v>
                </c:pt>
                <c:pt idx="6241">
                  <c:v>42.6</c:v>
                </c:pt>
                <c:pt idx="6242">
                  <c:v>42.8</c:v>
                </c:pt>
                <c:pt idx="6243">
                  <c:v>44.4</c:v>
                </c:pt>
                <c:pt idx="6244">
                  <c:v>46</c:v>
                </c:pt>
                <c:pt idx="6245">
                  <c:v>47.5</c:v>
                </c:pt>
                <c:pt idx="6246">
                  <c:v>52</c:v>
                </c:pt>
                <c:pt idx="6247">
                  <c:v>52.9</c:v>
                </c:pt>
                <c:pt idx="6248">
                  <c:v>55.4</c:v>
                </c:pt>
                <c:pt idx="6249">
                  <c:v>56.7</c:v>
                </c:pt>
                <c:pt idx="6250">
                  <c:v>57.6</c:v>
                </c:pt>
                <c:pt idx="6251">
                  <c:v>59.4</c:v>
                </c:pt>
                <c:pt idx="6252">
                  <c:v>61.2</c:v>
                </c:pt>
                <c:pt idx="6253">
                  <c:v>62.8</c:v>
                </c:pt>
                <c:pt idx="6254">
                  <c:v>64.2</c:v>
                </c:pt>
                <c:pt idx="6255">
                  <c:v>65.7</c:v>
                </c:pt>
                <c:pt idx="6256">
                  <c:v>68.900000000000006</c:v>
                </c:pt>
                <c:pt idx="6257">
                  <c:v>68.5</c:v>
                </c:pt>
                <c:pt idx="6258">
                  <c:v>69.599999999999994</c:v>
                </c:pt>
                <c:pt idx="6259">
                  <c:v>68</c:v>
                </c:pt>
                <c:pt idx="6260">
                  <c:v>69.3</c:v>
                </c:pt>
                <c:pt idx="6261">
                  <c:v>70</c:v>
                </c:pt>
                <c:pt idx="6262">
                  <c:v>71.400000000000006</c:v>
                </c:pt>
                <c:pt idx="6263">
                  <c:v>73.900000000000006</c:v>
                </c:pt>
                <c:pt idx="6264">
                  <c:v>74.099999999999994</c:v>
                </c:pt>
                <c:pt idx="6265">
                  <c:v>75.599999999999994</c:v>
                </c:pt>
                <c:pt idx="6266">
                  <c:v>75.900000000000006</c:v>
                </c:pt>
                <c:pt idx="6267">
                  <c:v>75.900000000000006</c:v>
                </c:pt>
                <c:pt idx="6268">
                  <c:v>76.099999999999994</c:v>
                </c:pt>
                <c:pt idx="6269">
                  <c:v>75.400000000000006</c:v>
                </c:pt>
                <c:pt idx="6270">
                  <c:v>76.8</c:v>
                </c:pt>
                <c:pt idx="6271">
                  <c:v>77.7</c:v>
                </c:pt>
                <c:pt idx="6272">
                  <c:v>76.5</c:v>
                </c:pt>
                <c:pt idx="6273">
                  <c:v>75.599999999999994</c:v>
                </c:pt>
                <c:pt idx="6274">
                  <c:v>74.7</c:v>
                </c:pt>
                <c:pt idx="6275">
                  <c:v>74.5</c:v>
                </c:pt>
                <c:pt idx="6276">
                  <c:v>76.099999999999994</c:v>
                </c:pt>
                <c:pt idx="6277">
                  <c:v>75.599999999999994</c:v>
                </c:pt>
                <c:pt idx="6278">
                  <c:v>75.400000000000006</c:v>
                </c:pt>
                <c:pt idx="6279">
                  <c:v>74.8</c:v>
                </c:pt>
                <c:pt idx="6280">
                  <c:v>73.8</c:v>
                </c:pt>
                <c:pt idx="6281">
                  <c:v>72</c:v>
                </c:pt>
                <c:pt idx="6282">
                  <c:v>72</c:v>
                </c:pt>
                <c:pt idx="6283">
                  <c:v>70.900000000000006</c:v>
                </c:pt>
                <c:pt idx="6284">
                  <c:v>69.599999999999994</c:v>
                </c:pt>
                <c:pt idx="6285">
                  <c:v>68</c:v>
                </c:pt>
                <c:pt idx="6286">
                  <c:v>66.7</c:v>
                </c:pt>
                <c:pt idx="6287">
                  <c:v>65.8</c:v>
                </c:pt>
                <c:pt idx="6288">
                  <c:v>64.599999999999994</c:v>
                </c:pt>
                <c:pt idx="6289">
                  <c:v>63.7</c:v>
                </c:pt>
                <c:pt idx="6290">
                  <c:v>62.2</c:v>
                </c:pt>
                <c:pt idx="6291">
                  <c:v>60.8</c:v>
                </c:pt>
                <c:pt idx="6292">
                  <c:v>59.4</c:v>
                </c:pt>
                <c:pt idx="6293">
                  <c:v>57.9</c:v>
                </c:pt>
                <c:pt idx="6294">
                  <c:v>56.7</c:v>
                </c:pt>
                <c:pt idx="6295">
                  <c:v>55</c:v>
                </c:pt>
                <c:pt idx="6296">
                  <c:v>53.2</c:v>
                </c:pt>
                <c:pt idx="6297">
                  <c:v>51.8</c:v>
                </c:pt>
                <c:pt idx="6298">
                  <c:v>50.7</c:v>
                </c:pt>
                <c:pt idx="6299">
                  <c:v>49.8</c:v>
                </c:pt>
                <c:pt idx="6300">
                  <c:v>49.3</c:v>
                </c:pt>
                <c:pt idx="6301">
                  <c:v>48.2</c:v>
                </c:pt>
                <c:pt idx="6302">
                  <c:v>47.5</c:v>
                </c:pt>
                <c:pt idx="6303">
                  <c:v>46.8</c:v>
                </c:pt>
                <c:pt idx="6304">
                  <c:v>46.6</c:v>
                </c:pt>
                <c:pt idx="6305">
                  <c:v>45.9</c:v>
                </c:pt>
                <c:pt idx="6306">
                  <c:v>45.5</c:v>
                </c:pt>
                <c:pt idx="6307">
                  <c:v>45.1</c:v>
                </c:pt>
                <c:pt idx="6308">
                  <c:v>44.6</c:v>
                </c:pt>
                <c:pt idx="6309">
                  <c:v>44.2</c:v>
                </c:pt>
                <c:pt idx="6310">
                  <c:v>43.9</c:v>
                </c:pt>
                <c:pt idx="6311">
                  <c:v>43.7</c:v>
                </c:pt>
                <c:pt idx="6312">
                  <c:v>43.3</c:v>
                </c:pt>
                <c:pt idx="6313">
                  <c:v>42.8</c:v>
                </c:pt>
                <c:pt idx="6314">
                  <c:v>42.4</c:v>
                </c:pt>
                <c:pt idx="6315">
                  <c:v>42.1</c:v>
                </c:pt>
                <c:pt idx="6316">
                  <c:v>41.7</c:v>
                </c:pt>
                <c:pt idx="6317">
                  <c:v>41.4</c:v>
                </c:pt>
                <c:pt idx="6318">
                  <c:v>41.2</c:v>
                </c:pt>
                <c:pt idx="6319">
                  <c:v>40.800000000000011</c:v>
                </c:pt>
                <c:pt idx="6320">
                  <c:v>40.6</c:v>
                </c:pt>
                <c:pt idx="6321">
                  <c:v>40.300000000000011</c:v>
                </c:pt>
                <c:pt idx="6322">
                  <c:v>39.700000000000003</c:v>
                </c:pt>
                <c:pt idx="6323">
                  <c:v>39.6</c:v>
                </c:pt>
                <c:pt idx="6324">
                  <c:v>39.6</c:v>
                </c:pt>
                <c:pt idx="6325">
                  <c:v>39.4</c:v>
                </c:pt>
                <c:pt idx="6326">
                  <c:v>38.700000000000003</c:v>
                </c:pt>
                <c:pt idx="6327">
                  <c:v>38.300000000000011</c:v>
                </c:pt>
                <c:pt idx="6328">
                  <c:v>37.9</c:v>
                </c:pt>
                <c:pt idx="6329">
                  <c:v>37.6</c:v>
                </c:pt>
                <c:pt idx="6330">
                  <c:v>37.200000000000003</c:v>
                </c:pt>
                <c:pt idx="6331">
                  <c:v>36.700000000000003</c:v>
                </c:pt>
                <c:pt idx="6332">
                  <c:v>36.5</c:v>
                </c:pt>
                <c:pt idx="6333">
                  <c:v>36.5</c:v>
                </c:pt>
                <c:pt idx="6334">
                  <c:v>36.1</c:v>
                </c:pt>
                <c:pt idx="6335">
                  <c:v>36</c:v>
                </c:pt>
                <c:pt idx="6336">
                  <c:v>35.4</c:v>
                </c:pt>
                <c:pt idx="6337">
                  <c:v>34.9</c:v>
                </c:pt>
                <c:pt idx="6338">
                  <c:v>34.5</c:v>
                </c:pt>
                <c:pt idx="6339">
                  <c:v>34.300000000000011</c:v>
                </c:pt>
                <c:pt idx="6340">
                  <c:v>34.200000000000003</c:v>
                </c:pt>
                <c:pt idx="6341">
                  <c:v>33.800000000000011</c:v>
                </c:pt>
                <c:pt idx="6342">
                  <c:v>33.4</c:v>
                </c:pt>
                <c:pt idx="6343">
                  <c:v>33.1</c:v>
                </c:pt>
                <c:pt idx="6344">
                  <c:v>32.9</c:v>
                </c:pt>
                <c:pt idx="6345">
                  <c:v>32.700000000000003</c:v>
                </c:pt>
                <c:pt idx="6346">
                  <c:v>32.5</c:v>
                </c:pt>
                <c:pt idx="6347">
                  <c:v>32.4</c:v>
                </c:pt>
                <c:pt idx="6348">
                  <c:v>32</c:v>
                </c:pt>
                <c:pt idx="6349">
                  <c:v>32</c:v>
                </c:pt>
                <c:pt idx="6350">
                  <c:v>31.6</c:v>
                </c:pt>
                <c:pt idx="6351">
                  <c:v>31.8</c:v>
                </c:pt>
                <c:pt idx="6352">
                  <c:v>31.5</c:v>
                </c:pt>
                <c:pt idx="6353">
                  <c:v>31.1</c:v>
                </c:pt>
                <c:pt idx="6354">
                  <c:v>30.9</c:v>
                </c:pt>
                <c:pt idx="6355">
                  <c:v>30.7</c:v>
                </c:pt>
                <c:pt idx="6356">
                  <c:v>30.4</c:v>
                </c:pt>
                <c:pt idx="6357">
                  <c:v>30.4</c:v>
                </c:pt>
                <c:pt idx="6358">
                  <c:v>30.2</c:v>
                </c:pt>
                <c:pt idx="6359">
                  <c:v>30</c:v>
                </c:pt>
                <c:pt idx="6360">
                  <c:v>29.8</c:v>
                </c:pt>
                <c:pt idx="6361">
                  <c:v>29.7</c:v>
                </c:pt>
                <c:pt idx="6362">
                  <c:v>29.7</c:v>
                </c:pt>
                <c:pt idx="6363">
                  <c:v>29.5</c:v>
                </c:pt>
                <c:pt idx="6364">
                  <c:v>29.3</c:v>
                </c:pt>
                <c:pt idx="6365">
                  <c:v>29.3</c:v>
                </c:pt>
                <c:pt idx="6366">
                  <c:v>29.3</c:v>
                </c:pt>
                <c:pt idx="6367">
                  <c:v>29.3</c:v>
                </c:pt>
                <c:pt idx="6368">
                  <c:v>29.1</c:v>
                </c:pt>
                <c:pt idx="6369">
                  <c:v>29.1</c:v>
                </c:pt>
                <c:pt idx="6370">
                  <c:v>28.9</c:v>
                </c:pt>
                <c:pt idx="6371">
                  <c:v>29.1</c:v>
                </c:pt>
                <c:pt idx="6372">
                  <c:v>29.3</c:v>
                </c:pt>
                <c:pt idx="6373">
                  <c:v>29.8</c:v>
                </c:pt>
                <c:pt idx="6374">
                  <c:v>30.2</c:v>
                </c:pt>
                <c:pt idx="6375">
                  <c:v>30.4</c:v>
                </c:pt>
                <c:pt idx="6376">
                  <c:v>30.4</c:v>
                </c:pt>
                <c:pt idx="6377">
                  <c:v>31.1</c:v>
                </c:pt>
                <c:pt idx="6378">
                  <c:v>32.5</c:v>
                </c:pt>
                <c:pt idx="6379">
                  <c:v>34</c:v>
                </c:pt>
                <c:pt idx="6380">
                  <c:v>35.200000000000003</c:v>
                </c:pt>
                <c:pt idx="6381">
                  <c:v>36.700000000000003</c:v>
                </c:pt>
                <c:pt idx="6382">
                  <c:v>38.300000000000011</c:v>
                </c:pt>
                <c:pt idx="6383">
                  <c:v>39.9</c:v>
                </c:pt>
                <c:pt idx="6384">
                  <c:v>41.5</c:v>
                </c:pt>
                <c:pt idx="6385">
                  <c:v>44.8</c:v>
                </c:pt>
                <c:pt idx="6386">
                  <c:v>46.4</c:v>
                </c:pt>
                <c:pt idx="6387">
                  <c:v>48.4</c:v>
                </c:pt>
                <c:pt idx="6388">
                  <c:v>50.4</c:v>
                </c:pt>
                <c:pt idx="6389">
                  <c:v>52</c:v>
                </c:pt>
                <c:pt idx="6390">
                  <c:v>54.3</c:v>
                </c:pt>
                <c:pt idx="6391">
                  <c:v>56.1</c:v>
                </c:pt>
                <c:pt idx="6392">
                  <c:v>58.1</c:v>
                </c:pt>
                <c:pt idx="6393">
                  <c:v>59.9</c:v>
                </c:pt>
                <c:pt idx="6394">
                  <c:v>61.7</c:v>
                </c:pt>
                <c:pt idx="6395">
                  <c:v>63.3</c:v>
                </c:pt>
                <c:pt idx="6396">
                  <c:v>65.3</c:v>
                </c:pt>
                <c:pt idx="6397">
                  <c:v>66.599999999999994</c:v>
                </c:pt>
                <c:pt idx="6398">
                  <c:v>67.8</c:v>
                </c:pt>
                <c:pt idx="6399">
                  <c:v>69.400000000000006</c:v>
                </c:pt>
                <c:pt idx="6400">
                  <c:v>70.2</c:v>
                </c:pt>
                <c:pt idx="6401">
                  <c:v>71.8</c:v>
                </c:pt>
                <c:pt idx="6402">
                  <c:v>73.2</c:v>
                </c:pt>
                <c:pt idx="6403">
                  <c:v>74.3</c:v>
                </c:pt>
                <c:pt idx="6404">
                  <c:v>75.2</c:v>
                </c:pt>
                <c:pt idx="6405">
                  <c:v>76.3</c:v>
                </c:pt>
                <c:pt idx="6406">
                  <c:v>77</c:v>
                </c:pt>
                <c:pt idx="6407">
                  <c:v>77.900000000000006</c:v>
                </c:pt>
                <c:pt idx="6408">
                  <c:v>78.8</c:v>
                </c:pt>
                <c:pt idx="6409">
                  <c:v>79.5</c:v>
                </c:pt>
                <c:pt idx="6410">
                  <c:v>79.3</c:v>
                </c:pt>
                <c:pt idx="6411">
                  <c:v>80.099999999999994</c:v>
                </c:pt>
                <c:pt idx="6412">
                  <c:v>80.8</c:v>
                </c:pt>
                <c:pt idx="6413">
                  <c:v>80.8</c:v>
                </c:pt>
                <c:pt idx="6414">
                  <c:v>80.8</c:v>
                </c:pt>
                <c:pt idx="6415">
                  <c:v>81</c:v>
                </c:pt>
                <c:pt idx="6416">
                  <c:v>81.099999999999994</c:v>
                </c:pt>
                <c:pt idx="6417">
                  <c:v>81</c:v>
                </c:pt>
                <c:pt idx="6418">
                  <c:v>80.2</c:v>
                </c:pt>
                <c:pt idx="6419">
                  <c:v>80.099999999999994</c:v>
                </c:pt>
                <c:pt idx="6420">
                  <c:v>79.5</c:v>
                </c:pt>
                <c:pt idx="6421">
                  <c:v>79</c:v>
                </c:pt>
                <c:pt idx="6422">
                  <c:v>78.3</c:v>
                </c:pt>
                <c:pt idx="6423">
                  <c:v>77.7</c:v>
                </c:pt>
                <c:pt idx="6424">
                  <c:v>77</c:v>
                </c:pt>
                <c:pt idx="6425">
                  <c:v>76.3</c:v>
                </c:pt>
                <c:pt idx="6426">
                  <c:v>75.2</c:v>
                </c:pt>
                <c:pt idx="6427">
                  <c:v>73.8</c:v>
                </c:pt>
                <c:pt idx="6428">
                  <c:v>72.900000000000006</c:v>
                </c:pt>
                <c:pt idx="6429">
                  <c:v>71.599999999999994</c:v>
                </c:pt>
                <c:pt idx="6430">
                  <c:v>70.3</c:v>
                </c:pt>
                <c:pt idx="6431">
                  <c:v>69.3</c:v>
                </c:pt>
                <c:pt idx="6432">
                  <c:v>67.8</c:v>
                </c:pt>
                <c:pt idx="6433">
                  <c:v>66.400000000000006</c:v>
                </c:pt>
                <c:pt idx="6434">
                  <c:v>64.900000000000006</c:v>
                </c:pt>
                <c:pt idx="6435">
                  <c:v>64</c:v>
                </c:pt>
                <c:pt idx="6436">
                  <c:v>62.4</c:v>
                </c:pt>
                <c:pt idx="6437">
                  <c:v>61.3</c:v>
                </c:pt>
                <c:pt idx="6438">
                  <c:v>60.4</c:v>
                </c:pt>
                <c:pt idx="6439">
                  <c:v>59.5</c:v>
                </c:pt>
                <c:pt idx="6440">
                  <c:v>58.8</c:v>
                </c:pt>
                <c:pt idx="6441">
                  <c:v>58.1</c:v>
                </c:pt>
                <c:pt idx="6442">
                  <c:v>57.6</c:v>
                </c:pt>
                <c:pt idx="6443">
                  <c:v>57</c:v>
                </c:pt>
                <c:pt idx="6444">
                  <c:v>56.3</c:v>
                </c:pt>
                <c:pt idx="6445">
                  <c:v>55.6</c:v>
                </c:pt>
                <c:pt idx="6446">
                  <c:v>55</c:v>
                </c:pt>
                <c:pt idx="6447">
                  <c:v>54.5</c:v>
                </c:pt>
                <c:pt idx="6448">
                  <c:v>53.8</c:v>
                </c:pt>
                <c:pt idx="6449">
                  <c:v>53.2</c:v>
                </c:pt>
                <c:pt idx="6450">
                  <c:v>52.9</c:v>
                </c:pt>
                <c:pt idx="6451">
                  <c:v>52.7</c:v>
                </c:pt>
                <c:pt idx="6452">
                  <c:v>51.6</c:v>
                </c:pt>
                <c:pt idx="6453">
                  <c:v>51.3</c:v>
                </c:pt>
                <c:pt idx="6454">
                  <c:v>51.1</c:v>
                </c:pt>
                <c:pt idx="6455">
                  <c:v>50.5</c:v>
                </c:pt>
                <c:pt idx="6456">
                  <c:v>50.7</c:v>
                </c:pt>
                <c:pt idx="6457">
                  <c:v>50.7</c:v>
                </c:pt>
                <c:pt idx="6458">
                  <c:v>50.7</c:v>
                </c:pt>
                <c:pt idx="6459">
                  <c:v>50.2</c:v>
                </c:pt>
                <c:pt idx="6460">
                  <c:v>50</c:v>
                </c:pt>
                <c:pt idx="6461">
                  <c:v>49.6</c:v>
                </c:pt>
                <c:pt idx="6462">
                  <c:v>49.5</c:v>
                </c:pt>
                <c:pt idx="6463">
                  <c:v>49.3</c:v>
                </c:pt>
                <c:pt idx="6464">
                  <c:v>49.1</c:v>
                </c:pt>
                <c:pt idx="6465">
                  <c:v>48.6</c:v>
                </c:pt>
                <c:pt idx="6466">
                  <c:v>48.6</c:v>
                </c:pt>
                <c:pt idx="6467">
                  <c:v>48.6</c:v>
                </c:pt>
                <c:pt idx="6468">
                  <c:v>48.9</c:v>
                </c:pt>
                <c:pt idx="6469">
                  <c:v>49.1</c:v>
                </c:pt>
                <c:pt idx="6470">
                  <c:v>48.9</c:v>
                </c:pt>
                <c:pt idx="6471">
                  <c:v>48.6</c:v>
                </c:pt>
                <c:pt idx="6472">
                  <c:v>47.8</c:v>
                </c:pt>
                <c:pt idx="6473">
                  <c:v>47.1</c:v>
                </c:pt>
                <c:pt idx="6474">
                  <c:v>46.6</c:v>
                </c:pt>
                <c:pt idx="6475">
                  <c:v>46.2</c:v>
                </c:pt>
                <c:pt idx="6476">
                  <c:v>45.7</c:v>
                </c:pt>
                <c:pt idx="6477">
                  <c:v>45.5</c:v>
                </c:pt>
                <c:pt idx="6478">
                  <c:v>45.1</c:v>
                </c:pt>
                <c:pt idx="6479">
                  <c:v>44.8</c:v>
                </c:pt>
                <c:pt idx="6480">
                  <c:v>45</c:v>
                </c:pt>
                <c:pt idx="6481">
                  <c:v>44.6</c:v>
                </c:pt>
                <c:pt idx="6482">
                  <c:v>44.2</c:v>
                </c:pt>
                <c:pt idx="6483">
                  <c:v>44.1</c:v>
                </c:pt>
                <c:pt idx="6484">
                  <c:v>43.7</c:v>
                </c:pt>
                <c:pt idx="6485">
                  <c:v>43</c:v>
                </c:pt>
                <c:pt idx="6486">
                  <c:v>42.4</c:v>
                </c:pt>
                <c:pt idx="6487">
                  <c:v>42.3</c:v>
                </c:pt>
                <c:pt idx="6488">
                  <c:v>42.8</c:v>
                </c:pt>
                <c:pt idx="6489">
                  <c:v>42.6</c:v>
                </c:pt>
                <c:pt idx="6490">
                  <c:v>42.1</c:v>
                </c:pt>
                <c:pt idx="6491">
                  <c:v>41.9</c:v>
                </c:pt>
                <c:pt idx="6492">
                  <c:v>41.5</c:v>
                </c:pt>
                <c:pt idx="6493">
                  <c:v>41.5</c:v>
                </c:pt>
                <c:pt idx="6494">
                  <c:v>41.4</c:v>
                </c:pt>
                <c:pt idx="6495">
                  <c:v>41.4</c:v>
                </c:pt>
                <c:pt idx="6496">
                  <c:v>41</c:v>
                </c:pt>
                <c:pt idx="6497">
                  <c:v>40.5</c:v>
                </c:pt>
                <c:pt idx="6498">
                  <c:v>39.9</c:v>
                </c:pt>
                <c:pt idx="6499">
                  <c:v>39.6</c:v>
                </c:pt>
                <c:pt idx="6500">
                  <c:v>39.200000000000003</c:v>
                </c:pt>
                <c:pt idx="6501">
                  <c:v>38.800000000000011</c:v>
                </c:pt>
                <c:pt idx="6502">
                  <c:v>38.800000000000011</c:v>
                </c:pt>
                <c:pt idx="6503">
                  <c:v>38.5</c:v>
                </c:pt>
                <c:pt idx="6504">
                  <c:v>38.1</c:v>
                </c:pt>
                <c:pt idx="6505">
                  <c:v>37.6</c:v>
                </c:pt>
                <c:pt idx="6506">
                  <c:v>37.200000000000003</c:v>
                </c:pt>
                <c:pt idx="6507">
                  <c:v>37</c:v>
                </c:pt>
                <c:pt idx="6508">
                  <c:v>36.9</c:v>
                </c:pt>
                <c:pt idx="6509">
                  <c:v>36.300000000000011</c:v>
                </c:pt>
                <c:pt idx="6510">
                  <c:v>36.1</c:v>
                </c:pt>
                <c:pt idx="6511">
                  <c:v>35.800000000000011</c:v>
                </c:pt>
                <c:pt idx="6512">
                  <c:v>35.4</c:v>
                </c:pt>
                <c:pt idx="6513">
                  <c:v>35.200000000000003</c:v>
                </c:pt>
                <c:pt idx="6514">
                  <c:v>34.9</c:v>
                </c:pt>
                <c:pt idx="6515">
                  <c:v>34.5</c:v>
                </c:pt>
                <c:pt idx="6516">
                  <c:v>34.5</c:v>
                </c:pt>
                <c:pt idx="6517">
                  <c:v>34.300000000000011</c:v>
                </c:pt>
                <c:pt idx="6518">
                  <c:v>35.1</c:v>
                </c:pt>
                <c:pt idx="6519">
                  <c:v>35.800000000000011</c:v>
                </c:pt>
                <c:pt idx="6520">
                  <c:v>37</c:v>
                </c:pt>
                <c:pt idx="6521">
                  <c:v>38.5</c:v>
                </c:pt>
                <c:pt idx="6522">
                  <c:v>40.1</c:v>
                </c:pt>
                <c:pt idx="6523">
                  <c:v>42.1</c:v>
                </c:pt>
                <c:pt idx="6524">
                  <c:v>43.7</c:v>
                </c:pt>
                <c:pt idx="6525">
                  <c:v>45.5</c:v>
                </c:pt>
                <c:pt idx="6526">
                  <c:v>47.3</c:v>
                </c:pt>
                <c:pt idx="6527">
                  <c:v>49.1</c:v>
                </c:pt>
                <c:pt idx="6528">
                  <c:v>51.1</c:v>
                </c:pt>
                <c:pt idx="6529">
                  <c:v>52.9</c:v>
                </c:pt>
                <c:pt idx="6530">
                  <c:v>55</c:v>
                </c:pt>
                <c:pt idx="6531">
                  <c:v>57</c:v>
                </c:pt>
                <c:pt idx="6532">
                  <c:v>58.5</c:v>
                </c:pt>
                <c:pt idx="6533">
                  <c:v>60.3</c:v>
                </c:pt>
                <c:pt idx="6534">
                  <c:v>61.3</c:v>
                </c:pt>
                <c:pt idx="6535">
                  <c:v>63.1</c:v>
                </c:pt>
                <c:pt idx="6536">
                  <c:v>65.099999999999994</c:v>
                </c:pt>
                <c:pt idx="6537">
                  <c:v>66.400000000000006</c:v>
                </c:pt>
                <c:pt idx="6538">
                  <c:v>67.5</c:v>
                </c:pt>
                <c:pt idx="6539">
                  <c:v>69.099999999999994</c:v>
                </c:pt>
                <c:pt idx="6540">
                  <c:v>70</c:v>
                </c:pt>
                <c:pt idx="6541">
                  <c:v>71.400000000000006</c:v>
                </c:pt>
                <c:pt idx="6542">
                  <c:v>72.099999999999994</c:v>
                </c:pt>
                <c:pt idx="6543">
                  <c:v>72.7</c:v>
                </c:pt>
                <c:pt idx="6544">
                  <c:v>74.099999999999994</c:v>
                </c:pt>
                <c:pt idx="6545">
                  <c:v>74.8</c:v>
                </c:pt>
                <c:pt idx="6546">
                  <c:v>75.599999999999994</c:v>
                </c:pt>
                <c:pt idx="6547">
                  <c:v>76.5</c:v>
                </c:pt>
                <c:pt idx="6548">
                  <c:v>76.8</c:v>
                </c:pt>
                <c:pt idx="6549">
                  <c:v>76.3</c:v>
                </c:pt>
                <c:pt idx="6550">
                  <c:v>76.5</c:v>
                </c:pt>
                <c:pt idx="6551">
                  <c:v>78.099999999999994</c:v>
                </c:pt>
                <c:pt idx="6552">
                  <c:v>76.3</c:v>
                </c:pt>
                <c:pt idx="6553">
                  <c:v>75.900000000000006</c:v>
                </c:pt>
                <c:pt idx="6554">
                  <c:v>77.7</c:v>
                </c:pt>
                <c:pt idx="6555">
                  <c:v>78.400000000000006</c:v>
                </c:pt>
                <c:pt idx="6556">
                  <c:v>78.8</c:v>
                </c:pt>
                <c:pt idx="6557">
                  <c:v>78.599999999999994</c:v>
                </c:pt>
                <c:pt idx="6558">
                  <c:v>78.400000000000006</c:v>
                </c:pt>
                <c:pt idx="6559">
                  <c:v>78.400000000000006</c:v>
                </c:pt>
                <c:pt idx="6560">
                  <c:v>78.3</c:v>
                </c:pt>
                <c:pt idx="6561">
                  <c:v>78.099999999999994</c:v>
                </c:pt>
                <c:pt idx="6562">
                  <c:v>77.400000000000006</c:v>
                </c:pt>
                <c:pt idx="6563">
                  <c:v>76.8</c:v>
                </c:pt>
                <c:pt idx="6564">
                  <c:v>75.900000000000006</c:v>
                </c:pt>
                <c:pt idx="6565">
                  <c:v>75.2</c:v>
                </c:pt>
                <c:pt idx="6566">
                  <c:v>74.3</c:v>
                </c:pt>
                <c:pt idx="6567">
                  <c:v>73</c:v>
                </c:pt>
                <c:pt idx="6568">
                  <c:v>71.8</c:v>
                </c:pt>
                <c:pt idx="6569">
                  <c:v>70.5</c:v>
                </c:pt>
                <c:pt idx="6570">
                  <c:v>68.900000000000006</c:v>
                </c:pt>
                <c:pt idx="6571">
                  <c:v>67.5</c:v>
                </c:pt>
                <c:pt idx="6572">
                  <c:v>65.8</c:v>
                </c:pt>
                <c:pt idx="6573">
                  <c:v>64.599999999999994</c:v>
                </c:pt>
                <c:pt idx="6574">
                  <c:v>63.1</c:v>
                </c:pt>
                <c:pt idx="6575">
                  <c:v>61.2</c:v>
                </c:pt>
                <c:pt idx="6576">
                  <c:v>59.7</c:v>
                </c:pt>
                <c:pt idx="6577">
                  <c:v>58.1</c:v>
                </c:pt>
                <c:pt idx="6578">
                  <c:v>56.7</c:v>
                </c:pt>
                <c:pt idx="6579">
                  <c:v>54.5</c:v>
                </c:pt>
                <c:pt idx="6580">
                  <c:v>52.9</c:v>
                </c:pt>
                <c:pt idx="6581">
                  <c:v>51.3</c:v>
                </c:pt>
                <c:pt idx="6582">
                  <c:v>49.8</c:v>
                </c:pt>
                <c:pt idx="6583">
                  <c:v>48.7</c:v>
                </c:pt>
                <c:pt idx="6584">
                  <c:v>47.8</c:v>
                </c:pt>
                <c:pt idx="6585">
                  <c:v>46.9</c:v>
                </c:pt>
                <c:pt idx="6586">
                  <c:v>46.2</c:v>
                </c:pt>
                <c:pt idx="6587">
                  <c:v>45.5</c:v>
                </c:pt>
                <c:pt idx="6588">
                  <c:v>44.8</c:v>
                </c:pt>
                <c:pt idx="6589">
                  <c:v>44.1</c:v>
                </c:pt>
                <c:pt idx="6590">
                  <c:v>43.3</c:v>
                </c:pt>
                <c:pt idx="6591">
                  <c:v>42.8</c:v>
                </c:pt>
                <c:pt idx="6592">
                  <c:v>42.1</c:v>
                </c:pt>
                <c:pt idx="6593">
                  <c:v>41.5</c:v>
                </c:pt>
                <c:pt idx="6594">
                  <c:v>40.800000000000011</c:v>
                </c:pt>
                <c:pt idx="6595">
                  <c:v>40.5</c:v>
                </c:pt>
                <c:pt idx="6596">
                  <c:v>39.700000000000003</c:v>
                </c:pt>
                <c:pt idx="6597">
                  <c:v>39.200000000000003</c:v>
                </c:pt>
                <c:pt idx="6598">
                  <c:v>38.700000000000003</c:v>
                </c:pt>
                <c:pt idx="6599">
                  <c:v>37.9</c:v>
                </c:pt>
                <c:pt idx="6600">
                  <c:v>37.4</c:v>
                </c:pt>
                <c:pt idx="6601">
                  <c:v>37</c:v>
                </c:pt>
                <c:pt idx="6602">
                  <c:v>36.700000000000003</c:v>
                </c:pt>
                <c:pt idx="6603">
                  <c:v>36.1</c:v>
                </c:pt>
                <c:pt idx="6604">
                  <c:v>35.6</c:v>
                </c:pt>
                <c:pt idx="6605">
                  <c:v>35.200000000000003</c:v>
                </c:pt>
                <c:pt idx="6606">
                  <c:v>34.9</c:v>
                </c:pt>
                <c:pt idx="6607">
                  <c:v>34.5</c:v>
                </c:pt>
                <c:pt idx="6608">
                  <c:v>34</c:v>
                </c:pt>
                <c:pt idx="6609">
                  <c:v>33.800000000000011</c:v>
                </c:pt>
                <c:pt idx="6610">
                  <c:v>33.4</c:v>
                </c:pt>
                <c:pt idx="6611">
                  <c:v>33.1</c:v>
                </c:pt>
                <c:pt idx="6612">
                  <c:v>32.9</c:v>
                </c:pt>
                <c:pt idx="6613">
                  <c:v>32.5</c:v>
                </c:pt>
                <c:pt idx="6614">
                  <c:v>32.200000000000003</c:v>
                </c:pt>
                <c:pt idx="6615">
                  <c:v>31.8</c:v>
                </c:pt>
                <c:pt idx="6616">
                  <c:v>31.6</c:v>
                </c:pt>
                <c:pt idx="6617">
                  <c:v>31.1</c:v>
                </c:pt>
                <c:pt idx="6618">
                  <c:v>30.9</c:v>
                </c:pt>
                <c:pt idx="6619">
                  <c:v>30.4</c:v>
                </c:pt>
                <c:pt idx="6620">
                  <c:v>30.2</c:v>
                </c:pt>
                <c:pt idx="6621">
                  <c:v>29.8</c:v>
                </c:pt>
                <c:pt idx="6622">
                  <c:v>29.5</c:v>
                </c:pt>
                <c:pt idx="6623">
                  <c:v>29.3</c:v>
                </c:pt>
                <c:pt idx="6624">
                  <c:v>29.3</c:v>
                </c:pt>
                <c:pt idx="6625">
                  <c:v>28.9</c:v>
                </c:pt>
                <c:pt idx="6626">
                  <c:v>28.8</c:v>
                </c:pt>
                <c:pt idx="6627">
                  <c:v>28.6</c:v>
                </c:pt>
                <c:pt idx="6628">
                  <c:v>28.2</c:v>
                </c:pt>
                <c:pt idx="6629">
                  <c:v>28</c:v>
                </c:pt>
                <c:pt idx="6630">
                  <c:v>28</c:v>
                </c:pt>
                <c:pt idx="6631">
                  <c:v>27.9</c:v>
                </c:pt>
                <c:pt idx="6632">
                  <c:v>27.7</c:v>
                </c:pt>
                <c:pt idx="6633">
                  <c:v>27.5</c:v>
                </c:pt>
                <c:pt idx="6634">
                  <c:v>27.1</c:v>
                </c:pt>
                <c:pt idx="6635">
                  <c:v>27.1</c:v>
                </c:pt>
                <c:pt idx="6636">
                  <c:v>27</c:v>
                </c:pt>
                <c:pt idx="6637">
                  <c:v>27</c:v>
                </c:pt>
                <c:pt idx="6638">
                  <c:v>26.8</c:v>
                </c:pt>
                <c:pt idx="6639">
                  <c:v>26.2</c:v>
                </c:pt>
                <c:pt idx="6640">
                  <c:v>26.1</c:v>
                </c:pt>
                <c:pt idx="6641">
                  <c:v>26.1</c:v>
                </c:pt>
                <c:pt idx="6642">
                  <c:v>25.7</c:v>
                </c:pt>
                <c:pt idx="6643">
                  <c:v>25.7</c:v>
                </c:pt>
                <c:pt idx="6644">
                  <c:v>25.5</c:v>
                </c:pt>
                <c:pt idx="6645">
                  <c:v>25.2</c:v>
                </c:pt>
                <c:pt idx="6646">
                  <c:v>25</c:v>
                </c:pt>
                <c:pt idx="6647">
                  <c:v>24.8</c:v>
                </c:pt>
                <c:pt idx="6648">
                  <c:v>24.6</c:v>
                </c:pt>
                <c:pt idx="6649">
                  <c:v>24.4</c:v>
                </c:pt>
                <c:pt idx="6650">
                  <c:v>24.3</c:v>
                </c:pt>
                <c:pt idx="6651">
                  <c:v>24.1</c:v>
                </c:pt>
                <c:pt idx="6652">
                  <c:v>23.7</c:v>
                </c:pt>
                <c:pt idx="6653">
                  <c:v>23.7</c:v>
                </c:pt>
                <c:pt idx="6654">
                  <c:v>23.5</c:v>
                </c:pt>
                <c:pt idx="6655">
                  <c:v>23.2</c:v>
                </c:pt>
                <c:pt idx="6656">
                  <c:v>23</c:v>
                </c:pt>
                <c:pt idx="6657">
                  <c:v>22.8</c:v>
                </c:pt>
                <c:pt idx="6658">
                  <c:v>22.8</c:v>
                </c:pt>
                <c:pt idx="6659">
                  <c:v>22.6</c:v>
                </c:pt>
                <c:pt idx="6660">
                  <c:v>22.8</c:v>
                </c:pt>
                <c:pt idx="6661">
                  <c:v>23</c:v>
                </c:pt>
                <c:pt idx="6662">
                  <c:v>23.7</c:v>
                </c:pt>
                <c:pt idx="6663">
                  <c:v>24.8</c:v>
                </c:pt>
                <c:pt idx="6664">
                  <c:v>26.1</c:v>
                </c:pt>
                <c:pt idx="6665">
                  <c:v>27.1</c:v>
                </c:pt>
                <c:pt idx="6666">
                  <c:v>28.6</c:v>
                </c:pt>
                <c:pt idx="6667">
                  <c:v>30</c:v>
                </c:pt>
                <c:pt idx="6668">
                  <c:v>30.9</c:v>
                </c:pt>
                <c:pt idx="6669">
                  <c:v>31.3</c:v>
                </c:pt>
                <c:pt idx="6670">
                  <c:v>33.300000000000011</c:v>
                </c:pt>
                <c:pt idx="6671">
                  <c:v>35.1</c:v>
                </c:pt>
                <c:pt idx="6672">
                  <c:v>36.9</c:v>
                </c:pt>
                <c:pt idx="6673">
                  <c:v>39.200000000000003</c:v>
                </c:pt>
                <c:pt idx="6674">
                  <c:v>39.6</c:v>
                </c:pt>
                <c:pt idx="6675">
                  <c:v>41.7</c:v>
                </c:pt>
                <c:pt idx="6676">
                  <c:v>46.6</c:v>
                </c:pt>
                <c:pt idx="6677">
                  <c:v>49.3</c:v>
                </c:pt>
                <c:pt idx="6678">
                  <c:v>48</c:v>
                </c:pt>
                <c:pt idx="6679">
                  <c:v>48.2</c:v>
                </c:pt>
                <c:pt idx="6680">
                  <c:v>50</c:v>
                </c:pt>
                <c:pt idx="6681">
                  <c:v>52</c:v>
                </c:pt>
                <c:pt idx="6682">
                  <c:v>54.7</c:v>
                </c:pt>
                <c:pt idx="6683">
                  <c:v>55.9</c:v>
                </c:pt>
                <c:pt idx="6684">
                  <c:v>57.7</c:v>
                </c:pt>
                <c:pt idx="6685">
                  <c:v>61</c:v>
                </c:pt>
                <c:pt idx="6686">
                  <c:v>62.4</c:v>
                </c:pt>
                <c:pt idx="6687">
                  <c:v>64.599999999999994</c:v>
                </c:pt>
                <c:pt idx="6688">
                  <c:v>64.8</c:v>
                </c:pt>
                <c:pt idx="6689">
                  <c:v>65.5</c:v>
                </c:pt>
                <c:pt idx="6690">
                  <c:v>66.400000000000006</c:v>
                </c:pt>
                <c:pt idx="6691">
                  <c:v>68</c:v>
                </c:pt>
                <c:pt idx="6692">
                  <c:v>69.400000000000006</c:v>
                </c:pt>
                <c:pt idx="6693">
                  <c:v>70.5</c:v>
                </c:pt>
                <c:pt idx="6694">
                  <c:v>72.3</c:v>
                </c:pt>
                <c:pt idx="6695">
                  <c:v>72.5</c:v>
                </c:pt>
                <c:pt idx="6696">
                  <c:v>72.900000000000006</c:v>
                </c:pt>
                <c:pt idx="6697">
                  <c:v>73.400000000000006</c:v>
                </c:pt>
                <c:pt idx="6698">
                  <c:v>72.900000000000006</c:v>
                </c:pt>
                <c:pt idx="6699">
                  <c:v>70.900000000000006</c:v>
                </c:pt>
                <c:pt idx="6700">
                  <c:v>72.7</c:v>
                </c:pt>
                <c:pt idx="6701">
                  <c:v>71.599999999999994</c:v>
                </c:pt>
                <c:pt idx="6702">
                  <c:v>72.5</c:v>
                </c:pt>
                <c:pt idx="6703">
                  <c:v>72</c:v>
                </c:pt>
                <c:pt idx="6704">
                  <c:v>69.099999999999994</c:v>
                </c:pt>
                <c:pt idx="6705">
                  <c:v>66</c:v>
                </c:pt>
                <c:pt idx="6706">
                  <c:v>65.099999999999994</c:v>
                </c:pt>
                <c:pt idx="6707">
                  <c:v>61</c:v>
                </c:pt>
                <c:pt idx="6708">
                  <c:v>60.1</c:v>
                </c:pt>
                <c:pt idx="6709">
                  <c:v>59</c:v>
                </c:pt>
                <c:pt idx="6710">
                  <c:v>57.7</c:v>
                </c:pt>
                <c:pt idx="6711">
                  <c:v>56.5</c:v>
                </c:pt>
                <c:pt idx="6712">
                  <c:v>55.4</c:v>
                </c:pt>
                <c:pt idx="6713">
                  <c:v>54.5</c:v>
                </c:pt>
                <c:pt idx="6714">
                  <c:v>53.8</c:v>
                </c:pt>
                <c:pt idx="6715">
                  <c:v>52.9</c:v>
                </c:pt>
                <c:pt idx="6716">
                  <c:v>51.8</c:v>
                </c:pt>
                <c:pt idx="6717">
                  <c:v>50.9</c:v>
                </c:pt>
                <c:pt idx="6718">
                  <c:v>50</c:v>
                </c:pt>
                <c:pt idx="6719">
                  <c:v>48.9</c:v>
                </c:pt>
                <c:pt idx="6720">
                  <c:v>48.2</c:v>
                </c:pt>
                <c:pt idx="6721">
                  <c:v>47.3</c:v>
                </c:pt>
                <c:pt idx="6722">
                  <c:v>46.6</c:v>
                </c:pt>
                <c:pt idx="6723">
                  <c:v>46</c:v>
                </c:pt>
                <c:pt idx="6724">
                  <c:v>45.3</c:v>
                </c:pt>
                <c:pt idx="6725">
                  <c:v>44.6</c:v>
                </c:pt>
                <c:pt idx="6726">
                  <c:v>44.1</c:v>
                </c:pt>
                <c:pt idx="6727">
                  <c:v>43.7</c:v>
                </c:pt>
                <c:pt idx="6728">
                  <c:v>43.3</c:v>
                </c:pt>
                <c:pt idx="6729">
                  <c:v>42.6</c:v>
                </c:pt>
                <c:pt idx="6730">
                  <c:v>42.1</c:v>
                </c:pt>
                <c:pt idx="6731">
                  <c:v>41.7</c:v>
                </c:pt>
                <c:pt idx="6732">
                  <c:v>41.2</c:v>
                </c:pt>
                <c:pt idx="6733">
                  <c:v>40.800000000000011</c:v>
                </c:pt>
                <c:pt idx="6734">
                  <c:v>40.6</c:v>
                </c:pt>
                <c:pt idx="6735">
                  <c:v>40.300000000000011</c:v>
                </c:pt>
                <c:pt idx="6736">
                  <c:v>40.1</c:v>
                </c:pt>
                <c:pt idx="6737">
                  <c:v>40.1</c:v>
                </c:pt>
                <c:pt idx="6738">
                  <c:v>39.700000000000003</c:v>
                </c:pt>
                <c:pt idx="6739">
                  <c:v>39.6</c:v>
                </c:pt>
                <c:pt idx="6740">
                  <c:v>39.6</c:v>
                </c:pt>
                <c:pt idx="6741">
                  <c:v>39.6</c:v>
                </c:pt>
                <c:pt idx="6742">
                  <c:v>39.200000000000003</c:v>
                </c:pt>
                <c:pt idx="6743">
                  <c:v>39</c:v>
                </c:pt>
                <c:pt idx="6744">
                  <c:v>38.800000000000011</c:v>
                </c:pt>
                <c:pt idx="6745">
                  <c:v>38.800000000000011</c:v>
                </c:pt>
                <c:pt idx="6746">
                  <c:v>38.700000000000003</c:v>
                </c:pt>
                <c:pt idx="6747">
                  <c:v>38.300000000000011</c:v>
                </c:pt>
                <c:pt idx="6748">
                  <c:v>38.1</c:v>
                </c:pt>
                <c:pt idx="6749">
                  <c:v>37.800000000000011</c:v>
                </c:pt>
                <c:pt idx="6750">
                  <c:v>37.6</c:v>
                </c:pt>
                <c:pt idx="6751">
                  <c:v>37.6</c:v>
                </c:pt>
                <c:pt idx="6752">
                  <c:v>37.4</c:v>
                </c:pt>
                <c:pt idx="6753">
                  <c:v>37.4</c:v>
                </c:pt>
                <c:pt idx="6754">
                  <c:v>37</c:v>
                </c:pt>
                <c:pt idx="6755">
                  <c:v>36.9</c:v>
                </c:pt>
                <c:pt idx="6756">
                  <c:v>36.700000000000003</c:v>
                </c:pt>
                <c:pt idx="6757">
                  <c:v>36.5</c:v>
                </c:pt>
                <c:pt idx="6758">
                  <c:v>36.700000000000003</c:v>
                </c:pt>
                <c:pt idx="6759">
                  <c:v>36.5</c:v>
                </c:pt>
                <c:pt idx="6760">
                  <c:v>36.5</c:v>
                </c:pt>
                <c:pt idx="6761">
                  <c:v>36.300000000000011</c:v>
                </c:pt>
                <c:pt idx="6762">
                  <c:v>36.300000000000011</c:v>
                </c:pt>
                <c:pt idx="6763">
                  <c:v>36.1</c:v>
                </c:pt>
                <c:pt idx="6764">
                  <c:v>36.1</c:v>
                </c:pt>
                <c:pt idx="6765">
                  <c:v>36</c:v>
                </c:pt>
                <c:pt idx="6766">
                  <c:v>36</c:v>
                </c:pt>
                <c:pt idx="6767">
                  <c:v>36.1</c:v>
                </c:pt>
                <c:pt idx="6768">
                  <c:v>35.800000000000011</c:v>
                </c:pt>
                <c:pt idx="6769">
                  <c:v>35.800000000000011</c:v>
                </c:pt>
                <c:pt idx="6770">
                  <c:v>35.800000000000011</c:v>
                </c:pt>
                <c:pt idx="6771">
                  <c:v>35.6</c:v>
                </c:pt>
                <c:pt idx="6772">
                  <c:v>35.4</c:v>
                </c:pt>
                <c:pt idx="6773">
                  <c:v>35.4</c:v>
                </c:pt>
                <c:pt idx="6774">
                  <c:v>35.4</c:v>
                </c:pt>
                <c:pt idx="6775">
                  <c:v>35.6</c:v>
                </c:pt>
                <c:pt idx="6776">
                  <c:v>35.6</c:v>
                </c:pt>
                <c:pt idx="6777">
                  <c:v>35.6</c:v>
                </c:pt>
                <c:pt idx="6778">
                  <c:v>35.6</c:v>
                </c:pt>
                <c:pt idx="6779">
                  <c:v>35.6</c:v>
                </c:pt>
                <c:pt idx="6780">
                  <c:v>35.6</c:v>
                </c:pt>
                <c:pt idx="6781">
                  <c:v>35.6</c:v>
                </c:pt>
                <c:pt idx="6782">
                  <c:v>35.800000000000011</c:v>
                </c:pt>
                <c:pt idx="6783">
                  <c:v>35.800000000000011</c:v>
                </c:pt>
                <c:pt idx="6784">
                  <c:v>34.9</c:v>
                </c:pt>
                <c:pt idx="6785">
                  <c:v>34.5</c:v>
                </c:pt>
                <c:pt idx="6786">
                  <c:v>33.1</c:v>
                </c:pt>
                <c:pt idx="6787">
                  <c:v>32.700000000000003</c:v>
                </c:pt>
                <c:pt idx="6788">
                  <c:v>31.6</c:v>
                </c:pt>
                <c:pt idx="6789">
                  <c:v>31.5</c:v>
                </c:pt>
                <c:pt idx="6790">
                  <c:v>31.3</c:v>
                </c:pt>
                <c:pt idx="6791">
                  <c:v>31.5</c:v>
                </c:pt>
                <c:pt idx="6792">
                  <c:v>31.5</c:v>
                </c:pt>
                <c:pt idx="6793">
                  <c:v>31.3</c:v>
                </c:pt>
                <c:pt idx="6794">
                  <c:v>30.9</c:v>
                </c:pt>
                <c:pt idx="6795">
                  <c:v>30.7</c:v>
                </c:pt>
                <c:pt idx="6796">
                  <c:v>30.7</c:v>
                </c:pt>
                <c:pt idx="6797">
                  <c:v>31.1</c:v>
                </c:pt>
                <c:pt idx="6798">
                  <c:v>30</c:v>
                </c:pt>
                <c:pt idx="6799">
                  <c:v>30.6</c:v>
                </c:pt>
                <c:pt idx="6800">
                  <c:v>30.7</c:v>
                </c:pt>
                <c:pt idx="6801">
                  <c:v>30.6</c:v>
                </c:pt>
                <c:pt idx="6802">
                  <c:v>30.9</c:v>
                </c:pt>
                <c:pt idx="6803">
                  <c:v>30.7</c:v>
                </c:pt>
                <c:pt idx="6804">
                  <c:v>30.7</c:v>
                </c:pt>
                <c:pt idx="6805">
                  <c:v>30.6</c:v>
                </c:pt>
                <c:pt idx="6806">
                  <c:v>30.7</c:v>
                </c:pt>
                <c:pt idx="6807">
                  <c:v>31.5</c:v>
                </c:pt>
                <c:pt idx="6808">
                  <c:v>31.8</c:v>
                </c:pt>
                <c:pt idx="6809">
                  <c:v>33.300000000000011</c:v>
                </c:pt>
                <c:pt idx="6810">
                  <c:v>34</c:v>
                </c:pt>
                <c:pt idx="6811">
                  <c:v>32.4</c:v>
                </c:pt>
                <c:pt idx="6812">
                  <c:v>32.5</c:v>
                </c:pt>
                <c:pt idx="6813">
                  <c:v>32.700000000000003</c:v>
                </c:pt>
                <c:pt idx="6814">
                  <c:v>33.1</c:v>
                </c:pt>
                <c:pt idx="6815">
                  <c:v>33.6</c:v>
                </c:pt>
                <c:pt idx="6816">
                  <c:v>33.800000000000011</c:v>
                </c:pt>
                <c:pt idx="6817">
                  <c:v>33.800000000000011</c:v>
                </c:pt>
                <c:pt idx="6818">
                  <c:v>34.300000000000011</c:v>
                </c:pt>
                <c:pt idx="6819">
                  <c:v>35.6</c:v>
                </c:pt>
                <c:pt idx="6820">
                  <c:v>36.700000000000003</c:v>
                </c:pt>
                <c:pt idx="6821">
                  <c:v>39</c:v>
                </c:pt>
                <c:pt idx="6822">
                  <c:v>39.9</c:v>
                </c:pt>
                <c:pt idx="6823">
                  <c:v>40.800000000000011</c:v>
                </c:pt>
                <c:pt idx="6824">
                  <c:v>40.5</c:v>
                </c:pt>
                <c:pt idx="6825">
                  <c:v>40.1</c:v>
                </c:pt>
                <c:pt idx="6826">
                  <c:v>40.6</c:v>
                </c:pt>
                <c:pt idx="6827">
                  <c:v>41.5</c:v>
                </c:pt>
                <c:pt idx="6828">
                  <c:v>43.2</c:v>
                </c:pt>
                <c:pt idx="6829">
                  <c:v>43</c:v>
                </c:pt>
                <c:pt idx="6830">
                  <c:v>44.2</c:v>
                </c:pt>
                <c:pt idx="6831">
                  <c:v>44.8</c:v>
                </c:pt>
                <c:pt idx="6832">
                  <c:v>44.4</c:v>
                </c:pt>
                <c:pt idx="6833">
                  <c:v>42.4</c:v>
                </c:pt>
                <c:pt idx="6834">
                  <c:v>41.2</c:v>
                </c:pt>
                <c:pt idx="6835">
                  <c:v>40.5</c:v>
                </c:pt>
                <c:pt idx="6836">
                  <c:v>39</c:v>
                </c:pt>
                <c:pt idx="6837">
                  <c:v>38.5</c:v>
                </c:pt>
                <c:pt idx="6838">
                  <c:v>36.700000000000003</c:v>
                </c:pt>
                <c:pt idx="6839">
                  <c:v>37.6</c:v>
                </c:pt>
                <c:pt idx="6840">
                  <c:v>36.9</c:v>
                </c:pt>
                <c:pt idx="6841">
                  <c:v>36</c:v>
                </c:pt>
                <c:pt idx="6842">
                  <c:v>35.4</c:v>
                </c:pt>
                <c:pt idx="6843">
                  <c:v>35.4</c:v>
                </c:pt>
                <c:pt idx="6844">
                  <c:v>36.1</c:v>
                </c:pt>
                <c:pt idx="6845">
                  <c:v>37.200000000000003</c:v>
                </c:pt>
                <c:pt idx="6846">
                  <c:v>38.1</c:v>
                </c:pt>
                <c:pt idx="6847">
                  <c:v>38.5</c:v>
                </c:pt>
                <c:pt idx="6848">
                  <c:v>38.1</c:v>
                </c:pt>
                <c:pt idx="6849">
                  <c:v>37.6</c:v>
                </c:pt>
                <c:pt idx="6850">
                  <c:v>37</c:v>
                </c:pt>
                <c:pt idx="6851">
                  <c:v>36.1</c:v>
                </c:pt>
                <c:pt idx="6852">
                  <c:v>35.800000000000011</c:v>
                </c:pt>
                <c:pt idx="6853">
                  <c:v>35.800000000000011</c:v>
                </c:pt>
                <c:pt idx="6854">
                  <c:v>35.1</c:v>
                </c:pt>
                <c:pt idx="6855">
                  <c:v>34.300000000000011</c:v>
                </c:pt>
                <c:pt idx="6856">
                  <c:v>34.700000000000003</c:v>
                </c:pt>
                <c:pt idx="6857">
                  <c:v>34.5</c:v>
                </c:pt>
                <c:pt idx="6858">
                  <c:v>35.1</c:v>
                </c:pt>
                <c:pt idx="6859">
                  <c:v>35.1</c:v>
                </c:pt>
                <c:pt idx="6860">
                  <c:v>34.5</c:v>
                </c:pt>
                <c:pt idx="6861">
                  <c:v>33.800000000000011</c:v>
                </c:pt>
                <c:pt idx="6862">
                  <c:v>33.4</c:v>
                </c:pt>
                <c:pt idx="6863">
                  <c:v>33.300000000000011</c:v>
                </c:pt>
                <c:pt idx="6864">
                  <c:v>33.300000000000011</c:v>
                </c:pt>
                <c:pt idx="6865">
                  <c:v>33.1</c:v>
                </c:pt>
                <c:pt idx="6866">
                  <c:v>33.1</c:v>
                </c:pt>
                <c:pt idx="6867">
                  <c:v>32.700000000000003</c:v>
                </c:pt>
                <c:pt idx="6868">
                  <c:v>32.700000000000003</c:v>
                </c:pt>
                <c:pt idx="6869">
                  <c:v>32.4</c:v>
                </c:pt>
                <c:pt idx="6870">
                  <c:v>32.4</c:v>
                </c:pt>
                <c:pt idx="6871">
                  <c:v>32.200000000000003</c:v>
                </c:pt>
                <c:pt idx="6872">
                  <c:v>31.8</c:v>
                </c:pt>
                <c:pt idx="6873">
                  <c:v>32</c:v>
                </c:pt>
                <c:pt idx="6874">
                  <c:v>32</c:v>
                </c:pt>
                <c:pt idx="6875">
                  <c:v>31.6</c:v>
                </c:pt>
                <c:pt idx="6876">
                  <c:v>31.5</c:v>
                </c:pt>
                <c:pt idx="6877">
                  <c:v>31.3</c:v>
                </c:pt>
                <c:pt idx="6878">
                  <c:v>31.1</c:v>
                </c:pt>
                <c:pt idx="6879">
                  <c:v>30.7</c:v>
                </c:pt>
                <c:pt idx="6880">
                  <c:v>29.5</c:v>
                </c:pt>
                <c:pt idx="6881">
                  <c:v>29.3</c:v>
                </c:pt>
                <c:pt idx="6882">
                  <c:v>29.1</c:v>
                </c:pt>
                <c:pt idx="6883">
                  <c:v>29.1</c:v>
                </c:pt>
                <c:pt idx="6884">
                  <c:v>28.9</c:v>
                </c:pt>
                <c:pt idx="6885">
                  <c:v>28.9</c:v>
                </c:pt>
                <c:pt idx="6886">
                  <c:v>29.1</c:v>
                </c:pt>
                <c:pt idx="6887">
                  <c:v>28.9</c:v>
                </c:pt>
                <c:pt idx="6888">
                  <c:v>28.8</c:v>
                </c:pt>
                <c:pt idx="6889">
                  <c:v>28.6</c:v>
                </c:pt>
                <c:pt idx="6890">
                  <c:v>28.4</c:v>
                </c:pt>
                <c:pt idx="6891">
                  <c:v>28</c:v>
                </c:pt>
                <c:pt idx="6892">
                  <c:v>27.7</c:v>
                </c:pt>
                <c:pt idx="6893">
                  <c:v>27.5</c:v>
                </c:pt>
                <c:pt idx="6894">
                  <c:v>27.3</c:v>
                </c:pt>
                <c:pt idx="6895">
                  <c:v>27</c:v>
                </c:pt>
                <c:pt idx="6896">
                  <c:v>26.4</c:v>
                </c:pt>
                <c:pt idx="6897">
                  <c:v>26.2</c:v>
                </c:pt>
                <c:pt idx="6898">
                  <c:v>25.9</c:v>
                </c:pt>
                <c:pt idx="6899">
                  <c:v>25.7</c:v>
                </c:pt>
                <c:pt idx="6900">
                  <c:v>25.3</c:v>
                </c:pt>
                <c:pt idx="6901">
                  <c:v>25.2</c:v>
                </c:pt>
                <c:pt idx="6902">
                  <c:v>25</c:v>
                </c:pt>
                <c:pt idx="6903">
                  <c:v>24.8</c:v>
                </c:pt>
                <c:pt idx="6904">
                  <c:v>24.4</c:v>
                </c:pt>
                <c:pt idx="6905">
                  <c:v>24.1</c:v>
                </c:pt>
                <c:pt idx="6906">
                  <c:v>24.1</c:v>
                </c:pt>
                <c:pt idx="6907">
                  <c:v>23.7</c:v>
                </c:pt>
                <c:pt idx="6908">
                  <c:v>23.5</c:v>
                </c:pt>
                <c:pt idx="6909">
                  <c:v>23.4</c:v>
                </c:pt>
                <c:pt idx="6910">
                  <c:v>23</c:v>
                </c:pt>
                <c:pt idx="6911">
                  <c:v>22.8</c:v>
                </c:pt>
                <c:pt idx="6912">
                  <c:v>22.6</c:v>
                </c:pt>
                <c:pt idx="6913">
                  <c:v>22.5</c:v>
                </c:pt>
                <c:pt idx="6914">
                  <c:v>21.7</c:v>
                </c:pt>
                <c:pt idx="6915">
                  <c:v>21.7</c:v>
                </c:pt>
                <c:pt idx="6916">
                  <c:v>21.6</c:v>
                </c:pt>
                <c:pt idx="6917">
                  <c:v>22.5</c:v>
                </c:pt>
                <c:pt idx="6918">
                  <c:v>23.2</c:v>
                </c:pt>
                <c:pt idx="6919">
                  <c:v>23.9</c:v>
                </c:pt>
                <c:pt idx="6920">
                  <c:v>24.3</c:v>
                </c:pt>
                <c:pt idx="6921">
                  <c:v>24.1</c:v>
                </c:pt>
                <c:pt idx="6922">
                  <c:v>23.7</c:v>
                </c:pt>
                <c:pt idx="6923">
                  <c:v>23.4</c:v>
                </c:pt>
                <c:pt idx="6924">
                  <c:v>23.7</c:v>
                </c:pt>
                <c:pt idx="6925">
                  <c:v>23.5</c:v>
                </c:pt>
                <c:pt idx="6926">
                  <c:v>23.4</c:v>
                </c:pt>
                <c:pt idx="6927">
                  <c:v>23</c:v>
                </c:pt>
                <c:pt idx="6928">
                  <c:v>22.6</c:v>
                </c:pt>
                <c:pt idx="6929">
                  <c:v>22.1</c:v>
                </c:pt>
                <c:pt idx="6930">
                  <c:v>21.7</c:v>
                </c:pt>
                <c:pt idx="6931">
                  <c:v>21.4</c:v>
                </c:pt>
                <c:pt idx="6932">
                  <c:v>21.4</c:v>
                </c:pt>
                <c:pt idx="6933">
                  <c:v>21.7</c:v>
                </c:pt>
                <c:pt idx="6934">
                  <c:v>21.9</c:v>
                </c:pt>
                <c:pt idx="6935">
                  <c:v>21.4</c:v>
                </c:pt>
                <c:pt idx="6936">
                  <c:v>21.4</c:v>
                </c:pt>
                <c:pt idx="6937">
                  <c:v>21.9</c:v>
                </c:pt>
                <c:pt idx="6938">
                  <c:v>21.9</c:v>
                </c:pt>
                <c:pt idx="6939">
                  <c:v>22.1</c:v>
                </c:pt>
                <c:pt idx="6940">
                  <c:v>21.7</c:v>
                </c:pt>
                <c:pt idx="6941">
                  <c:v>21.7</c:v>
                </c:pt>
                <c:pt idx="6942">
                  <c:v>21.6</c:v>
                </c:pt>
                <c:pt idx="6943">
                  <c:v>22.1</c:v>
                </c:pt>
                <c:pt idx="6944">
                  <c:v>22.3</c:v>
                </c:pt>
                <c:pt idx="6945">
                  <c:v>22.6</c:v>
                </c:pt>
                <c:pt idx="6946">
                  <c:v>22.8</c:v>
                </c:pt>
                <c:pt idx="6947">
                  <c:v>23</c:v>
                </c:pt>
                <c:pt idx="6948">
                  <c:v>23.7</c:v>
                </c:pt>
                <c:pt idx="6949">
                  <c:v>26.4</c:v>
                </c:pt>
                <c:pt idx="6950">
                  <c:v>27.7</c:v>
                </c:pt>
                <c:pt idx="6951">
                  <c:v>28.8</c:v>
                </c:pt>
                <c:pt idx="6952">
                  <c:v>30</c:v>
                </c:pt>
                <c:pt idx="6953">
                  <c:v>31.3</c:v>
                </c:pt>
                <c:pt idx="6954">
                  <c:v>31.5</c:v>
                </c:pt>
                <c:pt idx="6955">
                  <c:v>32</c:v>
                </c:pt>
                <c:pt idx="6956">
                  <c:v>33.4</c:v>
                </c:pt>
                <c:pt idx="6957">
                  <c:v>35.200000000000003</c:v>
                </c:pt>
                <c:pt idx="6958">
                  <c:v>36.700000000000003</c:v>
                </c:pt>
                <c:pt idx="6959">
                  <c:v>38.800000000000011</c:v>
                </c:pt>
                <c:pt idx="6960">
                  <c:v>40.6</c:v>
                </c:pt>
                <c:pt idx="6961">
                  <c:v>42.8</c:v>
                </c:pt>
                <c:pt idx="6962">
                  <c:v>45.5</c:v>
                </c:pt>
                <c:pt idx="6963">
                  <c:v>47.5</c:v>
                </c:pt>
                <c:pt idx="6964">
                  <c:v>48.7</c:v>
                </c:pt>
                <c:pt idx="6965">
                  <c:v>51.1</c:v>
                </c:pt>
                <c:pt idx="6966">
                  <c:v>53.1</c:v>
                </c:pt>
                <c:pt idx="6967">
                  <c:v>54.1</c:v>
                </c:pt>
                <c:pt idx="6968">
                  <c:v>56.1</c:v>
                </c:pt>
                <c:pt idx="6969">
                  <c:v>57.2</c:v>
                </c:pt>
                <c:pt idx="6970">
                  <c:v>59.2</c:v>
                </c:pt>
                <c:pt idx="6971">
                  <c:v>60.3</c:v>
                </c:pt>
                <c:pt idx="6972">
                  <c:v>61.2</c:v>
                </c:pt>
                <c:pt idx="6973">
                  <c:v>62.6</c:v>
                </c:pt>
                <c:pt idx="6974">
                  <c:v>63.7</c:v>
                </c:pt>
                <c:pt idx="6975">
                  <c:v>64.599999999999994</c:v>
                </c:pt>
                <c:pt idx="6976">
                  <c:v>65.099999999999994</c:v>
                </c:pt>
                <c:pt idx="6977">
                  <c:v>65.8</c:v>
                </c:pt>
                <c:pt idx="6978">
                  <c:v>66.900000000000006</c:v>
                </c:pt>
                <c:pt idx="6979">
                  <c:v>65.8</c:v>
                </c:pt>
                <c:pt idx="6980">
                  <c:v>66.900000000000006</c:v>
                </c:pt>
                <c:pt idx="6981">
                  <c:v>66.2</c:v>
                </c:pt>
                <c:pt idx="6982">
                  <c:v>66.7</c:v>
                </c:pt>
                <c:pt idx="6983">
                  <c:v>67.5</c:v>
                </c:pt>
                <c:pt idx="6984">
                  <c:v>66</c:v>
                </c:pt>
                <c:pt idx="6985">
                  <c:v>64</c:v>
                </c:pt>
                <c:pt idx="6986">
                  <c:v>65.5</c:v>
                </c:pt>
                <c:pt idx="6987">
                  <c:v>65.099999999999994</c:v>
                </c:pt>
                <c:pt idx="6988">
                  <c:v>64.599999999999994</c:v>
                </c:pt>
                <c:pt idx="6989">
                  <c:v>63.1</c:v>
                </c:pt>
                <c:pt idx="6990">
                  <c:v>64.8</c:v>
                </c:pt>
                <c:pt idx="6991">
                  <c:v>65.5</c:v>
                </c:pt>
                <c:pt idx="6992">
                  <c:v>65.5</c:v>
                </c:pt>
                <c:pt idx="6993">
                  <c:v>63.3</c:v>
                </c:pt>
                <c:pt idx="6994">
                  <c:v>61.3</c:v>
                </c:pt>
                <c:pt idx="6995">
                  <c:v>63.5</c:v>
                </c:pt>
                <c:pt idx="6996">
                  <c:v>63.5</c:v>
                </c:pt>
                <c:pt idx="6997">
                  <c:v>60.4</c:v>
                </c:pt>
                <c:pt idx="6998">
                  <c:v>59.4</c:v>
                </c:pt>
                <c:pt idx="6999">
                  <c:v>59.7</c:v>
                </c:pt>
                <c:pt idx="7000">
                  <c:v>60.4</c:v>
                </c:pt>
                <c:pt idx="7001">
                  <c:v>58.6</c:v>
                </c:pt>
                <c:pt idx="7002">
                  <c:v>56.3</c:v>
                </c:pt>
                <c:pt idx="7003">
                  <c:v>54</c:v>
                </c:pt>
                <c:pt idx="7004">
                  <c:v>51.6</c:v>
                </c:pt>
                <c:pt idx="7005">
                  <c:v>49.5</c:v>
                </c:pt>
                <c:pt idx="7006">
                  <c:v>48</c:v>
                </c:pt>
                <c:pt idx="7007">
                  <c:v>46.8</c:v>
                </c:pt>
                <c:pt idx="7008">
                  <c:v>45.7</c:v>
                </c:pt>
                <c:pt idx="7009">
                  <c:v>44.4</c:v>
                </c:pt>
                <c:pt idx="7010">
                  <c:v>43.3</c:v>
                </c:pt>
                <c:pt idx="7011">
                  <c:v>42.1</c:v>
                </c:pt>
                <c:pt idx="7012">
                  <c:v>41.2</c:v>
                </c:pt>
                <c:pt idx="7013">
                  <c:v>40.6</c:v>
                </c:pt>
                <c:pt idx="7014">
                  <c:v>40.300000000000011</c:v>
                </c:pt>
                <c:pt idx="7015">
                  <c:v>39.9</c:v>
                </c:pt>
                <c:pt idx="7016">
                  <c:v>39.9</c:v>
                </c:pt>
                <c:pt idx="7017">
                  <c:v>39.700000000000003</c:v>
                </c:pt>
                <c:pt idx="7018">
                  <c:v>39.700000000000003</c:v>
                </c:pt>
                <c:pt idx="7019">
                  <c:v>39.9</c:v>
                </c:pt>
                <c:pt idx="7020">
                  <c:v>39.700000000000003</c:v>
                </c:pt>
                <c:pt idx="7021">
                  <c:v>39.6</c:v>
                </c:pt>
                <c:pt idx="7022">
                  <c:v>39.4</c:v>
                </c:pt>
                <c:pt idx="7023">
                  <c:v>38.800000000000011</c:v>
                </c:pt>
                <c:pt idx="7024">
                  <c:v>38.5</c:v>
                </c:pt>
                <c:pt idx="7025">
                  <c:v>38.5</c:v>
                </c:pt>
                <c:pt idx="7026">
                  <c:v>37.9</c:v>
                </c:pt>
                <c:pt idx="7027">
                  <c:v>37.6</c:v>
                </c:pt>
                <c:pt idx="7028">
                  <c:v>37.200000000000003</c:v>
                </c:pt>
                <c:pt idx="7029">
                  <c:v>36.9</c:v>
                </c:pt>
                <c:pt idx="7030">
                  <c:v>36.5</c:v>
                </c:pt>
                <c:pt idx="7031">
                  <c:v>36.1</c:v>
                </c:pt>
                <c:pt idx="7032">
                  <c:v>35.800000000000011</c:v>
                </c:pt>
                <c:pt idx="7033">
                  <c:v>35.800000000000011</c:v>
                </c:pt>
                <c:pt idx="7034">
                  <c:v>35.6</c:v>
                </c:pt>
                <c:pt idx="7035">
                  <c:v>35.4</c:v>
                </c:pt>
                <c:pt idx="7036">
                  <c:v>35.4</c:v>
                </c:pt>
                <c:pt idx="7037">
                  <c:v>35.4</c:v>
                </c:pt>
                <c:pt idx="7038">
                  <c:v>34.5</c:v>
                </c:pt>
                <c:pt idx="7039">
                  <c:v>34.5</c:v>
                </c:pt>
                <c:pt idx="7040">
                  <c:v>34.5</c:v>
                </c:pt>
                <c:pt idx="7041">
                  <c:v>34.5</c:v>
                </c:pt>
                <c:pt idx="7042">
                  <c:v>34.5</c:v>
                </c:pt>
                <c:pt idx="7043">
                  <c:v>34.700000000000003</c:v>
                </c:pt>
                <c:pt idx="7044">
                  <c:v>34.9</c:v>
                </c:pt>
                <c:pt idx="7045">
                  <c:v>34.9</c:v>
                </c:pt>
                <c:pt idx="7046">
                  <c:v>34.9</c:v>
                </c:pt>
                <c:pt idx="7047">
                  <c:v>34.9</c:v>
                </c:pt>
                <c:pt idx="7048">
                  <c:v>34.700000000000003</c:v>
                </c:pt>
                <c:pt idx="7049">
                  <c:v>34.5</c:v>
                </c:pt>
                <c:pt idx="7050">
                  <c:v>34.5</c:v>
                </c:pt>
                <c:pt idx="7051">
                  <c:v>34.5</c:v>
                </c:pt>
                <c:pt idx="7052">
                  <c:v>34.700000000000003</c:v>
                </c:pt>
                <c:pt idx="7053">
                  <c:v>34.700000000000003</c:v>
                </c:pt>
                <c:pt idx="7054">
                  <c:v>34.5</c:v>
                </c:pt>
                <c:pt idx="7055">
                  <c:v>32.200000000000003</c:v>
                </c:pt>
                <c:pt idx="7056">
                  <c:v>32.700000000000003</c:v>
                </c:pt>
                <c:pt idx="7057">
                  <c:v>33.1</c:v>
                </c:pt>
                <c:pt idx="7058">
                  <c:v>33.6</c:v>
                </c:pt>
                <c:pt idx="7059">
                  <c:v>33.6</c:v>
                </c:pt>
                <c:pt idx="7060">
                  <c:v>33.4</c:v>
                </c:pt>
                <c:pt idx="7061">
                  <c:v>33.4</c:v>
                </c:pt>
                <c:pt idx="7062">
                  <c:v>33.4</c:v>
                </c:pt>
                <c:pt idx="7063">
                  <c:v>33.4</c:v>
                </c:pt>
                <c:pt idx="7064">
                  <c:v>32.9</c:v>
                </c:pt>
                <c:pt idx="7065">
                  <c:v>33.4</c:v>
                </c:pt>
                <c:pt idx="7066">
                  <c:v>33.4</c:v>
                </c:pt>
                <c:pt idx="7067">
                  <c:v>33.4</c:v>
                </c:pt>
                <c:pt idx="7068">
                  <c:v>33.4</c:v>
                </c:pt>
                <c:pt idx="7069">
                  <c:v>32.9</c:v>
                </c:pt>
                <c:pt idx="7070">
                  <c:v>33.800000000000011</c:v>
                </c:pt>
                <c:pt idx="7071">
                  <c:v>34.300000000000011</c:v>
                </c:pt>
                <c:pt idx="7072">
                  <c:v>34.200000000000003</c:v>
                </c:pt>
                <c:pt idx="7073">
                  <c:v>34.200000000000003</c:v>
                </c:pt>
                <c:pt idx="7074">
                  <c:v>34.9</c:v>
                </c:pt>
                <c:pt idx="7075">
                  <c:v>36.1</c:v>
                </c:pt>
                <c:pt idx="7076">
                  <c:v>37.6</c:v>
                </c:pt>
                <c:pt idx="7077">
                  <c:v>39.9</c:v>
                </c:pt>
                <c:pt idx="7078">
                  <c:v>40.800000000000011</c:v>
                </c:pt>
                <c:pt idx="7079">
                  <c:v>43.7</c:v>
                </c:pt>
                <c:pt idx="7080">
                  <c:v>46</c:v>
                </c:pt>
                <c:pt idx="7081">
                  <c:v>47.1</c:v>
                </c:pt>
                <c:pt idx="7082">
                  <c:v>49.3</c:v>
                </c:pt>
                <c:pt idx="7083">
                  <c:v>48.6</c:v>
                </c:pt>
                <c:pt idx="7084">
                  <c:v>51.8</c:v>
                </c:pt>
                <c:pt idx="7085">
                  <c:v>52</c:v>
                </c:pt>
                <c:pt idx="7086">
                  <c:v>53.1</c:v>
                </c:pt>
                <c:pt idx="7087">
                  <c:v>52.3</c:v>
                </c:pt>
                <c:pt idx="7088">
                  <c:v>54.9</c:v>
                </c:pt>
                <c:pt idx="7089">
                  <c:v>57.2</c:v>
                </c:pt>
                <c:pt idx="7090">
                  <c:v>58.8</c:v>
                </c:pt>
                <c:pt idx="7091">
                  <c:v>59.5</c:v>
                </c:pt>
                <c:pt idx="7092">
                  <c:v>59.2</c:v>
                </c:pt>
                <c:pt idx="7093">
                  <c:v>58.8</c:v>
                </c:pt>
                <c:pt idx="7094">
                  <c:v>61.2</c:v>
                </c:pt>
                <c:pt idx="7095">
                  <c:v>59.9</c:v>
                </c:pt>
                <c:pt idx="7096">
                  <c:v>58.6</c:v>
                </c:pt>
                <c:pt idx="7097">
                  <c:v>58.5</c:v>
                </c:pt>
                <c:pt idx="7098">
                  <c:v>59</c:v>
                </c:pt>
                <c:pt idx="7099">
                  <c:v>60.1</c:v>
                </c:pt>
                <c:pt idx="7100">
                  <c:v>60.8</c:v>
                </c:pt>
                <c:pt idx="7101">
                  <c:v>61</c:v>
                </c:pt>
                <c:pt idx="7102">
                  <c:v>61.2</c:v>
                </c:pt>
                <c:pt idx="7103">
                  <c:v>60.3</c:v>
                </c:pt>
                <c:pt idx="7104">
                  <c:v>61.7</c:v>
                </c:pt>
                <c:pt idx="7105">
                  <c:v>62.1</c:v>
                </c:pt>
                <c:pt idx="7106">
                  <c:v>63.9</c:v>
                </c:pt>
                <c:pt idx="7107">
                  <c:v>62.8</c:v>
                </c:pt>
                <c:pt idx="7108">
                  <c:v>64.900000000000006</c:v>
                </c:pt>
                <c:pt idx="7109">
                  <c:v>65.099999999999994</c:v>
                </c:pt>
                <c:pt idx="7110">
                  <c:v>67.599999999999994</c:v>
                </c:pt>
                <c:pt idx="7111">
                  <c:v>68.7</c:v>
                </c:pt>
                <c:pt idx="7112">
                  <c:v>68.5</c:v>
                </c:pt>
                <c:pt idx="7113">
                  <c:v>68.7</c:v>
                </c:pt>
                <c:pt idx="7114">
                  <c:v>68.2</c:v>
                </c:pt>
                <c:pt idx="7115">
                  <c:v>68.2</c:v>
                </c:pt>
                <c:pt idx="7116">
                  <c:v>67.3</c:v>
                </c:pt>
                <c:pt idx="7117">
                  <c:v>67.099999999999994</c:v>
                </c:pt>
                <c:pt idx="7118">
                  <c:v>64.2</c:v>
                </c:pt>
                <c:pt idx="7119">
                  <c:v>61.9</c:v>
                </c:pt>
                <c:pt idx="7120">
                  <c:v>60.3</c:v>
                </c:pt>
                <c:pt idx="7121">
                  <c:v>58.5</c:v>
                </c:pt>
                <c:pt idx="7122">
                  <c:v>56.3</c:v>
                </c:pt>
                <c:pt idx="7123">
                  <c:v>54.7</c:v>
                </c:pt>
                <c:pt idx="7124">
                  <c:v>53.8</c:v>
                </c:pt>
                <c:pt idx="7125">
                  <c:v>53.2</c:v>
                </c:pt>
                <c:pt idx="7126">
                  <c:v>53.2</c:v>
                </c:pt>
                <c:pt idx="7127">
                  <c:v>52.9</c:v>
                </c:pt>
                <c:pt idx="7128">
                  <c:v>50.2</c:v>
                </c:pt>
                <c:pt idx="7129">
                  <c:v>50.2</c:v>
                </c:pt>
                <c:pt idx="7130">
                  <c:v>48.9</c:v>
                </c:pt>
                <c:pt idx="7131">
                  <c:v>46.8</c:v>
                </c:pt>
                <c:pt idx="7132">
                  <c:v>45.7</c:v>
                </c:pt>
                <c:pt idx="7133">
                  <c:v>43.9</c:v>
                </c:pt>
                <c:pt idx="7134">
                  <c:v>41.2</c:v>
                </c:pt>
                <c:pt idx="7135">
                  <c:v>40.300000000000011</c:v>
                </c:pt>
                <c:pt idx="7136">
                  <c:v>39.6</c:v>
                </c:pt>
                <c:pt idx="7137">
                  <c:v>39.4</c:v>
                </c:pt>
                <c:pt idx="7138">
                  <c:v>38.5</c:v>
                </c:pt>
                <c:pt idx="7139">
                  <c:v>38.1</c:v>
                </c:pt>
                <c:pt idx="7140">
                  <c:v>37.9</c:v>
                </c:pt>
                <c:pt idx="7141">
                  <c:v>37.9</c:v>
                </c:pt>
                <c:pt idx="7142">
                  <c:v>37.800000000000011</c:v>
                </c:pt>
                <c:pt idx="7143">
                  <c:v>37.800000000000011</c:v>
                </c:pt>
                <c:pt idx="7144">
                  <c:v>37.4</c:v>
                </c:pt>
                <c:pt idx="7145">
                  <c:v>37.200000000000003</c:v>
                </c:pt>
                <c:pt idx="7146">
                  <c:v>36.9</c:v>
                </c:pt>
                <c:pt idx="7147">
                  <c:v>36.700000000000003</c:v>
                </c:pt>
                <c:pt idx="7148">
                  <c:v>36.5</c:v>
                </c:pt>
                <c:pt idx="7149">
                  <c:v>36.300000000000011</c:v>
                </c:pt>
                <c:pt idx="7150">
                  <c:v>36</c:v>
                </c:pt>
                <c:pt idx="7151">
                  <c:v>35.800000000000011</c:v>
                </c:pt>
                <c:pt idx="7152">
                  <c:v>35.4</c:v>
                </c:pt>
                <c:pt idx="7153">
                  <c:v>35.200000000000003</c:v>
                </c:pt>
                <c:pt idx="7154">
                  <c:v>34.9</c:v>
                </c:pt>
                <c:pt idx="7155">
                  <c:v>34.200000000000003</c:v>
                </c:pt>
                <c:pt idx="7156">
                  <c:v>33.800000000000011</c:v>
                </c:pt>
                <c:pt idx="7157">
                  <c:v>33.6</c:v>
                </c:pt>
                <c:pt idx="7158">
                  <c:v>33.6</c:v>
                </c:pt>
                <c:pt idx="7159">
                  <c:v>33.1</c:v>
                </c:pt>
                <c:pt idx="7160">
                  <c:v>32.9</c:v>
                </c:pt>
                <c:pt idx="7161">
                  <c:v>32.5</c:v>
                </c:pt>
                <c:pt idx="7162">
                  <c:v>32.5</c:v>
                </c:pt>
                <c:pt idx="7163">
                  <c:v>33.300000000000011</c:v>
                </c:pt>
                <c:pt idx="7164">
                  <c:v>32.9</c:v>
                </c:pt>
                <c:pt idx="7165">
                  <c:v>32.700000000000003</c:v>
                </c:pt>
                <c:pt idx="7166">
                  <c:v>33.1</c:v>
                </c:pt>
                <c:pt idx="7167">
                  <c:v>33.800000000000011</c:v>
                </c:pt>
                <c:pt idx="7168">
                  <c:v>33.6</c:v>
                </c:pt>
                <c:pt idx="7169">
                  <c:v>33.6</c:v>
                </c:pt>
                <c:pt idx="7170">
                  <c:v>33.300000000000011</c:v>
                </c:pt>
                <c:pt idx="7171">
                  <c:v>32.9</c:v>
                </c:pt>
                <c:pt idx="7172">
                  <c:v>32.200000000000003</c:v>
                </c:pt>
                <c:pt idx="7173">
                  <c:v>32.5</c:v>
                </c:pt>
                <c:pt idx="7174">
                  <c:v>32.700000000000003</c:v>
                </c:pt>
                <c:pt idx="7175">
                  <c:v>32.5</c:v>
                </c:pt>
                <c:pt idx="7176">
                  <c:v>31.6</c:v>
                </c:pt>
                <c:pt idx="7177">
                  <c:v>32.200000000000003</c:v>
                </c:pt>
                <c:pt idx="7178">
                  <c:v>31.3</c:v>
                </c:pt>
                <c:pt idx="7179">
                  <c:v>30.7</c:v>
                </c:pt>
                <c:pt idx="7180">
                  <c:v>30.7</c:v>
                </c:pt>
                <c:pt idx="7181">
                  <c:v>30.9</c:v>
                </c:pt>
                <c:pt idx="7182">
                  <c:v>30.6</c:v>
                </c:pt>
                <c:pt idx="7183">
                  <c:v>30.4</c:v>
                </c:pt>
                <c:pt idx="7184">
                  <c:v>29.3</c:v>
                </c:pt>
                <c:pt idx="7185">
                  <c:v>29.1</c:v>
                </c:pt>
                <c:pt idx="7186">
                  <c:v>29.1</c:v>
                </c:pt>
                <c:pt idx="7187">
                  <c:v>28.4</c:v>
                </c:pt>
                <c:pt idx="7188">
                  <c:v>27.9</c:v>
                </c:pt>
                <c:pt idx="7189">
                  <c:v>27.7</c:v>
                </c:pt>
                <c:pt idx="7190">
                  <c:v>27.7</c:v>
                </c:pt>
                <c:pt idx="7191">
                  <c:v>28.4</c:v>
                </c:pt>
                <c:pt idx="7192">
                  <c:v>28.8</c:v>
                </c:pt>
                <c:pt idx="7193">
                  <c:v>28.6</c:v>
                </c:pt>
                <c:pt idx="7194">
                  <c:v>29.1</c:v>
                </c:pt>
                <c:pt idx="7195">
                  <c:v>29.7</c:v>
                </c:pt>
                <c:pt idx="7196">
                  <c:v>29.8</c:v>
                </c:pt>
                <c:pt idx="7197">
                  <c:v>29.5</c:v>
                </c:pt>
                <c:pt idx="7198">
                  <c:v>28.8</c:v>
                </c:pt>
                <c:pt idx="7199">
                  <c:v>28.8</c:v>
                </c:pt>
                <c:pt idx="7200">
                  <c:v>29.3</c:v>
                </c:pt>
                <c:pt idx="7201">
                  <c:v>29.3</c:v>
                </c:pt>
                <c:pt idx="7202">
                  <c:v>29.3</c:v>
                </c:pt>
                <c:pt idx="7203">
                  <c:v>29.3</c:v>
                </c:pt>
                <c:pt idx="7204">
                  <c:v>29.3</c:v>
                </c:pt>
                <c:pt idx="7205">
                  <c:v>29.7</c:v>
                </c:pt>
                <c:pt idx="7206">
                  <c:v>30</c:v>
                </c:pt>
                <c:pt idx="7207">
                  <c:v>30.2</c:v>
                </c:pt>
                <c:pt idx="7208">
                  <c:v>30.2</c:v>
                </c:pt>
                <c:pt idx="7209">
                  <c:v>30.4</c:v>
                </c:pt>
                <c:pt idx="7210">
                  <c:v>30.6</c:v>
                </c:pt>
                <c:pt idx="7211">
                  <c:v>30.4</c:v>
                </c:pt>
                <c:pt idx="7212">
                  <c:v>31.1</c:v>
                </c:pt>
                <c:pt idx="7213">
                  <c:v>31.5</c:v>
                </c:pt>
                <c:pt idx="7214">
                  <c:v>32</c:v>
                </c:pt>
                <c:pt idx="7215">
                  <c:v>33.4</c:v>
                </c:pt>
                <c:pt idx="7216">
                  <c:v>34</c:v>
                </c:pt>
                <c:pt idx="7217">
                  <c:v>36.1</c:v>
                </c:pt>
                <c:pt idx="7218">
                  <c:v>38.5</c:v>
                </c:pt>
                <c:pt idx="7219">
                  <c:v>39.4</c:v>
                </c:pt>
                <c:pt idx="7220">
                  <c:v>40.6</c:v>
                </c:pt>
                <c:pt idx="7221">
                  <c:v>41.9</c:v>
                </c:pt>
                <c:pt idx="7222">
                  <c:v>42.8</c:v>
                </c:pt>
                <c:pt idx="7223">
                  <c:v>44.4</c:v>
                </c:pt>
                <c:pt idx="7224">
                  <c:v>45.9</c:v>
                </c:pt>
                <c:pt idx="7225">
                  <c:v>46.6</c:v>
                </c:pt>
                <c:pt idx="7226">
                  <c:v>47.3</c:v>
                </c:pt>
                <c:pt idx="7227">
                  <c:v>49.6</c:v>
                </c:pt>
                <c:pt idx="7228">
                  <c:v>50.4</c:v>
                </c:pt>
                <c:pt idx="7229">
                  <c:v>52.5</c:v>
                </c:pt>
                <c:pt idx="7230">
                  <c:v>52.2</c:v>
                </c:pt>
                <c:pt idx="7231">
                  <c:v>55.2</c:v>
                </c:pt>
                <c:pt idx="7232">
                  <c:v>56.5</c:v>
                </c:pt>
                <c:pt idx="7233">
                  <c:v>58.3</c:v>
                </c:pt>
                <c:pt idx="7234">
                  <c:v>59.7</c:v>
                </c:pt>
                <c:pt idx="7235">
                  <c:v>60.6</c:v>
                </c:pt>
                <c:pt idx="7236">
                  <c:v>62.4</c:v>
                </c:pt>
                <c:pt idx="7237">
                  <c:v>64.2</c:v>
                </c:pt>
                <c:pt idx="7238">
                  <c:v>65.3</c:v>
                </c:pt>
                <c:pt idx="7239">
                  <c:v>66.599999999999994</c:v>
                </c:pt>
                <c:pt idx="7240">
                  <c:v>66.900000000000006</c:v>
                </c:pt>
                <c:pt idx="7241">
                  <c:v>70.900000000000006</c:v>
                </c:pt>
                <c:pt idx="7242">
                  <c:v>71.8</c:v>
                </c:pt>
                <c:pt idx="7243">
                  <c:v>73</c:v>
                </c:pt>
                <c:pt idx="7244">
                  <c:v>75.2</c:v>
                </c:pt>
                <c:pt idx="7245">
                  <c:v>74.8</c:v>
                </c:pt>
                <c:pt idx="7246">
                  <c:v>75.599999999999994</c:v>
                </c:pt>
                <c:pt idx="7247">
                  <c:v>75</c:v>
                </c:pt>
                <c:pt idx="7248">
                  <c:v>72.099999999999994</c:v>
                </c:pt>
                <c:pt idx="7249">
                  <c:v>74.8</c:v>
                </c:pt>
                <c:pt idx="7250">
                  <c:v>76.5</c:v>
                </c:pt>
                <c:pt idx="7251">
                  <c:v>76.3</c:v>
                </c:pt>
                <c:pt idx="7252">
                  <c:v>76.3</c:v>
                </c:pt>
                <c:pt idx="7253">
                  <c:v>69.400000000000006</c:v>
                </c:pt>
                <c:pt idx="7254">
                  <c:v>68.5</c:v>
                </c:pt>
                <c:pt idx="7255">
                  <c:v>66</c:v>
                </c:pt>
                <c:pt idx="7256">
                  <c:v>67.3</c:v>
                </c:pt>
                <c:pt idx="7257">
                  <c:v>70.2</c:v>
                </c:pt>
                <c:pt idx="7258">
                  <c:v>67.599999999999994</c:v>
                </c:pt>
                <c:pt idx="7259">
                  <c:v>68.2</c:v>
                </c:pt>
                <c:pt idx="7260">
                  <c:v>65.7</c:v>
                </c:pt>
                <c:pt idx="7261">
                  <c:v>65.3</c:v>
                </c:pt>
                <c:pt idx="7262">
                  <c:v>60.4</c:v>
                </c:pt>
                <c:pt idx="7263">
                  <c:v>58.1</c:v>
                </c:pt>
                <c:pt idx="7264">
                  <c:v>56.7</c:v>
                </c:pt>
                <c:pt idx="7265">
                  <c:v>55.6</c:v>
                </c:pt>
                <c:pt idx="7266">
                  <c:v>54.9</c:v>
                </c:pt>
                <c:pt idx="7267">
                  <c:v>53.2</c:v>
                </c:pt>
                <c:pt idx="7268">
                  <c:v>51.6</c:v>
                </c:pt>
                <c:pt idx="7269">
                  <c:v>50.4</c:v>
                </c:pt>
                <c:pt idx="7270">
                  <c:v>49.3</c:v>
                </c:pt>
                <c:pt idx="7271">
                  <c:v>48.4</c:v>
                </c:pt>
                <c:pt idx="7272">
                  <c:v>47.3</c:v>
                </c:pt>
                <c:pt idx="7273">
                  <c:v>46.9</c:v>
                </c:pt>
                <c:pt idx="7274">
                  <c:v>46.2</c:v>
                </c:pt>
                <c:pt idx="7275">
                  <c:v>45.1</c:v>
                </c:pt>
                <c:pt idx="7276">
                  <c:v>43.5</c:v>
                </c:pt>
                <c:pt idx="7277">
                  <c:v>42.6</c:v>
                </c:pt>
                <c:pt idx="7278">
                  <c:v>41.2</c:v>
                </c:pt>
                <c:pt idx="7279">
                  <c:v>40.800000000000011</c:v>
                </c:pt>
                <c:pt idx="7280">
                  <c:v>40.1</c:v>
                </c:pt>
                <c:pt idx="7281">
                  <c:v>39.9</c:v>
                </c:pt>
                <c:pt idx="7282">
                  <c:v>39.700000000000003</c:v>
                </c:pt>
                <c:pt idx="7283">
                  <c:v>39.6</c:v>
                </c:pt>
                <c:pt idx="7284">
                  <c:v>39.200000000000003</c:v>
                </c:pt>
                <c:pt idx="7285">
                  <c:v>39</c:v>
                </c:pt>
                <c:pt idx="7286">
                  <c:v>38.800000000000011</c:v>
                </c:pt>
                <c:pt idx="7287">
                  <c:v>38.300000000000011</c:v>
                </c:pt>
                <c:pt idx="7288">
                  <c:v>37.200000000000003</c:v>
                </c:pt>
                <c:pt idx="7289">
                  <c:v>36.9</c:v>
                </c:pt>
                <c:pt idx="7290">
                  <c:v>37</c:v>
                </c:pt>
                <c:pt idx="7291">
                  <c:v>36.9</c:v>
                </c:pt>
                <c:pt idx="7292">
                  <c:v>36.300000000000011</c:v>
                </c:pt>
                <c:pt idx="7293">
                  <c:v>35.800000000000011</c:v>
                </c:pt>
                <c:pt idx="7294">
                  <c:v>34.9</c:v>
                </c:pt>
                <c:pt idx="7295">
                  <c:v>34.5</c:v>
                </c:pt>
                <c:pt idx="7296">
                  <c:v>33.800000000000011</c:v>
                </c:pt>
                <c:pt idx="7297">
                  <c:v>33.1</c:v>
                </c:pt>
                <c:pt idx="7298">
                  <c:v>32.5</c:v>
                </c:pt>
                <c:pt idx="7299">
                  <c:v>31.8</c:v>
                </c:pt>
                <c:pt idx="7300">
                  <c:v>31.3</c:v>
                </c:pt>
                <c:pt idx="7301">
                  <c:v>30.9</c:v>
                </c:pt>
                <c:pt idx="7302">
                  <c:v>30.6</c:v>
                </c:pt>
                <c:pt idx="7303">
                  <c:v>30.2</c:v>
                </c:pt>
                <c:pt idx="7304">
                  <c:v>30</c:v>
                </c:pt>
                <c:pt idx="7305">
                  <c:v>29.7</c:v>
                </c:pt>
                <c:pt idx="7306">
                  <c:v>29.3</c:v>
                </c:pt>
                <c:pt idx="7307">
                  <c:v>24.8</c:v>
                </c:pt>
                <c:pt idx="7308">
                  <c:v>26.2</c:v>
                </c:pt>
                <c:pt idx="7309">
                  <c:v>27.5</c:v>
                </c:pt>
                <c:pt idx="7310">
                  <c:v>28.8</c:v>
                </c:pt>
                <c:pt idx="7311">
                  <c:v>29.7</c:v>
                </c:pt>
                <c:pt idx="7312">
                  <c:v>31.3</c:v>
                </c:pt>
                <c:pt idx="7313">
                  <c:v>32.5</c:v>
                </c:pt>
                <c:pt idx="7314">
                  <c:v>34</c:v>
                </c:pt>
                <c:pt idx="7315">
                  <c:v>35.6</c:v>
                </c:pt>
                <c:pt idx="7316">
                  <c:v>37.200000000000003</c:v>
                </c:pt>
                <c:pt idx="7317">
                  <c:v>39.200000000000003</c:v>
                </c:pt>
                <c:pt idx="7318">
                  <c:v>41</c:v>
                </c:pt>
                <c:pt idx="7319">
                  <c:v>43.2</c:v>
                </c:pt>
                <c:pt idx="7320">
                  <c:v>45.5</c:v>
                </c:pt>
                <c:pt idx="7321">
                  <c:v>47.3</c:v>
                </c:pt>
                <c:pt idx="7322">
                  <c:v>49.1</c:v>
                </c:pt>
                <c:pt idx="7323">
                  <c:v>50.9</c:v>
                </c:pt>
                <c:pt idx="7324">
                  <c:v>53.2</c:v>
                </c:pt>
                <c:pt idx="7325">
                  <c:v>54.5</c:v>
                </c:pt>
                <c:pt idx="7326">
                  <c:v>56.1</c:v>
                </c:pt>
                <c:pt idx="7327">
                  <c:v>57.7</c:v>
                </c:pt>
                <c:pt idx="7328">
                  <c:v>59.5</c:v>
                </c:pt>
                <c:pt idx="7329">
                  <c:v>60.4</c:v>
                </c:pt>
                <c:pt idx="7330">
                  <c:v>62.2</c:v>
                </c:pt>
                <c:pt idx="7331">
                  <c:v>63.5</c:v>
                </c:pt>
                <c:pt idx="7332">
                  <c:v>64.2</c:v>
                </c:pt>
                <c:pt idx="7333">
                  <c:v>65.8</c:v>
                </c:pt>
                <c:pt idx="7334">
                  <c:v>66.7</c:v>
                </c:pt>
                <c:pt idx="7335">
                  <c:v>67.099999999999994</c:v>
                </c:pt>
                <c:pt idx="7336">
                  <c:v>68.5</c:v>
                </c:pt>
                <c:pt idx="7337">
                  <c:v>69.3</c:v>
                </c:pt>
                <c:pt idx="7338">
                  <c:v>69.8</c:v>
                </c:pt>
                <c:pt idx="7339">
                  <c:v>70.2</c:v>
                </c:pt>
                <c:pt idx="7340">
                  <c:v>71.099999999999994</c:v>
                </c:pt>
                <c:pt idx="7341">
                  <c:v>72.099999999999994</c:v>
                </c:pt>
                <c:pt idx="7342">
                  <c:v>72.900000000000006</c:v>
                </c:pt>
                <c:pt idx="7343">
                  <c:v>72.900000000000006</c:v>
                </c:pt>
                <c:pt idx="7344">
                  <c:v>72.7</c:v>
                </c:pt>
                <c:pt idx="7345">
                  <c:v>72.900000000000006</c:v>
                </c:pt>
                <c:pt idx="7346">
                  <c:v>72.5</c:v>
                </c:pt>
                <c:pt idx="7347">
                  <c:v>72.5</c:v>
                </c:pt>
                <c:pt idx="7348">
                  <c:v>71.8</c:v>
                </c:pt>
                <c:pt idx="7349">
                  <c:v>71.8</c:v>
                </c:pt>
                <c:pt idx="7350">
                  <c:v>71.400000000000006</c:v>
                </c:pt>
                <c:pt idx="7351">
                  <c:v>70.900000000000006</c:v>
                </c:pt>
                <c:pt idx="7352">
                  <c:v>69.8</c:v>
                </c:pt>
                <c:pt idx="7353">
                  <c:v>69.599999999999994</c:v>
                </c:pt>
                <c:pt idx="7354">
                  <c:v>67.599999999999994</c:v>
                </c:pt>
                <c:pt idx="7355">
                  <c:v>66.400000000000006</c:v>
                </c:pt>
                <c:pt idx="7356">
                  <c:v>66</c:v>
                </c:pt>
                <c:pt idx="7357">
                  <c:v>64.8</c:v>
                </c:pt>
                <c:pt idx="7358">
                  <c:v>63.5</c:v>
                </c:pt>
                <c:pt idx="7359">
                  <c:v>62.2</c:v>
                </c:pt>
                <c:pt idx="7360">
                  <c:v>61</c:v>
                </c:pt>
                <c:pt idx="7361">
                  <c:v>59.9</c:v>
                </c:pt>
                <c:pt idx="7362">
                  <c:v>58.8</c:v>
                </c:pt>
                <c:pt idx="7363">
                  <c:v>57.2</c:v>
                </c:pt>
                <c:pt idx="7364">
                  <c:v>55.8</c:v>
                </c:pt>
                <c:pt idx="7365">
                  <c:v>54.3</c:v>
                </c:pt>
                <c:pt idx="7366">
                  <c:v>52.9</c:v>
                </c:pt>
                <c:pt idx="7367">
                  <c:v>51.4</c:v>
                </c:pt>
                <c:pt idx="7368">
                  <c:v>50</c:v>
                </c:pt>
                <c:pt idx="7369">
                  <c:v>48.7</c:v>
                </c:pt>
                <c:pt idx="7370">
                  <c:v>47.3</c:v>
                </c:pt>
                <c:pt idx="7371">
                  <c:v>46.4</c:v>
                </c:pt>
                <c:pt idx="7372">
                  <c:v>45.7</c:v>
                </c:pt>
                <c:pt idx="7373">
                  <c:v>45</c:v>
                </c:pt>
                <c:pt idx="7374">
                  <c:v>44.2</c:v>
                </c:pt>
                <c:pt idx="7375">
                  <c:v>43.7</c:v>
                </c:pt>
                <c:pt idx="7376">
                  <c:v>43.2</c:v>
                </c:pt>
                <c:pt idx="7377">
                  <c:v>42.3</c:v>
                </c:pt>
                <c:pt idx="7378">
                  <c:v>41.5</c:v>
                </c:pt>
                <c:pt idx="7379">
                  <c:v>41.2</c:v>
                </c:pt>
                <c:pt idx="7380">
                  <c:v>40.6</c:v>
                </c:pt>
                <c:pt idx="7381">
                  <c:v>40.1</c:v>
                </c:pt>
                <c:pt idx="7382">
                  <c:v>39.6</c:v>
                </c:pt>
                <c:pt idx="7383">
                  <c:v>38.700000000000003</c:v>
                </c:pt>
                <c:pt idx="7384">
                  <c:v>37.9</c:v>
                </c:pt>
                <c:pt idx="7385">
                  <c:v>37.6</c:v>
                </c:pt>
                <c:pt idx="7386">
                  <c:v>37</c:v>
                </c:pt>
                <c:pt idx="7387">
                  <c:v>36.9</c:v>
                </c:pt>
                <c:pt idx="7388">
                  <c:v>36.5</c:v>
                </c:pt>
                <c:pt idx="7389">
                  <c:v>36.1</c:v>
                </c:pt>
                <c:pt idx="7390">
                  <c:v>35.800000000000011</c:v>
                </c:pt>
                <c:pt idx="7391">
                  <c:v>35.4</c:v>
                </c:pt>
                <c:pt idx="7392">
                  <c:v>35.1</c:v>
                </c:pt>
                <c:pt idx="7393">
                  <c:v>34.9</c:v>
                </c:pt>
                <c:pt idx="7394">
                  <c:v>34.300000000000011</c:v>
                </c:pt>
                <c:pt idx="7395">
                  <c:v>34.200000000000003</c:v>
                </c:pt>
                <c:pt idx="7396">
                  <c:v>33.800000000000011</c:v>
                </c:pt>
                <c:pt idx="7397">
                  <c:v>33.300000000000011</c:v>
                </c:pt>
                <c:pt idx="7398">
                  <c:v>32.9</c:v>
                </c:pt>
                <c:pt idx="7399">
                  <c:v>32.700000000000003</c:v>
                </c:pt>
                <c:pt idx="7400">
                  <c:v>32.5</c:v>
                </c:pt>
                <c:pt idx="7401">
                  <c:v>32.200000000000003</c:v>
                </c:pt>
                <c:pt idx="7402">
                  <c:v>32</c:v>
                </c:pt>
                <c:pt idx="7403">
                  <c:v>31.8</c:v>
                </c:pt>
                <c:pt idx="7404">
                  <c:v>31.6</c:v>
                </c:pt>
                <c:pt idx="7405">
                  <c:v>31.5</c:v>
                </c:pt>
                <c:pt idx="7406">
                  <c:v>31.3</c:v>
                </c:pt>
                <c:pt idx="7407">
                  <c:v>30.9</c:v>
                </c:pt>
                <c:pt idx="7408">
                  <c:v>30.7</c:v>
                </c:pt>
                <c:pt idx="7409">
                  <c:v>30.4</c:v>
                </c:pt>
                <c:pt idx="7410">
                  <c:v>30</c:v>
                </c:pt>
                <c:pt idx="7411">
                  <c:v>29.8</c:v>
                </c:pt>
                <c:pt idx="7412">
                  <c:v>29.5</c:v>
                </c:pt>
                <c:pt idx="7413">
                  <c:v>29.3</c:v>
                </c:pt>
                <c:pt idx="7414">
                  <c:v>29.1</c:v>
                </c:pt>
                <c:pt idx="7415">
                  <c:v>28.9</c:v>
                </c:pt>
                <c:pt idx="7416">
                  <c:v>28.8</c:v>
                </c:pt>
                <c:pt idx="7417">
                  <c:v>28.6</c:v>
                </c:pt>
                <c:pt idx="7418">
                  <c:v>28.2</c:v>
                </c:pt>
                <c:pt idx="7419">
                  <c:v>28.2</c:v>
                </c:pt>
                <c:pt idx="7420">
                  <c:v>27.9</c:v>
                </c:pt>
                <c:pt idx="7421">
                  <c:v>27.7</c:v>
                </c:pt>
                <c:pt idx="7422">
                  <c:v>27.7</c:v>
                </c:pt>
                <c:pt idx="7423">
                  <c:v>27.5</c:v>
                </c:pt>
                <c:pt idx="7424">
                  <c:v>27.1</c:v>
                </c:pt>
                <c:pt idx="7425">
                  <c:v>27.1</c:v>
                </c:pt>
                <c:pt idx="7426">
                  <c:v>27</c:v>
                </c:pt>
                <c:pt idx="7427">
                  <c:v>27</c:v>
                </c:pt>
                <c:pt idx="7428">
                  <c:v>26.6</c:v>
                </c:pt>
                <c:pt idx="7429">
                  <c:v>26.6</c:v>
                </c:pt>
                <c:pt idx="7430">
                  <c:v>26.4</c:v>
                </c:pt>
                <c:pt idx="7431">
                  <c:v>26.2</c:v>
                </c:pt>
                <c:pt idx="7432">
                  <c:v>27</c:v>
                </c:pt>
                <c:pt idx="7433">
                  <c:v>26.8</c:v>
                </c:pt>
                <c:pt idx="7434">
                  <c:v>26.6</c:v>
                </c:pt>
                <c:pt idx="7435">
                  <c:v>26.4</c:v>
                </c:pt>
                <c:pt idx="7436">
                  <c:v>26.2</c:v>
                </c:pt>
                <c:pt idx="7437">
                  <c:v>26.2</c:v>
                </c:pt>
                <c:pt idx="7438">
                  <c:v>26.2</c:v>
                </c:pt>
                <c:pt idx="7439">
                  <c:v>26.1</c:v>
                </c:pt>
                <c:pt idx="7440">
                  <c:v>25.7</c:v>
                </c:pt>
                <c:pt idx="7441">
                  <c:v>25.7</c:v>
                </c:pt>
                <c:pt idx="7442">
                  <c:v>25.5</c:v>
                </c:pt>
                <c:pt idx="7443">
                  <c:v>25.5</c:v>
                </c:pt>
                <c:pt idx="7444">
                  <c:v>25.5</c:v>
                </c:pt>
                <c:pt idx="7445">
                  <c:v>25.5</c:v>
                </c:pt>
                <c:pt idx="7446">
                  <c:v>25.7</c:v>
                </c:pt>
                <c:pt idx="7447">
                  <c:v>26.2</c:v>
                </c:pt>
                <c:pt idx="7448">
                  <c:v>27.1</c:v>
                </c:pt>
                <c:pt idx="7449">
                  <c:v>28.2</c:v>
                </c:pt>
                <c:pt idx="7450">
                  <c:v>29.7</c:v>
                </c:pt>
                <c:pt idx="7451">
                  <c:v>30.9</c:v>
                </c:pt>
                <c:pt idx="7452">
                  <c:v>32.200000000000003</c:v>
                </c:pt>
                <c:pt idx="7453">
                  <c:v>33.800000000000011</c:v>
                </c:pt>
                <c:pt idx="7454">
                  <c:v>35.6</c:v>
                </c:pt>
                <c:pt idx="7455">
                  <c:v>37.800000000000011</c:v>
                </c:pt>
                <c:pt idx="7456">
                  <c:v>40.1</c:v>
                </c:pt>
                <c:pt idx="7457">
                  <c:v>42.1</c:v>
                </c:pt>
                <c:pt idx="7458">
                  <c:v>44.1</c:v>
                </c:pt>
                <c:pt idx="7459">
                  <c:v>46.2</c:v>
                </c:pt>
                <c:pt idx="7460">
                  <c:v>48.2</c:v>
                </c:pt>
                <c:pt idx="7461">
                  <c:v>50</c:v>
                </c:pt>
                <c:pt idx="7462">
                  <c:v>52.3</c:v>
                </c:pt>
                <c:pt idx="7463">
                  <c:v>81.900000000000006</c:v>
                </c:pt>
                <c:pt idx="7464">
                  <c:v>81.900000000000006</c:v>
                </c:pt>
                <c:pt idx="7465">
                  <c:v>81.3</c:v>
                </c:pt>
                <c:pt idx="7466">
                  <c:v>81</c:v>
                </c:pt>
                <c:pt idx="7467">
                  <c:v>80.400000000000006</c:v>
                </c:pt>
                <c:pt idx="7468">
                  <c:v>79.7</c:v>
                </c:pt>
                <c:pt idx="7469">
                  <c:v>79</c:v>
                </c:pt>
                <c:pt idx="7470">
                  <c:v>78.099999999999994</c:v>
                </c:pt>
                <c:pt idx="7471">
                  <c:v>77.400000000000006</c:v>
                </c:pt>
                <c:pt idx="7472">
                  <c:v>76.099999999999994</c:v>
                </c:pt>
                <c:pt idx="7473">
                  <c:v>74.5</c:v>
                </c:pt>
                <c:pt idx="7474">
                  <c:v>73.8</c:v>
                </c:pt>
                <c:pt idx="7475">
                  <c:v>72.5</c:v>
                </c:pt>
                <c:pt idx="7476">
                  <c:v>71.099999999999994</c:v>
                </c:pt>
                <c:pt idx="7477">
                  <c:v>69.400000000000006</c:v>
                </c:pt>
                <c:pt idx="7478">
                  <c:v>68</c:v>
                </c:pt>
                <c:pt idx="7479">
                  <c:v>66.2</c:v>
                </c:pt>
                <c:pt idx="7480">
                  <c:v>64.599999999999994</c:v>
                </c:pt>
                <c:pt idx="7481">
                  <c:v>62.8</c:v>
                </c:pt>
                <c:pt idx="7482">
                  <c:v>61.2</c:v>
                </c:pt>
                <c:pt idx="7483">
                  <c:v>59.5</c:v>
                </c:pt>
                <c:pt idx="7484">
                  <c:v>57.9</c:v>
                </c:pt>
                <c:pt idx="7485">
                  <c:v>56.5</c:v>
                </c:pt>
                <c:pt idx="7486">
                  <c:v>55.2</c:v>
                </c:pt>
                <c:pt idx="7487">
                  <c:v>54.3</c:v>
                </c:pt>
                <c:pt idx="7488">
                  <c:v>53.4</c:v>
                </c:pt>
                <c:pt idx="7489">
                  <c:v>52.7</c:v>
                </c:pt>
                <c:pt idx="7490">
                  <c:v>52</c:v>
                </c:pt>
                <c:pt idx="7491">
                  <c:v>51.4</c:v>
                </c:pt>
                <c:pt idx="7492">
                  <c:v>50.5</c:v>
                </c:pt>
                <c:pt idx="7493">
                  <c:v>50</c:v>
                </c:pt>
                <c:pt idx="7494">
                  <c:v>49.1</c:v>
                </c:pt>
                <c:pt idx="7495">
                  <c:v>48.9</c:v>
                </c:pt>
                <c:pt idx="7496">
                  <c:v>48</c:v>
                </c:pt>
                <c:pt idx="7497">
                  <c:v>47.5</c:v>
                </c:pt>
                <c:pt idx="7498">
                  <c:v>46.8</c:v>
                </c:pt>
                <c:pt idx="7499">
                  <c:v>46.6</c:v>
                </c:pt>
                <c:pt idx="7500">
                  <c:v>46.2</c:v>
                </c:pt>
                <c:pt idx="7501">
                  <c:v>45.9</c:v>
                </c:pt>
                <c:pt idx="7502">
                  <c:v>45.5</c:v>
                </c:pt>
                <c:pt idx="7503">
                  <c:v>45</c:v>
                </c:pt>
                <c:pt idx="7504">
                  <c:v>44.6</c:v>
                </c:pt>
                <c:pt idx="7505">
                  <c:v>44.1</c:v>
                </c:pt>
                <c:pt idx="7506">
                  <c:v>43.5</c:v>
                </c:pt>
                <c:pt idx="7507">
                  <c:v>43</c:v>
                </c:pt>
                <c:pt idx="7508">
                  <c:v>42.4</c:v>
                </c:pt>
                <c:pt idx="7509">
                  <c:v>42.3</c:v>
                </c:pt>
                <c:pt idx="7510">
                  <c:v>41.9</c:v>
                </c:pt>
                <c:pt idx="7511">
                  <c:v>41.4</c:v>
                </c:pt>
                <c:pt idx="7512">
                  <c:v>40.800000000000011</c:v>
                </c:pt>
                <c:pt idx="7513">
                  <c:v>40.6</c:v>
                </c:pt>
                <c:pt idx="7514">
                  <c:v>40.300000000000011</c:v>
                </c:pt>
                <c:pt idx="7515">
                  <c:v>39.700000000000003</c:v>
                </c:pt>
                <c:pt idx="7516">
                  <c:v>39.6</c:v>
                </c:pt>
                <c:pt idx="7517">
                  <c:v>39</c:v>
                </c:pt>
                <c:pt idx="7518">
                  <c:v>38.700000000000003</c:v>
                </c:pt>
                <c:pt idx="7519">
                  <c:v>38.300000000000011</c:v>
                </c:pt>
                <c:pt idx="7520">
                  <c:v>37.800000000000011</c:v>
                </c:pt>
                <c:pt idx="7521">
                  <c:v>37.4</c:v>
                </c:pt>
                <c:pt idx="7522">
                  <c:v>37</c:v>
                </c:pt>
                <c:pt idx="7523">
                  <c:v>36.700000000000003</c:v>
                </c:pt>
                <c:pt idx="7524">
                  <c:v>36.5</c:v>
                </c:pt>
                <c:pt idx="7525">
                  <c:v>36.1</c:v>
                </c:pt>
                <c:pt idx="7526">
                  <c:v>36</c:v>
                </c:pt>
                <c:pt idx="7527">
                  <c:v>35.6</c:v>
                </c:pt>
                <c:pt idx="7528">
                  <c:v>35.200000000000003</c:v>
                </c:pt>
                <c:pt idx="7529">
                  <c:v>35.1</c:v>
                </c:pt>
                <c:pt idx="7530">
                  <c:v>34.700000000000003</c:v>
                </c:pt>
                <c:pt idx="7531">
                  <c:v>34.5</c:v>
                </c:pt>
                <c:pt idx="7532">
                  <c:v>34.200000000000003</c:v>
                </c:pt>
                <c:pt idx="7533">
                  <c:v>34</c:v>
                </c:pt>
                <c:pt idx="7534">
                  <c:v>33.6</c:v>
                </c:pt>
                <c:pt idx="7535">
                  <c:v>33.4</c:v>
                </c:pt>
                <c:pt idx="7536">
                  <c:v>33.1</c:v>
                </c:pt>
                <c:pt idx="7537">
                  <c:v>32.700000000000003</c:v>
                </c:pt>
                <c:pt idx="7538">
                  <c:v>32.4</c:v>
                </c:pt>
                <c:pt idx="7539">
                  <c:v>32.200000000000003</c:v>
                </c:pt>
                <c:pt idx="7540">
                  <c:v>31.8</c:v>
                </c:pt>
                <c:pt idx="7541">
                  <c:v>31.6</c:v>
                </c:pt>
                <c:pt idx="7542">
                  <c:v>31.5</c:v>
                </c:pt>
                <c:pt idx="7543">
                  <c:v>31.3</c:v>
                </c:pt>
                <c:pt idx="7544">
                  <c:v>30.7</c:v>
                </c:pt>
                <c:pt idx="7545">
                  <c:v>30.6</c:v>
                </c:pt>
                <c:pt idx="7546">
                  <c:v>30.4</c:v>
                </c:pt>
                <c:pt idx="7547">
                  <c:v>30.2</c:v>
                </c:pt>
                <c:pt idx="7548">
                  <c:v>30</c:v>
                </c:pt>
                <c:pt idx="7549">
                  <c:v>29.8</c:v>
                </c:pt>
                <c:pt idx="7550">
                  <c:v>29.8</c:v>
                </c:pt>
                <c:pt idx="7551">
                  <c:v>29.7</c:v>
                </c:pt>
                <c:pt idx="7552">
                  <c:v>29.5</c:v>
                </c:pt>
                <c:pt idx="7553">
                  <c:v>29.3</c:v>
                </c:pt>
                <c:pt idx="7554">
                  <c:v>28.9</c:v>
                </c:pt>
                <c:pt idx="7555">
                  <c:v>28.8</c:v>
                </c:pt>
                <c:pt idx="7556">
                  <c:v>28.8</c:v>
                </c:pt>
                <c:pt idx="7557">
                  <c:v>28.6</c:v>
                </c:pt>
                <c:pt idx="7558">
                  <c:v>28.4</c:v>
                </c:pt>
                <c:pt idx="7559">
                  <c:v>28.4</c:v>
                </c:pt>
                <c:pt idx="7560">
                  <c:v>28.4</c:v>
                </c:pt>
                <c:pt idx="7561">
                  <c:v>28.6</c:v>
                </c:pt>
                <c:pt idx="7562">
                  <c:v>28.6</c:v>
                </c:pt>
                <c:pt idx="7563">
                  <c:v>29.1</c:v>
                </c:pt>
                <c:pt idx="7564">
                  <c:v>30.2</c:v>
                </c:pt>
                <c:pt idx="7565">
                  <c:v>31.5</c:v>
                </c:pt>
                <c:pt idx="7566">
                  <c:v>33.1</c:v>
                </c:pt>
                <c:pt idx="7567">
                  <c:v>34.700000000000003</c:v>
                </c:pt>
                <c:pt idx="7568">
                  <c:v>36.5</c:v>
                </c:pt>
                <c:pt idx="7569">
                  <c:v>38.5</c:v>
                </c:pt>
                <c:pt idx="7570">
                  <c:v>40.6</c:v>
                </c:pt>
                <c:pt idx="7571">
                  <c:v>42.4</c:v>
                </c:pt>
                <c:pt idx="7572">
                  <c:v>44.6</c:v>
                </c:pt>
                <c:pt idx="7573">
                  <c:v>46.8</c:v>
                </c:pt>
                <c:pt idx="7574">
                  <c:v>48.9</c:v>
                </c:pt>
                <c:pt idx="7575">
                  <c:v>51.1</c:v>
                </c:pt>
                <c:pt idx="7576">
                  <c:v>53.1</c:v>
                </c:pt>
                <c:pt idx="7577">
                  <c:v>55</c:v>
                </c:pt>
                <c:pt idx="7578">
                  <c:v>57</c:v>
                </c:pt>
                <c:pt idx="7579">
                  <c:v>59</c:v>
                </c:pt>
                <c:pt idx="7580">
                  <c:v>61.2</c:v>
                </c:pt>
                <c:pt idx="7581">
                  <c:v>63.3</c:v>
                </c:pt>
                <c:pt idx="7582">
                  <c:v>65.7</c:v>
                </c:pt>
                <c:pt idx="7583">
                  <c:v>67.599999999999994</c:v>
                </c:pt>
                <c:pt idx="7584">
                  <c:v>69.099999999999994</c:v>
                </c:pt>
                <c:pt idx="7585">
                  <c:v>70.900000000000006</c:v>
                </c:pt>
                <c:pt idx="7586">
                  <c:v>72.900000000000006</c:v>
                </c:pt>
                <c:pt idx="7587">
                  <c:v>74.7</c:v>
                </c:pt>
                <c:pt idx="7588">
                  <c:v>76.5</c:v>
                </c:pt>
                <c:pt idx="7589">
                  <c:v>77.5</c:v>
                </c:pt>
                <c:pt idx="7590">
                  <c:v>79.5</c:v>
                </c:pt>
                <c:pt idx="7591">
                  <c:v>80.2</c:v>
                </c:pt>
                <c:pt idx="7592">
                  <c:v>81.7</c:v>
                </c:pt>
                <c:pt idx="7593">
                  <c:v>83.3</c:v>
                </c:pt>
                <c:pt idx="7594">
                  <c:v>83.5</c:v>
                </c:pt>
                <c:pt idx="7595">
                  <c:v>84.7</c:v>
                </c:pt>
                <c:pt idx="7596">
                  <c:v>85.3</c:v>
                </c:pt>
                <c:pt idx="7597">
                  <c:v>86.4</c:v>
                </c:pt>
                <c:pt idx="7598">
                  <c:v>86.7</c:v>
                </c:pt>
                <c:pt idx="7599">
                  <c:v>88</c:v>
                </c:pt>
                <c:pt idx="7600">
                  <c:v>88.3</c:v>
                </c:pt>
                <c:pt idx="7601">
                  <c:v>88.5</c:v>
                </c:pt>
                <c:pt idx="7602">
                  <c:v>88.5</c:v>
                </c:pt>
                <c:pt idx="7603">
                  <c:v>88.9</c:v>
                </c:pt>
                <c:pt idx="7604">
                  <c:v>89.4</c:v>
                </c:pt>
                <c:pt idx="7605">
                  <c:v>89.2</c:v>
                </c:pt>
                <c:pt idx="7606">
                  <c:v>88.9</c:v>
                </c:pt>
                <c:pt idx="7607">
                  <c:v>88.5</c:v>
                </c:pt>
                <c:pt idx="7608">
                  <c:v>88.2</c:v>
                </c:pt>
                <c:pt idx="7609">
                  <c:v>87.6</c:v>
                </c:pt>
                <c:pt idx="7610">
                  <c:v>86.7</c:v>
                </c:pt>
                <c:pt idx="7611">
                  <c:v>86</c:v>
                </c:pt>
                <c:pt idx="7612">
                  <c:v>85.5</c:v>
                </c:pt>
                <c:pt idx="7613">
                  <c:v>84.6</c:v>
                </c:pt>
                <c:pt idx="7614">
                  <c:v>83.5</c:v>
                </c:pt>
                <c:pt idx="7615">
                  <c:v>82.4</c:v>
                </c:pt>
                <c:pt idx="7616">
                  <c:v>81.099999999999994</c:v>
                </c:pt>
                <c:pt idx="7617">
                  <c:v>80.2</c:v>
                </c:pt>
                <c:pt idx="7618">
                  <c:v>78.8</c:v>
                </c:pt>
                <c:pt idx="7619">
                  <c:v>77.5</c:v>
                </c:pt>
                <c:pt idx="7620">
                  <c:v>76.099999999999994</c:v>
                </c:pt>
                <c:pt idx="7621">
                  <c:v>74.5</c:v>
                </c:pt>
                <c:pt idx="7622">
                  <c:v>73</c:v>
                </c:pt>
                <c:pt idx="7623">
                  <c:v>71.599999999999994</c:v>
                </c:pt>
                <c:pt idx="7624">
                  <c:v>69.8</c:v>
                </c:pt>
                <c:pt idx="7625">
                  <c:v>68.2</c:v>
                </c:pt>
                <c:pt idx="7626">
                  <c:v>66.7</c:v>
                </c:pt>
                <c:pt idx="7627">
                  <c:v>65.5</c:v>
                </c:pt>
                <c:pt idx="7628">
                  <c:v>63.9</c:v>
                </c:pt>
                <c:pt idx="7629">
                  <c:v>62.4</c:v>
                </c:pt>
                <c:pt idx="7630">
                  <c:v>60.4</c:v>
                </c:pt>
                <c:pt idx="7631">
                  <c:v>58.6</c:v>
                </c:pt>
                <c:pt idx="7632">
                  <c:v>57.6</c:v>
                </c:pt>
                <c:pt idx="7633">
                  <c:v>56.8</c:v>
                </c:pt>
                <c:pt idx="7634">
                  <c:v>55.9</c:v>
                </c:pt>
                <c:pt idx="7635">
                  <c:v>55.4</c:v>
                </c:pt>
                <c:pt idx="7636">
                  <c:v>54.5</c:v>
                </c:pt>
                <c:pt idx="7637">
                  <c:v>53.8</c:v>
                </c:pt>
                <c:pt idx="7638">
                  <c:v>53.4</c:v>
                </c:pt>
                <c:pt idx="7639">
                  <c:v>52.5</c:v>
                </c:pt>
                <c:pt idx="7640">
                  <c:v>52</c:v>
                </c:pt>
                <c:pt idx="7641">
                  <c:v>51.4</c:v>
                </c:pt>
                <c:pt idx="7642">
                  <c:v>50.7</c:v>
                </c:pt>
                <c:pt idx="7643">
                  <c:v>50.4</c:v>
                </c:pt>
                <c:pt idx="7644">
                  <c:v>49.6</c:v>
                </c:pt>
                <c:pt idx="7645">
                  <c:v>49.5</c:v>
                </c:pt>
                <c:pt idx="7646">
                  <c:v>48.7</c:v>
                </c:pt>
                <c:pt idx="7647">
                  <c:v>48.2</c:v>
                </c:pt>
                <c:pt idx="7648">
                  <c:v>47.8</c:v>
                </c:pt>
                <c:pt idx="7649">
                  <c:v>47.3</c:v>
                </c:pt>
                <c:pt idx="7650">
                  <c:v>46.9</c:v>
                </c:pt>
                <c:pt idx="7651">
                  <c:v>46.4</c:v>
                </c:pt>
                <c:pt idx="7652">
                  <c:v>45.9</c:v>
                </c:pt>
                <c:pt idx="7653">
                  <c:v>45.5</c:v>
                </c:pt>
                <c:pt idx="7654">
                  <c:v>45.1</c:v>
                </c:pt>
                <c:pt idx="7655">
                  <c:v>44.4</c:v>
                </c:pt>
                <c:pt idx="7656">
                  <c:v>44.1</c:v>
                </c:pt>
                <c:pt idx="7657">
                  <c:v>43.5</c:v>
                </c:pt>
                <c:pt idx="7658">
                  <c:v>43</c:v>
                </c:pt>
                <c:pt idx="7659">
                  <c:v>42.6</c:v>
                </c:pt>
                <c:pt idx="7660">
                  <c:v>42.3</c:v>
                </c:pt>
                <c:pt idx="7661">
                  <c:v>41.7</c:v>
                </c:pt>
                <c:pt idx="7662">
                  <c:v>41.5</c:v>
                </c:pt>
                <c:pt idx="7663">
                  <c:v>41.2</c:v>
                </c:pt>
                <c:pt idx="7664">
                  <c:v>40.800000000000011</c:v>
                </c:pt>
                <c:pt idx="7665">
                  <c:v>40.300000000000011</c:v>
                </c:pt>
                <c:pt idx="7666">
                  <c:v>39.9</c:v>
                </c:pt>
                <c:pt idx="7667">
                  <c:v>39.4</c:v>
                </c:pt>
                <c:pt idx="7668">
                  <c:v>39.200000000000003</c:v>
                </c:pt>
                <c:pt idx="7669">
                  <c:v>38.700000000000003</c:v>
                </c:pt>
                <c:pt idx="7670">
                  <c:v>38.300000000000011</c:v>
                </c:pt>
                <c:pt idx="7671">
                  <c:v>38.300000000000011</c:v>
                </c:pt>
                <c:pt idx="7672">
                  <c:v>37.800000000000011</c:v>
                </c:pt>
                <c:pt idx="7673">
                  <c:v>37.4</c:v>
                </c:pt>
                <c:pt idx="7674">
                  <c:v>37.200000000000003</c:v>
                </c:pt>
                <c:pt idx="7675">
                  <c:v>36.9</c:v>
                </c:pt>
                <c:pt idx="7676">
                  <c:v>36.5</c:v>
                </c:pt>
                <c:pt idx="7677">
                  <c:v>36.1</c:v>
                </c:pt>
                <c:pt idx="7678">
                  <c:v>36</c:v>
                </c:pt>
                <c:pt idx="7679">
                  <c:v>36</c:v>
                </c:pt>
                <c:pt idx="7680">
                  <c:v>35.6</c:v>
                </c:pt>
                <c:pt idx="7681">
                  <c:v>35.4</c:v>
                </c:pt>
                <c:pt idx="7682">
                  <c:v>35.200000000000003</c:v>
                </c:pt>
                <c:pt idx="7683">
                  <c:v>34.9</c:v>
                </c:pt>
                <c:pt idx="7684">
                  <c:v>34.5</c:v>
                </c:pt>
                <c:pt idx="7685">
                  <c:v>34.300000000000011</c:v>
                </c:pt>
                <c:pt idx="7686">
                  <c:v>34.200000000000003</c:v>
                </c:pt>
                <c:pt idx="7687">
                  <c:v>34</c:v>
                </c:pt>
                <c:pt idx="7688">
                  <c:v>33.6</c:v>
                </c:pt>
                <c:pt idx="7689">
                  <c:v>33.300000000000011</c:v>
                </c:pt>
                <c:pt idx="7690">
                  <c:v>33.1</c:v>
                </c:pt>
                <c:pt idx="7691">
                  <c:v>32.9</c:v>
                </c:pt>
                <c:pt idx="7692">
                  <c:v>32.700000000000003</c:v>
                </c:pt>
                <c:pt idx="7693">
                  <c:v>32.700000000000003</c:v>
                </c:pt>
                <c:pt idx="7694">
                  <c:v>32.5</c:v>
                </c:pt>
                <c:pt idx="7695">
                  <c:v>32.4</c:v>
                </c:pt>
                <c:pt idx="7696">
                  <c:v>32.4</c:v>
                </c:pt>
                <c:pt idx="7697">
                  <c:v>32.4</c:v>
                </c:pt>
                <c:pt idx="7698">
                  <c:v>32.4</c:v>
                </c:pt>
                <c:pt idx="7699">
                  <c:v>32.200000000000003</c:v>
                </c:pt>
                <c:pt idx="7700">
                  <c:v>31.8</c:v>
                </c:pt>
                <c:pt idx="7701">
                  <c:v>32.4</c:v>
                </c:pt>
                <c:pt idx="7702">
                  <c:v>32.700000000000003</c:v>
                </c:pt>
                <c:pt idx="7703">
                  <c:v>32.9</c:v>
                </c:pt>
                <c:pt idx="7704">
                  <c:v>33.4</c:v>
                </c:pt>
                <c:pt idx="7705">
                  <c:v>34.200000000000003</c:v>
                </c:pt>
                <c:pt idx="7706">
                  <c:v>35.200000000000003</c:v>
                </c:pt>
                <c:pt idx="7707">
                  <c:v>36.1</c:v>
                </c:pt>
                <c:pt idx="7708">
                  <c:v>36.300000000000011</c:v>
                </c:pt>
                <c:pt idx="7709">
                  <c:v>37</c:v>
                </c:pt>
                <c:pt idx="7710">
                  <c:v>37.9</c:v>
                </c:pt>
                <c:pt idx="7711">
                  <c:v>39.4</c:v>
                </c:pt>
                <c:pt idx="7712">
                  <c:v>41.4</c:v>
                </c:pt>
                <c:pt idx="7713">
                  <c:v>43.3</c:v>
                </c:pt>
                <c:pt idx="7714">
                  <c:v>43.5</c:v>
                </c:pt>
                <c:pt idx="7715">
                  <c:v>43.7</c:v>
                </c:pt>
                <c:pt idx="7716">
                  <c:v>46.2</c:v>
                </c:pt>
                <c:pt idx="7717">
                  <c:v>50.9</c:v>
                </c:pt>
                <c:pt idx="7718">
                  <c:v>54.9</c:v>
                </c:pt>
                <c:pt idx="7719">
                  <c:v>57.2</c:v>
                </c:pt>
                <c:pt idx="7720">
                  <c:v>58.1</c:v>
                </c:pt>
                <c:pt idx="7721">
                  <c:v>60.1</c:v>
                </c:pt>
                <c:pt idx="7722">
                  <c:v>63.5</c:v>
                </c:pt>
                <c:pt idx="7723">
                  <c:v>65.099999999999994</c:v>
                </c:pt>
                <c:pt idx="7724">
                  <c:v>67.599999999999994</c:v>
                </c:pt>
                <c:pt idx="7725">
                  <c:v>71.400000000000006</c:v>
                </c:pt>
                <c:pt idx="7726">
                  <c:v>73.8</c:v>
                </c:pt>
                <c:pt idx="7727">
                  <c:v>76.099999999999994</c:v>
                </c:pt>
                <c:pt idx="7728">
                  <c:v>77.7</c:v>
                </c:pt>
                <c:pt idx="7729">
                  <c:v>81.5</c:v>
                </c:pt>
                <c:pt idx="7730">
                  <c:v>83.5</c:v>
                </c:pt>
                <c:pt idx="7731">
                  <c:v>84.7</c:v>
                </c:pt>
                <c:pt idx="7732">
                  <c:v>85.6</c:v>
                </c:pt>
                <c:pt idx="7733">
                  <c:v>87.1</c:v>
                </c:pt>
                <c:pt idx="7734">
                  <c:v>88.5</c:v>
                </c:pt>
                <c:pt idx="7735">
                  <c:v>89.8</c:v>
                </c:pt>
                <c:pt idx="7736">
                  <c:v>90</c:v>
                </c:pt>
                <c:pt idx="7737">
                  <c:v>90.9</c:v>
                </c:pt>
                <c:pt idx="7738">
                  <c:v>90.1</c:v>
                </c:pt>
                <c:pt idx="7739">
                  <c:v>90.9</c:v>
                </c:pt>
                <c:pt idx="7740">
                  <c:v>91.4</c:v>
                </c:pt>
                <c:pt idx="7741">
                  <c:v>91.2</c:v>
                </c:pt>
                <c:pt idx="7742">
                  <c:v>91</c:v>
                </c:pt>
                <c:pt idx="7743">
                  <c:v>91.6</c:v>
                </c:pt>
                <c:pt idx="7744">
                  <c:v>90.7</c:v>
                </c:pt>
                <c:pt idx="7745">
                  <c:v>90.5</c:v>
                </c:pt>
                <c:pt idx="7746">
                  <c:v>89.8</c:v>
                </c:pt>
                <c:pt idx="7747">
                  <c:v>89.4</c:v>
                </c:pt>
                <c:pt idx="7748">
                  <c:v>88.7</c:v>
                </c:pt>
                <c:pt idx="7749">
                  <c:v>88.3</c:v>
                </c:pt>
                <c:pt idx="7750">
                  <c:v>88.2</c:v>
                </c:pt>
                <c:pt idx="7751">
                  <c:v>87.3</c:v>
                </c:pt>
                <c:pt idx="7752">
                  <c:v>86.2</c:v>
                </c:pt>
                <c:pt idx="7753">
                  <c:v>84.7</c:v>
                </c:pt>
                <c:pt idx="7754">
                  <c:v>83.8</c:v>
                </c:pt>
                <c:pt idx="7755">
                  <c:v>82.6</c:v>
                </c:pt>
                <c:pt idx="7756">
                  <c:v>81.099999999999994</c:v>
                </c:pt>
                <c:pt idx="7757">
                  <c:v>79.900000000000006</c:v>
                </c:pt>
                <c:pt idx="7758">
                  <c:v>78.599999999999994</c:v>
                </c:pt>
                <c:pt idx="7759">
                  <c:v>77.400000000000006</c:v>
                </c:pt>
                <c:pt idx="7760">
                  <c:v>75.7</c:v>
                </c:pt>
                <c:pt idx="7761">
                  <c:v>74.5</c:v>
                </c:pt>
                <c:pt idx="7762">
                  <c:v>72.7</c:v>
                </c:pt>
                <c:pt idx="7763">
                  <c:v>71.099999999999994</c:v>
                </c:pt>
                <c:pt idx="7764">
                  <c:v>69.400000000000006</c:v>
                </c:pt>
                <c:pt idx="7765">
                  <c:v>67.599999999999994</c:v>
                </c:pt>
                <c:pt idx="7766">
                  <c:v>66</c:v>
                </c:pt>
                <c:pt idx="7767">
                  <c:v>64</c:v>
                </c:pt>
                <c:pt idx="7768">
                  <c:v>62.4</c:v>
                </c:pt>
                <c:pt idx="7769">
                  <c:v>61</c:v>
                </c:pt>
                <c:pt idx="7770">
                  <c:v>59.7</c:v>
                </c:pt>
                <c:pt idx="7771">
                  <c:v>58.8</c:v>
                </c:pt>
                <c:pt idx="7772">
                  <c:v>57.7</c:v>
                </c:pt>
                <c:pt idx="7773">
                  <c:v>57</c:v>
                </c:pt>
                <c:pt idx="7774">
                  <c:v>56.3</c:v>
                </c:pt>
                <c:pt idx="7775">
                  <c:v>55.6</c:v>
                </c:pt>
                <c:pt idx="7776">
                  <c:v>55</c:v>
                </c:pt>
                <c:pt idx="7777">
                  <c:v>54.5</c:v>
                </c:pt>
                <c:pt idx="7778">
                  <c:v>53.8</c:v>
                </c:pt>
                <c:pt idx="7779">
                  <c:v>53.4</c:v>
                </c:pt>
                <c:pt idx="7780">
                  <c:v>52.9</c:v>
                </c:pt>
                <c:pt idx="7781">
                  <c:v>52.5</c:v>
                </c:pt>
                <c:pt idx="7782">
                  <c:v>51.8</c:v>
                </c:pt>
                <c:pt idx="7783">
                  <c:v>51.1</c:v>
                </c:pt>
                <c:pt idx="7784">
                  <c:v>50.5</c:v>
                </c:pt>
                <c:pt idx="7785">
                  <c:v>50.4</c:v>
                </c:pt>
                <c:pt idx="7786">
                  <c:v>50.2</c:v>
                </c:pt>
                <c:pt idx="7787">
                  <c:v>49.5</c:v>
                </c:pt>
                <c:pt idx="7788">
                  <c:v>49.1</c:v>
                </c:pt>
                <c:pt idx="7789">
                  <c:v>48.9</c:v>
                </c:pt>
                <c:pt idx="7790">
                  <c:v>48.6</c:v>
                </c:pt>
                <c:pt idx="7791">
                  <c:v>48</c:v>
                </c:pt>
                <c:pt idx="7792">
                  <c:v>47.8</c:v>
                </c:pt>
                <c:pt idx="7793">
                  <c:v>47.5</c:v>
                </c:pt>
                <c:pt idx="7794">
                  <c:v>46.9</c:v>
                </c:pt>
                <c:pt idx="7795">
                  <c:v>46.8</c:v>
                </c:pt>
                <c:pt idx="7796">
                  <c:v>46.4</c:v>
                </c:pt>
                <c:pt idx="7797">
                  <c:v>46.2</c:v>
                </c:pt>
                <c:pt idx="7798">
                  <c:v>46.4</c:v>
                </c:pt>
                <c:pt idx="7799">
                  <c:v>46.2</c:v>
                </c:pt>
                <c:pt idx="7800">
                  <c:v>46</c:v>
                </c:pt>
                <c:pt idx="7801">
                  <c:v>46</c:v>
                </c:pt>
                <c:pt idx="7802">
                  <c:v>45.9</c:v>
                </c:pt>
                <c:pt idx="7803">
                  <c:v>46</c:v>
                </c:pt>
                <c:pt idx="7804">
                  <c:v>46</c:v>
                </c:pt>
                <c:pt idx="7805">
                  <c:v>45.9</c:v>
                </c:pt>
                <c:pt idx="7806">
                  <c:v>45.7</c:v>
                </c:pt>
                <c:pt idx="7807">
                  <c:v>45.5</c:v>
                </c:pt>
                <c:pt idx="7808">
                  <c:v>45.5</c:v>
                </c:pt>
                <c:pt idx="7809">
                  <c:v>45.7</c:v>
                </c:pt>
                <c:pt idx="7810">
                  <c:v>45.7</c:v>
                </c:pt>
                <c:pt idx="7811">
                  <c:v>45.7</c:v>
                </c:pt>
                <c:pt idx="7812">
                  <c:v>45.3</c:v>
                </c:pt>
                <c:pt idx="7813">
                  <c:v>45.1</c:v>
                </c:pt>
                <c:pt idx="7814">
                  <c:v>45.1</c:v>
                </c:pt>
                <c:pt idx="7815">
                  <c:v>45</c:v>
                </c:pt>
                <c:pt idx="7816">
                  <c:v>45</c:v>
                </c:pt>
                <c:pt idx="7817">
                  <c:v>44.8</c:v>
                </c:pt>
                <c:pt idx="7818">
                  <c:v>44.8</c:v>
                </c:pt>
                <c:pt idx="7819">
                  <c:v>44.4</c:v>
                </c:pt>
                <c:pt idx="7820">
                  <c:v>43.9</c:v>
                </c:pt>
                <c:pt idx="7821">
                  <c:v>43.7</c:v>
                </c:pt>
                <c:pt idx="7822">
                  <c:v>43.3</c:v>
                </c:pt>
                <c:pt idx="7823">
                  <c:v>43</c:v>
                </c:pt>
                <c:pt idx="7824">
                  <c:v>42.4</c:v>
                </c:pt>
                <c:pt idx="7825">
                  <c:v>41.9</c:v>
                </c:pt>
                <c:pt idx="7826">
                  <c:v>41.9</c:v>
                </c:pt>
                <c:pt idx="7827">
                  <c:v>41.5</c:v>
                </c:pt>
                <c:pt idx="7828">
                  <c:v>41.4</c:v>
                </c:pt>
                <c:pt idx="7829">
                  <c:v>42.1</c:v>
                </c:pt>
                <c:pt idx="7830">
                  <c:v>42.6</c:v>
                </c:pt>
                <c:pt idx="7831">
                  <c:v>43</c:v>
                </c:pt>
                <c:pt idx="7832">
                  <c:v>41.4</c:v>
                </c:pt>
                <c:pt idx="7833">
                  <c:v>40.5</c:v>
                </c:pt>
                <c:pt idx="7834">
                  <c:v>40.1</c:v>
                </c:pt>
                <c:pt idx="7835">
                  <c:v>39.9</c:v>
                </c:pt>
                <c:pt idx="7836">
                  <c:v>39.700000000000003</c:v>
                </c:pt>
                <c:pt idx="7837">
                  <c:v>38.800000000000011</c:v>
                </c:pt>
                <c:pt idx="7838">
                  <c:v>37.800000000000011</c:v>
                </c:pt>
                <c:pt idx="7839">
                  <c:v>37.200000000000003</c:v>
                </c:pt>
                <c:pt idx="7840">
                  <c:v>36.5</c:v>
                </c:pt>
                <c:pt idx="7841">
                  <c:v>36.1</c:v>
                </c:pt>
                <c:pt idx="7842">
                  <c:v>35.4</c:v>
                </c:pt>
                <c:pt idx="7843">
                  <c:v>34.9</c:v>
                </c:pt>
                <c:pt idx="7844">
                  <c:v>34.700000000000003</c:v>
                </c:pt>
                <c:pt idx="7845">
                  <c:v>34.9</c:v>
                </c:pt>
                <c:pt idx="7846">
                  <c:v>35.200000000000003</c:v>
                </c:pt>
                <c:pt idx="7847">
                  <c:v>35.6</c:v>
                </c:pt>
                <c:pt idx="7848">
                  <c:v>36.1</c:v>
                </c:pt>
                <c:pt idx="7849">
                  <c:v>37</c:v>
                </c:pt>
                <c:pt idx="7850">
                  <c:v>38.1</c:v>
                </c:pt>
                <c:pt idx="7851">
                  <c:v>37.6</c:v>
                </c:pt>
                <c:pt idx="7852">
                  <c:v>36.700000000000003</c:v>
                </c:pt>
                <c:pt idx="7853">
                  <c:v>36.300000000000011</c:v>
                </c:pt>
                <c:pt idx="7854">
                  <c:v>36</c:v>
                </c:pt>
                <c:pt idx="7855">
                  <c:v>35.6</c:v>
                </c:pt>
                <c:pt idx="7856">
                  <c:v>35.200000000000003</c:v>
                </c:pt>
                <c:pt idx="7857">
                  <c:v>35.4</c:v>
                </c:pt>
                <c:pt idx="7858">
                  <c:v>36</c:v>
                </c:pt>
                <c:pt idx="7859">
                  <c:v>37.200000000000003</c:v>
                </c:pt>
                <c:pt idx="7860">
                  <c:v>36.300000000000011</c:v>
                </c:pt>
                <c:pt idx="7861">
                  <c:v>35.4</c:v>
                </c:pt>
                <c:pt idx="7862">
                  <c:v>36</c:v>
                </c:pt>
                <c:pt idx="7863">
                  <c:v>35.6</c:v>
                </c:pt>
                <c:pt idx="7864">
                  <c:v>35.800000000000011</c:v>
                </c:pt>
                <c:pt idx="7865">
                  <c:v>36.1</c:v>
                </c:pt>
                <c:pt idx="7866">
                  <c:v>37.6</c:v>
                </c:pt>
                <c:pt idx="7867">
                  <c:v>40.1</c:v>
                </c:pt>
                <c:pt idx="7868">
                  <c:v>42.3</c:v>
                </c:pt>
                <c:pt idx="7869">
                  <c:v>46.9</c:v>
                </c:pt>
                <c:pt idx="7870">
                  <c:v>45.7</c:v>
                </c:pt>
                <c:pt idx="7871">
                  <c:v>46.4</c:v>
                </c:pt>
                <c:pt idx="7872">
                  <c:v>47.8</c:v>
                </c:pt>
                <c:pt idx="7873">
                  <c:v>49.6</c:v>
                </c:pt>
                <c:pt idx="7874">
                  <c:v>47.3</c:v>
                </c:pt>
                <c:pt idx="7875">
                  <c:v>43.9</c:v>
                </c:pt>
                <c:pt idx="7876">
                  <c:v>44.4</c:v>
                </c:pt>
                <c:pt idx="7877">
                  <c:v>46.2</c:v>
                </c:pt>
                <c:pt idx="7878">
                  <c:v>47.1</c:v>
                </c:pt>
                <c:pt idx="7879">
                  <c:v>46.4</c:v>
                </c:pt>
                <c:pt idx="7880">
                  <c:v>51.8</c:v>
                </c:pt>
                <c:pt idx="7881">
                  <c:v>57.7</c:v>
                </c:pt>
                <c:pt idx="7882">
                  <c:v>58.8</c:v>
                </c:pt>
                <c:pt idx="7883">
                  <c:v>57.9</c:v>
                </c:pt>
                <c:pt idx="7884">
                  <c:v>57.9</c:v>
                </c:pt>
                <c:pt idx="7885">
                  <c:v>56.8</c:v>
                </c:pt>
                <c:pt idx="7886">
                  <c:v>58.6</c:v>
                </c:pt>
                <c:pt idx="7887">
                  <c:v>61.7</c:v>
                </c:pt>
                <c:pt idx="7888">
                  <c:v>59.2</c:v>
                </c:pt>
                <c:pt idx="7889">
                  <c:v>56.7</c:v>
                </c:pt>
                <c:pt idx="7890">
                  <c:v>57</c:v>
                </c:pt>
                <c:pt idx="7891">
                  <c:v>57.9</c:v>
                </c:pt>
                <c:pt idx="7892">
                  <c:v>54.9</c:v>
                </c:pt>
                <c:pt idx="7893">
                  <c:v>52.5</c:v>
                </c:pt>
                <c:pt idx="7894">
                  <c:v>51.1</c:v>
                </c:pt>
                <c:pt idx="7895">
                  <c:v>50.4</c:v>
                </c:pt>
                <c:pt idx="7896">
                  <c:v>49.6</c:v>
                </c:pt>
                <c:pt idx="7897">
                  <c:v>49.1</c:v>
                </c:pt>
                <c:pt idx="7898">
                  <c:v>49.6</c:v>
                </c:pt>
                <c:pt idx="7899">
                  <c:v>52</c:v>
                </c:pt>
                <c:pt idx="7900">
                  <c:v>52.9</c:v>
                </c:pt>
                <c:pt idx="7901">
                  <c:v>53.4</c:v>
                </c:pt>
                <c:pt idx="7902">
                  <c:v>55.2</c:v>
                </c:pt>
                <c:pt idx="7903">
                  <c:v>51.1</c:v>
                </c:pt>
                <c:pt idx="7904">
                  <c:v>46.6</c:v>
                </c:pt>
                <c:pt idx="7905">
                  <c:v>46.2</c:v>
                </c:pt>
                <c:pt idx="7906">
                  <c:v>48</c:v>
                </c:pt>
                <c:pt idx="7907">
                  <c:v>46.4</c:v>
                </c:pt>
                <c:pt idx="7908">
                  <c:v>43.7</c:v>
                </c:pt>
                <c:pt idx="7909">
                  <c:v>41.5</c:v>
                </c:pt>
                <c:pt idx="7910">
                  <c:v>39.700000000000003</c:v>
                </c:pt>
                <c:pt idx="7911">
                  <c:v>38.1</c:v>
                </c:pt>
                <c:pt idx="7912">
                  <c:v>37.6</c:v>
                </c:pt>
                <c:pt idx="7913">
                  <c:v>36.5</c:v>
                </c:pt>
                <c:pt idx="7914">
                  <c:v>35.1</c:v>
                </c:pt>
                <c:pt idx="7915">
                  <c:v>34.300000000000011</c:v>
                </c:pt>
                <c:pt idx="7916">
                  <c:v>33.4</c:v>
                </c:pt>
                <c:pt idx="7917">
                  <c:v>32.700000000000003</c:v>
                </c:pt>
                <c:pt idx="7918">
                  <c:v>32.200000000000003</c:v>
                </c:pt>
                <c:pt idx="7919">
                  <c:v>31.8</c:v>
                </c:pt>
                <c:pt idx="7920">
                  <c:v>31.5</c:v>
                </c:pt>
                <c:pt idx="7921">
                  <c:v>31.1</c:v>
                </c:pt>
                <c:pt idx="7922">
                  <c:v>30.6</c:v>
                </c:pt>
                <c:pt idx="7923">
                  <c:v>30.2</c:v>
                </c:pt>
                <c:pt idx="7924">
                  <c:v>30</c:v>
                </c:pt>
                <c:pt idx="7925">
                  <c:v>29.7</c:v>
                </c:pt>
                <c:pt idx="7926">
                  <c:v>29.5</c:v>
                </c:pt>
                <c:pt idx="7927">
                  <c:v>29.5</c:v>
                </c:pt>
                <c:pt idx="7928">
                  <c:v>29.1</c:v>
                </c:pt>
                <c:pt idx="7929">
                  <c:v>28.9</c:v>
                </c:pt>
                <c:pt idx="7930">
                  <c:v>29.1</c:v>
                </c:pt>
                <c:pt idx="7931">
                  <c:v>28.6</c:v>
                </c:pt>
                <c:pt idx="7932">
                  <c:v>28</c:v>
                </c:pt>
                <c:pt idx="7933">
                  <c:v>27.7</c:v>
                </c:pt>
                <c:pt idx="7934">
                  <c:v>27.7</c:v>
                </c:pt>
                <c:pt idx="7935">
                  <c:v>27.7</c:v>
                </c:pt>
                <c:pt idx="7936">
                  <c:v>27.9</c:v>
                </c:pt>
                <c:pt idx="7937">
                  <c:v>27.9</c:v>
                </c:pt>
                <c:pt idx="7938">
                  <c:v>27.5</c:v>
                </c:pt>
                <c:pt idx="7939">
                  <c:v>27.1</c:v>
                </c:pt>
                <c:pt idx="7940">
                  <c:v>26.6</c:v>
                </c:pt>
                <c:pt idx="7941">
                  <c:v>26.2</c:v>
                </c:pt>
                <c:pt idx="7942">
                  <c:v>25.9</c:v>
                </c:pt>
                <c:pt idx="7943">
                  <c:v>25.9</c:v>
                </c:pt>
                <c:pt idx="7944">
                  <c:v>25.5</c:v>
                </c:pt>
                <c:pt idx="7945">
                  <c:v>25.5</c:v>
                </c:pt>
                <c:pt idx="7946">
                  <c:v>25.3</c:v>
                </c:pt>
                <c:pt idx="7947">
                  <c:v>25</c:v>
                </c:pt>
                <c:pt idx="7948">
                  <c:v>24.8</c:v>
                </c:pt>
                <c:pt idx="7949">
                  <c:v>24.8</c:v>
                </c:pt>
                <c:pt idx="7950">
                  <c:v>24.4</c:v>
                </c:pt>
                <c:pt idx="7951">
                  <c:v>24.3</c:v>
                </c:pt>
                <c:pt idx="7952">
                  <c:v>24.1</c:v>
                </c:pt>
                <c:pt idx="7953">
                  <c:v>23.9</c:v>
                </c:pt>
                <c:pt idx="7954">
                  <c:v>23.7</c:v>
                </c:pt>
                <c:pt idx="7955">
                  <c:v>23.5</c:v>
                </c:pt>
                <c:pt idx="7956">
                  <c:v>23.4</c:v>
                </c:pt>
                <c:pt idx="7957">
                  <c:v>23.2</c:v>
                </c:pt>
                <c:pt idx="7958">
                  <c:v>23</c:v>
                </c:pt>
                <c:pt idx="7959">
                  <c:v>22.8</c:v>
                </c:pt>
                <c:pt idx="7960">
                  <c:v>22.8</c:v>
                </c:pt>
                <c:pt idx="7961">
                  <c:v>22.6</c:v>
                </c:pt>
                <c:pt idx="7962">
                  <c:v>22.5</c:v>
                </c:pt>
                <c:pt idx="7963">
                  <c:v>22.1</c:v>
                </c:pt>
                <c:pt idx="7964">
                  <c:v>21.9</c:v>
                </c:pt>
                <c:pt idx="7965">
                  <c:v>21.6</c:v>
                </c:pt>
                <c:pt idx="7966">
                  <c:v>21.4</c:v>
                </c:pt>
                <c:pt idx="7967">
                  <c:v>21.2</c:v>
                </c:pt>
                <c:pt idx="7968">
                  <c:v>21</c:v>
                </c:pt>
                <c:pt idx="7969">
                  <c:v>21</c:v>
                </c:pt>
                <c:pt idx="7970">
                  <c:v>20.8</c:v>
                </c:pt>
                <c:pt idx="7971">
                  <c:v>20.8</c:v>
                </c:pt>
                <c:pt idx="7972">
                  <c:v>20.7</c:v>
                </c:pt>
                <c:pt idx="7973">
                  <c:v>20.5</c:v>
                </c:pt>
                <c:pt idx="7974">
                  <c:v>20.3</c:v>
                </c:pt>
                <c:pt idx="7975">
                  <c:v>20.3</c:v>
                </c:pt>
                <c:pt idx="7976">
                  <c:v>20.100000000000001</c:v>
                </c:pt>
                <c:pt idx="7977">
                  <c:v>19.899999999999999</c:v>
                </c:pt>
                <c:pt idx="7978">
                  <c:v>19.600000000000001</c:v>
                </c:pt>
                <c:pt idx="7979">
                  <c:v>19.899999999999999</c:v>
                </c:pt>
                <c:pt idx="7980">
                  <c:v>19.899999999999999</c:v>
                </c:pt>
                <c:pt idx="7981">
                  <c:v>19.8</c:v>
                </c:pt>
                <c:pt idx="7982">
                  <c:v>19.8</c:v>
                </c:pt>
                <c:pt idx="7983">
                  <c:v>19.8</c:v>
                </c:pt>
                <c:pt idx="7984">
                  <c:v>19.8</c:v>
                </c:pt>
                <c:pt idx="7985">
                  <c:v>19.600000000000001</c:v>
                </c:pt>
                <c:pt idx="7986">
                  <c:v>19.899999999999999</c:v>
                </c:pt>
                <c:pt idx="7987">
                  <c:v>19.899999999999999</c:v>
                </c:pt>
                <c:pt idx="7988">
                  <c:v>20.7</c:v>
                </c:pt>
                <c:pt idx="7989">
                  <c:v>20.8</c:v>
                </c:pt>
                <c:pt idx="7990">
                  <c:v>21.6</c:v>
                </c:pt>
                <c:pt idx="7991">
                  <c:v>22.6</c:v>
                </c:pt>
                <c:pt idx="7992">
                  <c:v>24.3</c:v>
                </c:pt>
                <c:pt idx="7993">
                  <c:v>25.5</c:v>
                </c:pt>
                <c:pt idx="7994">
                  <c:v>27</c:v>
                </c:pt>
                <c:pt idx="7995">
                  <c:v>28.6</c:v>
                </c:pt>
                <c:pt idx="7996">
                  <c:v>30.2</c:v>
                </c:pt>
                <c:pt idx="7997">
                  <c:v>31.6</c:v>
                </c:pt>
                <c:pt idx="7998">
                  <c:v>32.9</c:v>
                </c:pt>
                <c:pt idx="7999">
                  <c:v>34.200000000000003</c:v>
                </c:pt>
                <c:pt idx="8000">
                  <c:v>35.800000000000011</c:v>
                </c:pt>
                <c:pt idx="8001">
                  <c:v>37.6</c:v>
                </c:pt>
                <c:pt idx="8002">
                  <c:v>39.200000000000003</c:v>
                </c:pt>
                <c:pt idx="8003">
                  <c:v>40.800000000000011</c:v>
                </c:pt>
                <c:pt idx="8004">
                  <c:v>43.3</c:v>
                </c:pt>
                <c:pt idx="8005">
                  <c:v>45</c:v>
                </c:pt>
                <c:pt idx="8006">
                  <c:v>46.9</c:v>
                </c:pt>
                <c:pt idx="8007">
                  <c:v>49.1</c:v>
                </c:pt>
                <c:pt idx="8008">
                  <c:v>51.4</c:v>
                </c:pt>
                <c:pt idx="8009">
                  <c:v>52.9</c:v>
                </c:pt>
                <c:pt idx="8010">
                  <c:v>54.5</c:v>
                </c:pt>
                <c:pt idx="8011">
                  <c:v>55.9</c:v>
                </c:pt>
                <c:pt idx="8012">
                  <c:v>57</c:v>
                </c:pt>
                <c:pt idx="8013">
                  <c:v>58.6</c:v>
                </c:pt>
                <c:pt idx="8014">
                  <c:v>60.1</c:v>
                </c:pt>
                <c:pt idx="8015">
                  <c:v>61.7</c:v>
                </c:pt>
                <c:pt idx="8016">
                  <c:v>62.6</c:v>
                </c:pt>
                <c:pt idx="8017">
                  <c:v>64.2</c:v>
                </c:pt>
                <c:pt idx="8018">
                  <c:v>64.400000000000006</c:v>
                </c:pt>
                <c:pt idx="8019">
                  <c:v>65.7</c:v>
                </c:pt>
                <c:pt idx="8020">
                  <c:v>66.2</c:v>
                </c:pt>
                <c:pt idx="8021">
                  <c:v>67.5</c:v>
                </c:pt>
                <c:pt idx="8022">
                  <c:v>68</c:v>
                </c:pt>
                <c:pt idx="8023">
                  <c:v>69.3</c:v>
                </c:pt>
                <c:pt idx="8024">
                  <c:v>69.599999999999994</c:v>
                </c:pt>
                <c:pt idx="8025">
                  <c:v>69.8</c:v>
                </c:pt>
                <c:pt idx="8026">
                  <c:v>70.7</c:v>
                </c:pt>
                <c:pt idx="8027">
                  <c:v>70.5</c:v>
                </c:pt>
                <c:pt idx="8028">
                  <c:v>70.7</c:v>
                </c:pt>
                <c:pt idx="8029">
                  <c:v>70.7</c:v>
                </c:pt>
                <c:pt idx="8030">
                  <c:v>70.900000000000006</c:v>
                </c:pt>
                <c:pt idx="8031">
                  <c:v>70.2</c:v>
                </c:pt>
                <c:pt idx="8032">
                  <c:v>70</c:v>
                </c:pt>
                <c:pt idx="8033">
                  <c:v>69.599999999999994</c:v>
                </c:pt>
                <c:pt idx="8034">
                  <c:v>69.8</c:v>
                </c:pt>
                <c:pt idx="8035">
                  <c:v>69.3</c:v>
                </c:pt>
                <c:pt idx="8036">
                  <c:v>68.5</c:v>
                </c:pt>
                <c:pt idx="8037">
                  <c:v>66.2</c:v>
                </c:pt>
                <c:pt idx="8038">
                  <c:v>66</c:v>
                </c:pt>
                <c:pt idx="8039">
                  <c:v>65.099999999999994</c:v>
                </c:pt>
                <c:pt idx="8040">
                  <c:v>63.7</c:v>
                </c:pt>
                <c:pt idx="8041">
                  <c:v>62.8</c:v>
                </c:pt>
                <c:pt idx="8042">
                  <c:v>61.5</c:v>
                </c:pt>
                <c:pt idx="8043">
                  <c:v>60.6</c:v>
                </c:pt>
                <c:pt idx="8044">
                  <c:v>59.4</c:v>
                </c:pt>
                <c:pt idx="8045">
                  <c:v>57.9</c:v>
                </c:pt>
                <c:pt idx="8046">
                  <c:v>56.7</c:v>
                </c:pt>
                <c:pt idx="8047">
                  <c:v>55.4</c:v>
                </c:pt>
                <c:pt idx="8048">
                  <c:v>53.8</c:v>
                </c:pt>
                <c:pt idx="8049">
                  <c:v>52.3</c:v>
                </c:pt>
                <c:pt idx="8050">
                  <c:v>50.9</c:v>
                </c:pt>
                <c:pt idx="8051">
                  <c:v>49.5</c:v>
                </c:pt>
                <c:pt idx="8052">
                  <c:v>48</c:v>
                </c:pt>
                <c:pt idx="8053">
                  <c:v>46.6</c:v>
                </c:pt>
                <c:pt idx="8054">
                  <c:v>45.1</c:v>
                </c:pt>
                <c:pt idx="8055">
                  <c:v>43.9</c:v>
                </c:pt>
                <c:pt idx="8056">
                  <c:v>43.2</c:v>
                </c:pt>
                <c:pt idx="8057">
                  <c:v>42.3</c:v>
                </c:pt>
                <c:pt idx="8058">
                  <c:v>41.5</c:v>
                </c:pt>
                <c:pt idx="8059">
                  <c:v>40.6</c:v>
                </c:pt>
                <c:pt idx="8060">
                  <c:v>40.1</c:v>
                </c:pt>
                <c:pt idx="8061">
                  <c:v>39.6</c:v>
                </c:pt>
                <c:pt idx="8062">
                  <c:v>38.800000000000011</c:v>
                </c:pt>
                <c:pt idx="8063">
                  <c:v>38.5</c:v>
                </c:pt>
                <c:pt idx="8064">
                  <c:v>37.9</c:v>
                </c:pt>
                <c:pt idx="8065">
                  <c:v>37.6</c:v>
                </c:pt>
                <c:pt idx="8066">
                  <c:v>36.9</c:v>
                </c:pt>
                <c:pt idx="8067">
                  <c:v>36.300000000000011</c:v>
                </c:pt>
                <c:pt idx="8068">
                  <c:v>35.800000000000011</c:v>
                </c:pt>
                <c:pt idx="8069">
                  <c:v>35.4</c:v>
                </c:pt>
                <c:pt idx="8070">
                  <c:v>35.200000000000003</c:v>
                </c:pt>
                <c:pt idx="8071">
                  <c:v>34.9</c:v>
                </c:pt>
                <c:pt idx="8072">
                  <c:v>34.300000000000011</c:v>
                </c:pt>
                <c:pt idx="8073">
                  <c:v>34.200000000000003</c:v>
                </c:pt>
                <c:pt idx="8074">
                  <c:v>34</c:v>
                </c:pt>
                <c:pt idx="8075">
                  <c:v>33.6</c:v>
                </c:pt>
                <c:pt idx="8076">
                  <c:v>33.1</c:v>
                </c:pt>
                <c:pt idx="8077">
                  <c:v>32.9</c:v>
                </c:pt>
                <c:pt idx="8078">
                  <c:v>32.700000000000003</c:v>
                </c:pt>
                <c:pt idx="8079">
                  <c:v>32.4</c:v>
                </c:pt>
                <c:pt idx="8080">
                  <c:v>31.8</c:v>
                </c:pt>
                <c:pt idx="8081">
                  <c:v>31.6</c:v>
                </c:pt>
                <c:pt idx="8082">
                  <c:v>31.3</c:v>
                </c:pt>
                <c:pt idx="8083">
                  <c:v>31.1</c:v>
                </c:pt>
                <c:pt idx="8084">
                  <c:v>30.9</c:v>
                </c:pt>
                <c:pt idx="8085">
                  <c:v>30.6</c:v>
                </c:pt>
                <c:pt idx="8086">
                  <c:v>30.6</c:v>
                </c:pt>
                <c:pt idx="8087">
                  <c:v>30.4</c:v>
                </c:pt>
                <c:pt idx="8088">
                  <c:v>30.4</c:v>
                </c:pt>
                <c:pt idx="8089">
                  <c:v>30.2</c:v>
                </c:pt>
                <c:pt idx="8090">
                  <c:v>29.8</c:v>
                </c:pt>
                <c:pt idx="8091">
                  <c:v>29.3</c:v>
                </c:pt>
                <c:pt idx="8092">
                  <c:v>28.9</c:v>
                </c:pt>
                <c:pt idx="8093">
                  <c:v>28.4</c:v>
                </c:pt>
                <c:pt idx="8094">
                  <c:v>28.2</c:v>
                </c:pt>
                <c:pt idx="8095">
                  <c:v>27.9</c:v>
                </c:pt>
                <c:pt idx="8096">
                  <c:v>27.5</c:v>
                </c:pt>
                <c:pt idx="8097">
                  <c:v>27.3</c:v>
                </c:pt>
                <c:pt idx="8098">
                  <c:v>27.1</c:v>
                </c:pt>
                <c:pt idx="8099">
                  <c:v>27.1</c:v>
                </c:pt>
                <c:pt idx="8100">
                  <c:v>26.8</c:v>
                </c:pt>
                <c:pt idx="8101">
                  <c:v>26.6</c:v>
                </c:pt>
                <c:pt idx="8102">
                  <c:v>26.4</c:v>
                </c:pt>
                <c:pt idx="8103">
                  <c:v>26.2</c:v>
                </c:pt>
                <c:pt idx="8104">
                  <c:v>26.1</c:v>
                </c:pt>
                <c:pt idx="8105">
                  <c:v>26.1</c:v>
                </c:pt>
                <c:pt idx="8106">
                  <c:v>25.7</c:v>
                </c:pt>
                <c:pt idx="8107">
                  <c:v>25.5</c:v>
                </c:pt>
                <c:pt idx="8108">
                  <c:v>25.5</c:v>
                </c:pt>
                <c:pt idx="8109">
                  <c:v>25.5</c:v>
                </c:pt>
                <c:pt idx="8110">
                  <c:v>25.5</c:v>
                </c:pt>
                <c:pt idx="8111">
                  <c:v>25.5</c:v>
                </c:pt>
                <c:pt idx="8112">
                  <c:v>25.2</c:v>
                </c:pt>
                <c:pt idx="8113">
                  <c:v>25</c:v>
                </c:pt>
                <c:pt idx="8114">
                  <c:v>24.8</c:v>
                </c:pt>
                <c:pt idx="8115">
                  <c:v>24.6</c:v>
                </c:pt>
                <c:pt idx="8116">
                  <c:v>24.4</c:v>
                </c:pt>
                <c:pt idx="8117">
                  <c:v>24.3</c:v>
                </c:pt>
                <c:pt idx="8118">
                  <c:v>24.3</c:v>
                </c:pt>
                <c:pt idx="8119">
                  <c:v>24.4</c:v>
                </c:pt>
                <c:pt idx="8120">
                  <c:v>24.3</c:v>
                </c:pt>
                <c:pt idx="8121">
                  <c:v>24.3</c:v>
                </c:pt>
                <c:pt idx="8122">
                  <c:v>24.4</c:v>
                </c:pt>
                <c:pt idx="8123">
                  <c:v>24.4</c:v>
                </c:pt>
                <c:pt idx="8124">
                  <c:v>24.3</c:v>
                </c:pt>
                <c:pt idx="8125">
                  <c:v>24.3</c:v>
                </c:pt>
                <c:pt idx="8126">
                  <c:v>24.3</c:v>
                </c:pt>
                <c:pt idx="8127">
                  <c:v>24.4</c:v>
                </c:pt>
                <c:pt idx="8128">
                  <c:v>24.6</c:v>
                </c:pt>
                <c:pt idx="8129">
                  <c:v>24.8</c:v>
                </c:pt>
                <c:pt idx="8130">
                  <c:v>25.5</c:v>
                </c:pt>
                <c:pt idx="8131">
                  <c:v>26.6</c:v>
                </c:pt>
                <c:pt idx="8132">
                  <c:v>27.7</c:v>
                </c:pt>
                <c:pt idx="8133">
                  <c:v>29.3</c:v>
                </c:pt>
                <c:pt idx="8134">
                  <c:v>30.7</c:v>
                </c:pt>
                <c:pt idx="8135">
                  <c:v>31.8</c:v>
                </c:pt>
                <c:pt idx="8136">
                  <c:v>33.300000000000011</c:v>
                </c:pt>
                <c:pt idx="8137">
                  <c:v>34.9</c:v>
                </c:pt>
                <c:pt idx="8138">
                  <c:v>36.9</c:v>
                </c:pt>
                <c:pt idx="8139">
                  <c:v>41</c:v>
                </c:pt>
                <c:pt idx="8140">
                  <c:v>43</c:v>
                </c:pt>
                <c:pt idx="8141">
                  <c:v>45.3</c:v>
                </c:pt>
                <c:pt idx="8142">
                  <c:v>47.3</c:v>
                </c:pt>
                <c:pt idx="8143">
                  <c:v>49.5</c:v>
                </c:pt>
                <c:pt idx="8144">
                  <c:v>51.4</c:v>
                </c:pt>
                <c:pt idx="8145">
                  <c:v>53.4</c:v>
                </c:pt>
                <c:pt idx="8146">
                  <c:v>55.4</c:v>
                </c:pt>
                <c:pt idx="8147">
                  <c:v>57.4</c:v>
                </c:pt>
                <c:pt idx="8148">
                  <c:v>59.5</c:v>
                </c:pt>
                <c:pt idx="8149">
                  <c:v>61.3</c:v>
                </c:pt>
                <c:pt idx="8150">
                  <c:v>63.1</c:v>
                </c:pt>
                <c:pt idx="8151">
                  <c:v>64.400000000000006</c:v>
                </c:pt>
                <c:pt idx="8152">
                  <c:v>66</c:v>
                </c:pt>
                <c:pt idx="8153">
                  <c:v>67.599999999999994</c:v>
                </c:pt>
                <c:pt idx="8154">
                  <c:v>69.400000000000006</c:v>
                </c:pt>
                <c:pt idx="8155">
                  <c:v>70.7</c:v>
                </c:pt>
                <c:pt idx="8156">
                  <c:v>71.8</c:v>
                </c:pt>
                <c:pt idx="8157">
                  <c:v>73.400000000000006</c:v>
                </c:pt>
                <c:pt idx="8158">
                  <c:v>74.099999999999994</c:v>
                </c:pt>
                <c:pt idx="8159">
                  <c:v>74.7</c:v>
                </c:pt>
                <c:pt idx="8160">
                  <c:v>75.900000000000006</c:v>
                </c:pt>
                <c:pt idx="8161">
                  <c:v>76.8</c:v>
                </c:pt>
                <c:pt idx="8162">
                  <c:v>77.900000000000006</c:v>
                </c:pt>
                <c:pt idx="8163">
                  <c:v>78.400000000000006</c:v>
                </c:pt>
                <c:pt idx="8164">
                  <c:v>79.5</c:v>
                </c:pt>
                <c:pt idx="8165">
                  <c:v>80.099999999999994</c:v>
                </c:pt>
                <c:pt idx="8166">
                  <c:v>81</c:v>
                </c:pt>
                <c:pt idx="8167">
                  <c:v>80.8</c:v>
                </c:pt>
                <c:pt idx="8168">
                  <c:v>81.099999999999994</c:v>
                </c:pt>
                <c:pt idx="8169">
                  <c:v>81.099999999999994</c:v>
                </c:pt>
                <c:pt idx="8170">
                  <c:v>80.599999999999994</c:v>
                </c:pt>
                <c:pt idx="8171">
                  <c:v>80.599999999999994</c:v>
                </c:pt>
                <c:pt idx="8172">
                  <c:v>80.099999999999994</c:v>
                </c:pt>
                <c:pt idx="8173">
                  <c:v>79.7</c:v>
                </c:pt>
                <c:pt idx="8174">
                  <c:v>79.3</c:v>
                </c:pt>
                <c:pt idx="8175">
                  <c:v>78.099999999999994</c:v>
                </c:pt>
                <c:pt idx="8176">
                  <c:v>77.2</c:v>
                </c:pt>
                <c:pt idx="8177">
                  <c:v>76.5</c:v>
                </c:pt>
                <c:pt idx="8178">
                  <c:v>75.599999999999994</c:v>
                </c:pt>
                <c:pt idx="8179">
                  <c:v>74.8</c:v>
                </c:pt>
                <c:pt idx="8180">
                  <c:v>73.8</c:v>
                </c:pt>
                <c:pt idx="8181">
                  <c:v>72.3</c:v>
                </c:pt>
                <c:pt idx="8182">
                  <c:v>71.2</c:v>
                </c:pt>
                <c:pt idx="8183">
                  <c:v>70</c:v>
                </c:pt>
                <c:pt idx="8184">
                  <c:v>68.7</c:v>
                </c:pt>
                <c:pt idx="8185">
                  <c:v>67.5</c:v>
                </c:pt>
                <c:pt idx="8186">
                  <c:v>66</c:v>
                </c:pt>
                <c:pt idx="8187">
                  <c:v>64.599999999999994</c:v>
                </c:pt>
                <c:pt idx="8188">
                  <c:v>63.3</c:v>
                </c:pt>
                <c:pt idx="8189">
                  <c:v>61.5</c:v>
                </c:pt>
                <c:pt idx="8190">
                  <c:v>60.1</c:v>
                </c:pt>
                <c:pt idx="8191">
                  <c:v>58.6</c:v>
                </c:pt>
                <c:pt idx="8192">
                  <c:v>57.2</c:v>
                </c:pt>
                <c:pt idx="8193">
                  <c:v>55.8</c:v>
                </c:pt>
                <c:pt idx="8194">
                  <c:v>54.5</c:v>
                </c:pt>
                <c:pt idx="8195">
                  <c:v>53.2</c:v>
                </c:pt>
                <c:pt idx="8196">
                  <c:v>52.2</c:v>
                </c:pt>
                <c:pt idx="8197">
                  <c:v>51.3</c:v>
                </c:pt>
                <c:pt idx="8198">
                  <c:v>50.5</c:v>
                </c:pt>
                <c:pt idx="8199">
                  <c:v>49.8</c:v>
                </c:pt>
                <c:pt idx="8200">
                  <c:v>48.9</c:v>
                </c:pt>
                <c:pt idx="8201">
                  <c:v>48</c:v>
                </c:pt>
                <c:pt idx="8202">
                  <c:v>47.1</c:v>
                </c:pt>
                <c:pt idx="8203">
                  <c:v>46.6</c:v>
                </c:pt>
                <c:pt idx="8204">
                  <c:v>46</c:v>
                </c:pt>
                <c:pt idx="8205">
                  <c:v>45.5</c:v>
                </c:pt>
                <c:pt idx="8206">
                  <c:v>44.8</c:v>
                </c:pt>
                <c:pt idx="8207">
                  <c:v>44.2</c:v>
                </c:pt>
                <c:pt idx="8208">
                  <c:v>43.9</c:v>
                </c:pt>
                <c:pt idx="8209">
                  <c:v>43.3</c:v>
                </c:pt>
                <c:pt idx="8210">
                  <c:v>42.6</c:v>
                </c:pt>
                <c:pt idx="8211">
                  <c:v>42.4</c:v>
                </c:pt>
                <c:pt idx="8212">
                  <c:v>42.1</c:v>
                </c:pt>
                <c:pt idx="8213">
                  <c:v>41.9</c:v>
                </c:pt>
                <c:pt idx="8214">
                  <c:v>41.5</c:v>
                </c:pt>
                <c:pt idx="8215">
                  <c:v>41.2</c:v>
                </c:pt>
                <c:pt idx="8216">
                  <c:v>40.800000000000011</c:v>
                </c:pt>
                <c:pt idx="8217">
                  <c:v>40.1</c:v>
                </c:pt>
                <c:pt idx="8218">
                  <c:v>39.200000000000003</c:v>
                </c:pt>
                <c:pt idx="8219">
                  <c:v>39</c:v>
                </c:pt>
                <c:pt idx="8220">
                  <c:v>38.700000000000003</c:v>
                </c:pt>
                <c:pt idx="8221">
                  <c:v>37.9</c:v>
                </c:pt>
                <c:pt idx="8222">
                  <c:v>37.6</c:v>
                </c:pt>
                <c:pt idx="8223">
                  <c:v>37.200000000000003</c:v>
                </c:pt>
                <c:pt idx="8224">
                  <c:v>37</c:v>
                </c:pt>
                <c:pt idx="8225">
                  <c:v>36.5</c:v>
                </c:pt>
                <c:pt idx="8226">
                  <c:v>36.1</c:v>
                </c:pt>
                <c:pt idx="8227">
                  <c:v>35.800000000000011</c:v>
                </c:pt>
                <c:pt idx="8228">
                  <c:v>35.200000000000003</c:v>
                </c:pt>
                <c:pt idx="8229">
                  <c:v>35.1</c:v>
                </c:pt>
                <c:pt idx="8230">
                  <c:v>34.5</c:v>
                </c:pt>
                <c:pt idx="8231">
                  <c:v>34.300000000000011</c:v>
                </c:pt>
                <c:pt idx="8232">
                  <c:v>34</c:v>
                </c:pt>
                <c:pt idx="8233">
                  <c:v>33.6</c:v>
                </c:pt>
                <c:pt idx="8234">
                  <c:v>33.300000000000011</c:v>
                </c:pt>
                <c:pt idx="8235">
                  <c:v>32.9</c:v>
                </c:pt>
                <c:pt idx="8236">
                  <c:v>32.700000000000003</c:v>
                </c:pt>
                <c:pt idx="8237">
                  <c:v>32</c:v>
                </c:pt>
                <c:pt idx="8238">
                  <c:v>31.5</c:v>
                </c:pt>
                <c:pt idx="8239">
                  <c:v>31.3</c:v>
                </c:pt>
                <c:pt idx="8240">
                  <c:v>31.3</c:v>
                </c:pt>
                <c:pt idx="8241">
                  <c:v>30.9</c:v>
                </c:pt>
                <c:pt idx="8242">
                  <c:v>30.7</c:v>
                </c:pt>
                <c:pt idx="8243">
                  <c:v>30.6</c:v>
                </c:pt>
                <c:pt idx="8244">
                  <c:v>30.2</c:v>
                </c:pt>
                <c:pt idx="8245">
                  <c:v>30</c:v>
                </c:pt>
                <c:pt idx="8246">
                  <c:v>29.8</c:v>
                </c:pt>
                <c:pt idx="8247">
                  <c:v>29.5</c:v>
                </c:pt>
                <c:pt idx="8248">
                  <c:v>29.3</c:v>
                </c:pt>
                <c:pt idx="8249">
                  <c:v>28.9</c:v>
                </c:pt>
                <c:pt idx="8250">
                  <c:v>28.8</c:v>
                </c:pt>
                <c:pt idx="8251">
                  <c:v>28.6</c:v>
                </c:pt>
                <c:pt idx="8252">
                  <c:v>28.4</c:v>
                </c:pt>
                <c:pt idx="8253">
                  <c:v>28.2</c:v>
                </c:pt>
                <c:pt idx="8254">
                  <c:v>27.7</c:v>
                </c:pt>
                <c:pt idx="8255">
                  <c:v>27.7</c:v>
                </c:pt>
                <c:pt idx="8256">
                  <c:v>27.5</c:v>
                </c:pt>
                <c:pt idx="8257">
                  <c:v>27.3</c:v>
                </c:pt>
                <c:pt idx="8258">
                  <c:v>27.3</c:v>
                </c:pt>
                <c:pt idx="8259">
                  <c:v>27.1</c:v>
                </c:pt>
                <c:pt idx="8260">
                  <c:v>27</c:v>
                </c:pt>
                <c:pt idx="8261">
                  <c:v>27</c:v>
                </c:pt>
                <c:pt idx="8262">
                  <c:v>27</c:v>
                </c:pt>
                <c:pt idx="8263">
                  <c:v>27</c:v>
                </c:pt>
                <c:pt idx="8264">
                  <c:v>27</c:v>
                </c:pt>
                <c:pt idx="8265">
                  <c:v>26.6</c:v>
                </c:pt>
                <c:pt idx="8266">
                  <c:v>26.6</c:v>
                </c:pt>
                <c:pt idx="8267">
                  <c:v>26.6</c:v>
                </c:pt>
                <c:pt idx="8268">
                  <c:v>26.8</c:v>
                </c:pt>
                <c:pt idx="8269">
                  <c:v>27</c:v>
                </c:pt>
                <c:pt idx="8270">
                  <c:v>27.1</c:v>
                </c:pt>
                <c:pt idx="8271">
                  <c:v>27.5</c:v>
                </c:pt>
                <c:pt idx="8272">
                  <c:v>28</c:v>
                </c:pt>
                <c:pt idx="8273">
                  <c:v>29.3</c:v>
                </c:pt>
                <c:pt idx="8274">
                  <c:v>31.8</c:v>
                </c:pt>
                <c:pt idx="8275">
                  <c:v>33.6</c:v>
                </c:pt>
                <c:pt idx="8276">
                  <c:v>35.4</c:v>
                </c:pt>
                <c:pt idx="8277">
                  <c:v>37.200000000000003</c:v>
                </c:pt>
                <c:pt idx="8278">
                  <c:v>39.4</c:v>
                </c:pt>
                <c:pt idx="8279">
                  <c:v>41.4</c:v>
                </c:pt>
                <c:pt idx="8280">
                  <c:v>43.3</c:v>
                </c:pt>
                <c:pt idx="8281">
                  <c:v>45.3</c:v>
                </c:pt>
                <c:pt idx="8282">
                  <c:v>47.1</c:v>
                </c:pt>
                <c:pt idx="8283">
                  <c:v>49.1</c:v>
                </c:pt>
                <c:pt idx="8284">
                  <c:v>51.3</c:v>
                </c:pt>
                <c:pt idx="8285">
                  <c:v>52.9</c:v>
                </c:pt>
                <c:pt idx="8286">
                  <c:v>54.9</c:v>
                </c:pt>
                <c:pt idx="8287">
                  <c:v>57</c:v>
                </c:pt>
                <c:pt idx="8288">
                  <c:v>58.6</c:v>
                </c:pt>
                <c:pt idx="8289">
                  <c:v>60.8</c:v>
                </c:pt>
                <c:pt idx="8290">
                  <c:v>62.8</c:v>
                </c:pt>
                <c:pt idx="8291">
                  <c:v>64.599999999999994</c:v>
                </c:pt>
                <c:pt idx="8292">
                  <c:v>66.7</c:v>
                </c:pt>
                <c:pt idx="8293">
                  <c:v>68.900000000000006</c:v>
                </c:pt>
                <c:pt idx="8294">
                  <c:v>70.900000000000006</c:v>
                </c:pt>
                <c:pt idx="8295">
                  <c:v>72.7</c:v>
                </c:pt>
                <c:pt idx="8296">
                  <c:v>74.099999999999994</c:v>
                </c:pt>
                <c:pt idx="8297">
                  <c:v>75.7</c:v>
                </c:pt>
                <c:pt idx="8298">
                  <c:v>76.599999999999994</c:v>
                </c:pt>
                <c:pt idx="8299">
                  <c:v>77.400000000000006</c:v>
                </c:pt>
                <c:pt idx="8300">
                  <c:v>79.2</c:v>
                </c:pt>
                <c:pt idx="8301">
                  <c:v>80.599999999999994</c:v>
                </c:pt>
                <c:pt idx="8302">
                  <c:v>81.900000000000006</c:v>
                </c:pt>
                <c:pt idx="8303">
                  <c:v>82.9</c:v>
                </c:pt>
                <c:pt idx="8304">
                  <c:v>84</c:v>
                </c:pt>
                <c:pt idx="8305">
                  <c:v>84.6</c:v>
                </c:pt>
                <c:pt idx="8306">
                  <c:v>84.7</c:v>
                </c:pt>
                <c:pt idx="8307">
                  <c:v>82.8</c:v>
                </c:pt>
                <c:pt idx="8308">
                  <c:v>81.900000000000006</c:v>
                </c:pt>
                <c:pt idx="8309">
                  <c:v>80.599999999999994</c:v>
                </c:pt>
                <c:pt idx="8310">
                  <c:v>79.3</c:v>
                </c:pt>
                <c:pt idx="8311">
                  <c:v>78.3</c:v>
                </c:pt>
                <c:pt idx="8312">
                  <c:v>77</c:v>
                </c:pt>
                <c:pt idx="8313">
                  <c:v>75.7</c:v>
                </c:pt>
                <c:pt idx="8314">
                  <c:v>74.3</c:v>
                </c:pt>
                <c:pt idx="8315">
                  <c:v>73</c:v>
                </c:pt>
                <c:pt idx="8316">
                  <c:v>71.8</c:v>
                </c:pt>
                <c:pt idx="8317">
                  <c:v>70.2</c:v>
                </c:pt>
                <c:pt idx="8318">
                  <c:v>68.7</c:v>
                </c:pt>
                <c:pt idx="8319">
                  <c:v>66.900000000000006</c:v>
                </c:pt>
                <c:pt idx="8320">
                  <c:v>65.5</c:v>
                </c:pt>
                <c:pt idx="8321">
                  <c:v>63.9</c:v>
                </c:pt>
                <c:pt idx="8322">
                  <c:v>62.4</c:v>
                </c:pt>
                <c:pt idx="8323">
                  <c:v>61.7</c:v>
                </c:pt>
                <c:pt idx="8324">
                  <c:v>60.6</c:v>
                </c:pt>
                <c:pt idx="8325">
                  <c:v>59.7</c:v>
                </c:pt>
                <c:pt idx="8326">
                  <c:v>59</c:v>
                </c:pt>
                <c:pt idx="8327">
                  <c:v>57.9</c:v>
                </c:pt>
                <c:pt idx="8328">
                  <c:v>57</c:v>
                </c:pt>
                <c:pt idx="8329">
                  <c:v>56.3</c:v>
                </c:pt>
                <c:pt idx="8330">
                  <c:v>55.8</c:v>
                </c:pt>
                <c:pt idx="8331">
                  <c:v>54.9</c:v>
                </c:pt>
                <c:pt idx="8332">
                  <c:v>54.1</c:v>
                </c:pt>
                <c:pt idx="8333">
                  <c:v>53.2</c:v>
                </c:pt>
                <c:pt idx="8334">
                  <c:v>51.8</c:v>
                </c:pt>
                <c:pt idx="8335">
                  <c:v>51.3</c:v>
                </c:pt>
                <c:pt idx="8336">
                  <c:v>50.5</c:v>
                </c:pt>
                <c:pt idx="8337">
                  <c:v>50.2</c:v>
                </c:pt>
                <c:pt idx="8338">
                  <c:v>49.5</c:v>
                </c:pt>
                <c:pt idx="8339">
                  <c:v>48.7</c:v>
                </c:pt>
                <c:pt idx="8340">
                  <c:v>48.4</c:v>
                </c:pt>
                <c:pt idx="8341">
                  <c:v>47.8</c:v>
                </c:pt>
                <c:pt idx="8342">
                  <c:v>47.3</c:v>
                </c:pt>
                <c:pt idx="8343">
                  <c:v>46.9</c:v>
                </c:pt>
                <c:pt idx="8344">
                  <c:v>46.4</c:v>
                </c:pt>
                <c:pt idx="8345">
                  <c:v>45.9</c:v>
                </c:pt>
                <c:pt idx="8346">
                  <c:v>45.3</c:v>
                </c:pt>
                <c:pt idx="8347">
                  <c:v>44.8</c:v>
                </c:pt>
                <c:pt idx="8348">
                  <c:v>44.2</c:v>
                </c:pt>
                <c:pt idx="8349">
                  <c:v>43.9</c:v>
                </c:pt>
                <c:pt idx="8350">
                  <c:v>43.5</c:v>
                </c:pt>
                <c:pt idx="8351">
                  <c:v>43.2</c:v>
                </c:pt>
                <c:pt idx="8352">
                  <c:v>42.8</c:v>
                </c:pt>
                <c:pt idx="8353">
                  <c:v>42.4</c:v>
                </c:pt>
                <c:pt idx="8354">
                  <c:v>41.9</c:v>
                </c:pt>
                <c:pt idx="8355">
                  <c:v>41.4</c:v>
                </c:pt>
                <c:pt idx="8356">
                  <c:v>40.800000000000011</c:v>
                </c:pt>
                <c:pt idx="8357">
                  <c:v>40.5</c:v>
                </c:pt>
                <c:pt idx="8358">
                  <c:v>39.700000000000003</c:v>
                </c:pt>
                <c:pt idx="8359">
                  <c:v>39.6</c:v>
                </c:pt>
                <c:pt idx="8360">
                  <c:v>39</c:v>
                </c:pt>
                <c:pt idx="8361">
                  <c:v>38.700000000000003</c:v>
                </c:pt>
                <c:pt idx="8362">
                  <c:v>38.300000000000011</c:v>
                </c:pt>
                <c:pt idx="8363">
                  <c:v>37.9</c:v>
                </c:pt>
                <c:pt idx="8364">
                  <c:v>37.800000000000011</c:v>
                </c:pt>
                <c:pt idx="8365">
                  <c:v>37.200000000000003</c:v>
                </c:pt>
                <c:pt idx="8366">
                  <c:v>36.9</c:v>
                </c:pt>
                <c:pt idx="8367">
                  <c:v>36.5</c:v>
                </c:pt>
                <c:pt idx="8368">
                  <c:v>36.1</c:v>
                </c:pt>
                <c:pt idx="8369">
                  <c:v>35.800000000000011</c:v>
                </c:pt>
                <c:pt idx="8370">
                  <c:v>35.4</c:v>
                </c:pt>
                <c:pt idx="8371">
                  <c:v>35.1</c:v>
                </c:pt>
                <c:pt idx="8372">
                  <c:v>34.9</c:v>
                </c:pt>
                <c:pt idx="8373">
                  <c:v>34.5</c:v>
                </c:pt>
                <c:pt idx="8374">
                  <c:v>34</c:v>
                </c:pt>
                <c:pt idx="8375">
                  <c:v>33.800000000000011</c:v>
                </c:pt>
                <c:pt idx="8376">
                  <c:v>33.6</c:v>
                </c:pt>
                <c:pt idx="8377">
                  <c:v>33.4</c:v>
                </c:pt>
                <c:pt idx="8378">
                  <c:v>33.1</c:v>
                </c:pt>
                <c:pt idx="8379">
                  <c:v>32.5</c:v>
                </c:pt>
                <c:pt idx="8380">
                  <c:v>32.4</c:v>
                </c:pt>
                <c:pt idx="8381">
                  <c:v>32.200000000000003</c:v>
                </c:pt>
                <c:pt idx="8382">
                  <c:v>31.8</c:v>
                </c:pt>
                <c:pt idx="8383">
                  <c:v>31.5</c:v>
                </c:pt>
                <c:pt idx="8384">
                  <c:v>31.1</c:v>
                </c:pt>
                <c:pt idx="8385">
                  <c:v>31.1</c:v>
                </c:pt>
                <c:pt idx="8386">
                  <c:v>31.1</c:v>
                </c:pt>
                <c:pt idx="8387">
                  <c:v>30.9</c:v>
                </c:pt>
                <c:pt idx="8388">
                  <c:v>30.9</c:v>
                </c:pt>
                <c:pt idx="8389">
                  <c:v>30.6</c:v>
                </c:pt>
                <c:pt idx="8390">
                  <c:v>30.2</c:v>
                </c:pt>
                <c:pt idx="8391">
                  <c:v>30.2</c:v>
                </c:pt>
                <c:pt idx="8392">
                  <c:v>30</c:v>
                </c:pt>
                <c:pt idx="8393">
                  <c:v>29.8</c:v>
                </c:pt>
                <c:pt idx="8394">
                  <c:v>29.8</c:v>
                </c:pt>
                <c:pt idx="8395">
                  <c:v>30.2</c:v>
                </c:pt>
                <c:pt idx="8396">
                  <c:v>30.7</c:v>
                </c:pt>
                <c:pt idx="8397">
                  <c:v>31.3</c:v>
                </c:pt>
                <c:pt idx="8398">
                  <c:v>32.5</c:v>
                </c:pt>
                <c:pt idx="8399">
                  <c:v>34.300000000000011</c:v>
                </c:pt>
                <c:pt idx="8400">
                  <c:v>35.1</c:v>
                </c:pt>
                <c:pt idx="8401">
                  <c:v>37.4</c:v>
                </c:pt>
                <c:pt idx="8402">
                  <c:v>38.1</c:v>
                </c:pt>
                <c:pt idx="8403">
                  <c:v>38.1</c:v>
                </c:pt>
                <c:pt idx="8404">
                  <c:v>38.300000000000011</c:v>
                </c:pt>
                <c:pt idx="8405">
                  <c:v>38.5</c:v>
                </c:pt>
                <c:pt idx="8406">
                  <c:v>38.800000000000011</c:v>
                </c:pt>
                <c:pt idx="8407">
                  <c:v>39</c:v>
                </c:pt>
                <c:pt idx="8408">
                  <c:v>39.200000000000003</c:v>
                </c:pt>
                <c:pt idx="8409">
                  <c:v>39.6</c:v>
                </c:pt>
                <c:pt idx="8410">
                  <c:v>40.1</c:v>
                </c:pt>
                <c:pt idx="8411">
                  <c:v>40.300000000000011</c:v>
                </c:pt>
                <c:pt idx="8412">
                  <c:v>40.6</c:v>
                </c:pt>
                <c:pt idx="8413">
                  <c:v>41.2</c:v>
                </c:pt>
                <c:pt idx="8414">
                  <c:v>41.5</c:v>
                </c:pt>
                <c:pt idx="8415">
                  <c:v>42.3</c:v>
                </c:pt>
                <c:pt idx="8416">
                  <c:v>42.8</c:v>
                </c:pt>
                <c:pt idx="8417">
                  <c:v>43.9</c:v>
                </c:pt>
                <c:pt idx="8418">
                  <c:v>44.2</c:v>
                </c:pt>
                <c:pt idx="8419">
                  <c:v>44.4</c:v>
                </c:pt>
                <c:pt idx="8420">
                  <c:v>45.1</c:v>
                </c:pt>
                <c:pt idx="8421">
                  <c:v>46.8</c:v>
                </c:pt>
                <c:pt idx="8422">
                  <c:v>49.1</c:v>
                </c:pt>
                <c:pt idx="8423">
                  <c:v>53.8</c:v>
                </c:pt>
                <c:pt idx="8424">
                  <c:v>54</c:v>
                </c:pt>
                <c:pt idx="8425">
                  <c:v>52.7</c:v>
                </c:pt>
                <c:pt idx="8426">
                  <c:v>54.7</c:v>
                </c:pt>
                <c:pt idx="8427">
                  <c:v>55.9</c:v>
                </c:pt>
                <c:pt idx="8428">
                  <c:v>56.7</c:v>
                </c:pt>
                <c:pt idx="8429">
                  <c:v>56.7</c:v>
                </c:pt>
                <c:pt idx="8430">
                  <c:v>57.7</c:v>
                </c:pt>
                <c:pt idx="8431">
                  <c:v>58.5</c:v>
                </c:pt>
                <c:pt idx="8432">
                  <c:v>60.8</c:v>
                </c:pt>
                <c:pt idx="8433">
                  <c:v>64</c:v>
                </c:pt>
                <c:pt idx="8434">
                  <c:v>70.2</c:v>
                </c:pt>
                <c:pt idx="8435">
                  <c:v>73.400000000000006</c:v>
                </c:pt>
                <c:pt idx="8436">
                  <c:v>76.099999999999994</c:v>
                </c:pt>
                <c:pt idx="8437">
                  <c:v>77.7</c:v>
                </c:pt>
                <c:pt idx="8438">
                  <c:v>79.5</c:v>
                </c:pt>
                <c:pt idx="8439">
                  <c:v>81</c:v>
                </c:pt>
                <c:pt idx="8440">
                  <c:v>82</c:v>
                </c:pt>
                <c:pt idx="8441">
                  <c:v>82.4</c:v>
                </c:pt>
                <c:pt idx="8442">
                  <c:v>82.9</c:v>
                </c:pt>
                <c:pt idx="8443">
                  <c:v>82.8</c:v>
                </c:pt>
                <c:pt idx="8444">
                  <c:v>82.6</c:v>
                </c:pt>
                <c:pt idx="8445">
                  <c:v>82.6</c:v>
                </c:pt>
                <c:pt idx="8446">
                  <c:v>82</c:v>
                </c:pt>
                <c:pt idx="8447">
                  <c:v>82.4</c:v>
                </c:pt>
                <c:pt idx="8448">
                  <c:v>82</c:v>
                </c:pt>
                <c:pt idx="8449">
                  <c:v>82</c:v>
                </c:pt>
                <c:pt idx="8450">
                  <c:v>78.8</c:v>
                </c:pt>
                <c:pt idx="8451">
                  <c:v>75.900000000000006</c:v>
                </c:pt>
                <c:pt idx="8452">
                  <c:v>75.2</c:v>
                </c:pt>
                <c:pt idx="8453">
                  <c:v>74.099999999999994</c:v>
                </c:pt>
                <c:pt idx="8454">
                  <c:v>72.5</c:v>
                </c:pt>
                <c:pt idx="8455">
                  <c:v>71.2</c:v>
                </c:pt>
                <c:pt idx="8456">
                  <c:v>69.8</c:v>
                </c:pt>
                <c:pt idx="8457">
                  <c:v>68.2</c:v>
                </c:pt>
                <c:pt idx="8458">
                  <c:v>66.900000000000006</c:v>
                </c:pt>
                <c:pt idx="8459">
                  <c:v>65.7</c:v>
                </c:pt>
                <c:pt idx="8460">
                  <c:v>63.9</c:v>
                </c:pt>
                <c:pt idx="8461">
                  <c:v>62.4</c:v>
                </c:pt>
                <c:pt idx="8462">
                  <c:v>60.8</c:v>
                </c:pt>
                <c:pt idx="8463">
                  <c:v>59.2</c:v>
                </c:pt>
                <c:pt idx="8464">
                  <c:v>57.9</c:v>
                </c:pt>
                <c:pt idx="8465">
                  <c:v>56.7</c:v>
                </c:pt>
                <c:pt idx="8466">
                  <c:v>56.1</c:v>
                </c:pt>
                <c:pt idx="8467">
                  <c:v>55</c:v>
                </c:pt>
                <c:pt idx="8468">
                  <c:v>54.3</c:v>
                </c:pt>
                <c:pt idx="8469">
                  <c:v>54</c:v>
                </c:pt>
                <c:pt idx="8470">
                  <c:v>53.4</c:v>
                </c:pt>
                <c:pt idx="8471">
                  <c:v>53.2</c:v>
                </c:pt>
                <c:pt idx="8472">
                  <c:v>52.5</c:v>
                </c:pt>
                <c:pt idx="8473">
                  <c:v>52.2</c:v>
                </c:pt>
                <c:pt idx="8474">
                  <c:v>51.8</c:v>
                </c:pt>
                <c:pt idx="8475">
                  <c:v>51.6</c:v>
                </c:pt>
                <c:pt idx="8476">
                  <c:v>51.3</c:v>
                </c:pt>
                <c:pt idx="8477">
                  <c:v>51.1</c:v>
                </c:pt>
                <c:pt idx="8478">
                  <c:v>50.7</c:v>
                </c:pt>
                <c:pt idx="8479">
                  <c:v>50.4</c:v>
                </c:pt>
                <c:pt idx="8480">
                  <c:v>50.2</c:v>
                </c:pt>
                <c:pt idx="8481">
                  <c:v>50</c:v>
                </c:pt>
                <c:pt idx="8482">
                  <c:v>49.6</c:v>
                </c:pt>
                <c:pt idx="8483">
                  <c:v>49.3</c:v>
                </c:pt>
                <c:pt idx="8484">
                  <c:v>48.6</c:v>
                </c:pt>
                <c:pt idx="8485">
                  <c:v>48</c:v>
                </c:pt>
                <c:pt idx="8486">
                  <c:v>47.7</c:v>
                </c:pt>
                <c:pt idx="8487">
                  <c:v>47.1</c:v>
                </c:pt>
                <c:pt idx="8488">
                  <c:v>46.6</c:v>
                </c:pt>
                <c:pt idx="8489">
                  <c:v>46</c:v>
                </c:pt>
                <c:pt idx="8490">
                  <c:v>45.9</c:v>
                </c:pt>
                <c:pt idx="8491">
                  <c:v>45.7</c:v>
                </c:pt>
                <c:pt idx="8492">
                  <c:v>45.3</c:v>
                </c:pt>
                <c:pt idx="8493">
                  <c:v>45.3</c:v>
                </c:pt>
                <c:pt idx="8494">
                  <c:v>45</c:v>
                </c:pt>
                <c:pt idx="8495">
                  <c:v>44.8</c:v>
                </c:pt>
                <c:pt idx="8496">
                  <c:v>44.8</c:v>
                </c:pt>
                <c:pt idx="8497">
                  <c:v>44.2</c:v>
                </c:pt>
                <c:pt idx="8498">
                  <c:v>43.9</c:v>
                </c:pt>
                <c:pt idx="8499">
                  <c:v>43.9</c:v>
                </c:pt>
                <c:pt idx="8500">
                  <c:v>44.1</c:v>
                </c:pt>
                <c:pt idx="8501">
                  <c:v>43.9</c:v>
                </c:pt>
                <c:pt idx="8502">
                  <c:v>43.5</c:v>
                </c:pt>
                <c:pt idx="8503">
                  <c:v>43.2</c:v>
                </c:pt>
                <c:pt idx="8504">
                  <c:v>42.8</c:v>
                </c:pt>
                <c:pt idx="8505">
                  <c:v>42.3</c:v>
                </c:pt>
                <c:pt idx="8506">
                  <c:v>41.9</c:v>
                </c:pt>
                <c:pt idx="8507">
                  <c:v>41.5</c:v>
                </c:pt>
                <c:pt idx="8508">
                  <c:v>41.4</c:v>
                </c:pt>
                <c:pt idx="8509">
                  <c:v>41.2</c:v>
                </c:pt>
                <c:pt idx="8510">
                  <c:v>41.2</c:v>
                </c:pt>
                <c:pt idx="8511">
                  <c:v>41.4</c:v>
                </c:pt>
                <c:pt idx="8512">
                  <c:v>41.4</c:v>
                </c:pt>
                <c:pt idx="8513">
                  <c:v>41.4</c:v>
                </c:pt>
                <c:pt idx="8514">
                  <c:v>41.4</c:v>
                </c:pt>
                <c:pt idx="8515">
                  <c:v>41.5</c:v>
                </c:pt>
                <c:pt idx="8516">
                  <c:v>41.5</c:v>
                </c:pt>
                <c:pt idx="8517">
                  <c:v>41.9</c:v>
                </c:pt>
                <c:pt idx="8518">
                  <c:v>41.5</c:v>
                </c:pt>
                <c:pt idx="8519">
                  <c:v>41.2</c:v>
                </c:pt>
                <c:pt idx="8520">
                  <c:v>41</c:v>
                </c:pt>
                <c:pt idx="8521">
                  <c:v>40.6</c:v>
                </c:pt>
                <c:pt idx="8522">
                  <c:v>40.300000000000011</c:v>
                </c:pt>
                <c:pt idx="8523">
                  <c:v>40.1</c:v>
                </c:pt>
                <c:pt idx="8524">
                  <c:v>39.9</c:v>
                </c:pt>
                <c:pt idx="8525">
                  <c:v>40.5</c:v>
                </c:pt>
                <c:pt idx="8526">
                  <c:v>40.6</c:v>
                </c:pt>
                <c:pt idx="8527">
                  <c:v>41</c:v>
                </c:pt>
                <c:pt idx="8528">
                  <c:v>41.2</c:v>
                </c:pt>
                <c:pt idx="8529">
                  <c:v>41.2</c:v>
                </c:pt>
                <c:pt idx="8530">
                  <c:v>41.2</c:v>
                </c:pt>
                <c:pt idx="8531">
                  <c:v>41.4</c:v>
                </c:pt>
                <c:pt idx="8532">
                  <c:v>41.4</c:v>
                </c:pt>
                <c:pt idx="8533">
                  <c:v>41.4</c:v>
                </c:pt>
                <c:pt idx="8534">
                  <c:v>41.2</c:v>
                </c:pt>
                <c:pt idx="8535">
                  <c:v>41.2</c:v>
                </c:pt>
                <c:pt idx="8536">
                  <c:v>41</c:v>
                </c:pt>
                <c:pt idx="8537">
                  <c:v>41.2</c:v>
                </c:pt>
                <c:pt idx="8538">
                  <c:v>41.4</c:v>
                </c:pt>
                <c:pt idx="8539">
                  <c:v>41.7</c:v>
                </c:pt>
                <c:pt idx="8540">
                  <c:v>41.9</c:v>
                </c:pt>
                <c:pt idx="8541">
                  <c:v>42.1</c:v>
                </c:pt>
                <c:pt idx="8542">
                  <c:v>42.8</c:v>
                </c:pt>
                <c:pt idx="8543">
                  <c:v>43.5</c:v>
                </c:pt>
                <c:pt idx="8544">
                  <c:v>44.1</c:v>
                </c:pt>
                <c:pt idx="8545">
                  <c:v>46.8</c:v>
                </c:pt>
                <c:pt idx="8546">
                  <c:v>49.3</c:v>
                </c:pt>
                <c:pt idx="8547">
                  <c:v>51.4</c:v>
                </c:pt>
                <c:pt idx="8548">
                  <c:v>53.2</c:v>
                </c:pt>
                <c:pt idx="8549">
                  <c:v>54.7</c:v>
                </c:pt>
                <c:pt idx="8550">
                  <c:v>56.8</c:v>
                </c:pt>
                <c:pt idx="8551">
                  <c:v>58.3</c:v>
                </c:pt>
                <c:pt idx="8552">
                  <c:v>60.4</c:v>
                </c:pt>
                <c:pt idx="8553">
                  <c:v>63</c:v>
                </c:pt>
                <c:pt idx="8554">
                  <c:v>65.7</c:v>
                </c:pt>
                <c:pt idx="8555">
                  <c:v>65.8</c:v>
                </c:pt>
                <c:pt idx="8556">
                  <c:v>67.3</c:v>
                </c:pt>
                <c:pt idx="8557">
                  <c:v>69.3</c:v>
                </c:pt>
                <c:pt idx="8558">
                  <c:v>69.099999999999994</c:v>
                </c:pt>
                <c:pt idx="8559">
                  <c:v>71.2</c:v>
                </c:pt>
                <c:pt idx="8560">
                  <c:v>74.7</c:v>
                </c:pt>
                <c:pt idx="8561">
                  <c:v>77.900000000000006</c:v>
                </c:pt>
                <c:pt idx="8562">
                  <c:v>76.099999999999994</c:v>
                </c:pt>
                <c:pt idx="8563">
                  <c:v>78.599999999999994</c:v>
                </c:pt>
                <c:pt idx="8564">
                  <c:v>80.099999999999994</c:v>
                </c:pt>
                <c:pt idx="8565">
                  <c:v>80.599999999999994</c:v>
                </c:pt>
                <c:pt idx="8566">
                  <c:v>82.2</c:v>
                </c:pt>
                <c:pt idx="8567">
                  <c:v>82.9</c:v>
                </c:pt>
                <c:pt idx="8568">
                  <c:v>83.3</c:v>
                </c:pt>
                <c:pt idx="8569">
                  <c:v>83.7</c:v>
                </c:pt>
                <c:pt idx="8570">
                  <c:v>84.4</c:v>
                </c:pt>
                <c:pt idx="8571">
                  <c:v>85.1</c:v>
                </c:pt>
                <c:pt idx="8572">
                  <c:v>86.4</c:v>
                </c:pt>
                <c:pt idx="8573">
                  <c:v>85.6</c:v>
                </c:pt>
                <c:pt idx="8574">
                  <c:v>87.1</c:v>
                </c:pt>
                <c:pt idx="8575">
                  <c:v>86.9</c:v>
                </c:pt>
                <c:pt idx="8576">
                  <c:v>87.4</c:v>
                </c:pt>
                <c:pt idx="8577">
                  <c:v>87.6</c:v>
                </c:pt>
                <c:pt idx="8578">
                  <c:v>88.2</c:v>
                </c:pt>
                <c:pt idx="8579">
                  <c:v>88.9</c:v>
                </c:pt>
                <c:pt idx="8580">
                  <c:v>88.9</c:v>
                </c:pt>
                <c:pt idx="8581">
                  <c:v>89.4</c:v>
                </c:pt>
                <c:pt idx="8582">
                  <c:v>90.5</c:v>
                </c:pt>
                <c:pt idx="8583">
                  <c:v>89.8</c:v>
                </c:pt>
                <c:pt idx="8584">
                  <c:v>88.9</c:v>
                </c:pt>
                <c:pt idx="8585">
                  <c:v>87.8</c:v>
                </c:pt>
                <c:pt idx="8586">
                  <c:v>87.8</c:v>
                </c:pt>
                <c:pt idx="8587">
                  <c:v>88.2</c:v>
                </c:pt>
                <c:pt idx="8588">
                  <c:v>86.7</c:v>
                </c:pt>
                <c:pt idx="8589">
                  <c:v>85.5</c:v>
                </c:pt>
                <c:pt idx="8590">
                  <c:v>84.9</c:v>
                </c:pt>
                <c:pt idx="8591">
                  <c:v>83.7</c:v>
                </c:pt>
                <c:pt idx="8592">
                  <c:v>84.2</c:v>
                </c:pt>
                <c:pt idx="8593">
                  <c:v>81</c:v>
                </c:pt>
                <c:pt idx="8594">
                  <c:v>81.7</c:v>
                </c:pt>
                <c:pt idx="8595">
                  <c:v>80.099999999999994</c:v>
                </c:pt>
                <c:pt idx="8596">
                  <c:v>76.8</c:v>
                </c:pt>
                <c:pt idx="8597">
                  <c:v>75.599999999999994</c:v>
                </c:pt>
                <c:pt idx="8598">
                  <c:v>72.5</c:v>
                </c:pt>
                <c:pt idx="8599">
                  <c:v>69.099999999999994</c:v>
                </c:pt>
                <c:pt idx="8600">
                  <c:v>68.7</c:v>
                </c:pt>
                <c:pt idx="8601">
                  <c:v>66.900000000000006</c:v>
                </c:pt>
                <c:pt idx="8602">
                  <c:v>64.8</c:v>
                </c:pt>
                <c:pt idx="8603">
                  <c:v>63.1</c:v>
                </c:pt>
                <c:pt idx="8604">
                  <c:v>61.5</c:v>
                </c:pt>
                <c:pt idx="8605">
                  <c:v>60.3</c:v>
                </c:pt>
                <c:pt idx="8606">
                  <c:v>59.2</c:v>
                </c:pt>
                <c:pt idx="8607">
                  <c:v>57.6</c:v>
                </c:pt>
                <c:pt idx="8608">
                  <c:v>55.6</c:v>
                </c:pt>
                <c:pt idx="8609">
                  <c:v>54</c:v>
                </c:pt>
                <c:pt idx="8610">
                  <c:v>52.9</c:v>
                </c:pt>
                <c:pt idx="8611">
                  <c:v>51.8</c:v>
                </c:pt>
                <c:pt idx="8612">
                  <c:v>51.1</c:v>
                </c:pt>
                <c:pt idx="8613">
                  <c:v>50.4</c:v>
                </c:pt>
                <c:pt idx="8614">
                  <c:v>50</c:v>
                </c:pt>
                <c:pt idx="8615">
                  <c:v>49.6</c:v>
                </c:pt>
                <c:pt idx="8616">
                  <c:v>49.1</c:v>
                </c:pt>
                <c:pt idx="8617">
                  <c:v>48.7</c:v>
                </c:pt>
                <c:pt idx="8618">
                  <c:v>48.6</c:v>
                </c:pt>
                <c:pt idx="8619">
                  <c:v>48.2</c:v>
                </c:pt>
                <c:pt idx="8620">
                  <c:v>47.7</c:v>
                </c:pt>
                <c:pt idx="8621">
                  <c:v>47.1</c:v>
                </c:pt>
                <c:pt idx="8622">
                  <c:v>46.8</c:v>
                </c:pt>
                <c:pt idx="8623">
                  <c:v>46.2</c:v>
                </c:pt>
                <c:pt idx="8624">
                  <c:v>45.9</c:v>
                </c:pt>
                <c:pt idx="8625">
                  <c:v>45.3</c:v>
                </c:pt>
                <c:pt idx="8626">
                  <c:v>45.3</c:v>
                </c:pt>
                <c:pt idx="8627">
                  <c:v>44.8</c:v>
                </c:pt>
                <c:pt idx="8628">
                  <c:v>44.4</c:v>
                </c:pt>
                <c:pt idx="8629">
                  <c:v>44.4</c:v>
                </c:pt>
                <c:pt idx="8630">
                  <c:v>43.9</c:v>
                </c:pt>
                <c:pt idx="8631">
                  <c:v>43.5</c:v>
                </c:pt>
                <c:pt idx="8632">
                  <c:v>43.2</c:v>
                </c:pt>
                <c:pt idx="8633">
                  <c:v>42.8</c:v>
                </c:pt>
                <c:pt idx="8634">
                  <c:v>42.4</c:v>
                </c:pt>
                <c:pt idx="8635">
                  <c:v>42.1</c:v>
                </c:pt>
                <c:pt idx="8636">
                  <c:v>41.7</c:v>
                </c:pt>
                <c:pt idx="8637">
                  <c:v>41.2</c:v>
                </c:pt>
                <c:pt idx="8638">
                  <c:v>41</c:v>
                </c:pt>
                <c:pt idx="8639">
                  <c:v>40.5</c:v>
                </c:pt>
                <c:pt idx="8640">
                  <c:v>40.800000000000011</c:v>
                </c:pt>
                <c:pt idx="8641">
                  <c:v>40.1</c:v>
                </c:pt>
                <c:pt idx="8642">
                  <c:v>39.700000000000003</c:v>
                </c:pt>
                <c:pt idx="8643">
                  <c:v>39.200000000000003</c:v>
                </c:pt>
                <c:pt idx="8644">
                  <c:v>38.5</c:v>
                </c:pt>
                <c:pt idx="8645">
                  <c:v>38.300000000000011</c:v>
                </c:pt>
                <c:pt idx="8646">
                  <c:v>37.9</c:v>
                </c:pt>
                <c:pt idx="8647">
                  <c:v>37.800000000000011</c:v>
                </c:pt>
                <c:pt idx="8648">
                  <c:v>37.4</c:v>
                </c:pt>
                <c:pt idx="8649">
                  <c:v>37</c:v>
                </c:pt>
                <c:pt idx="8650">
                  <c:v>36.9</c:v>
                </c:pt>
                <c:pt idx="8651">
                  <c:v>36.700000000000003</c:v>
                </c:pt>
                <c:pt idx="8652">
                  <c:v>36</c:v>
                </c:pt>
                <c:pt idx="8653">
                  <c:v>35.800000000000011</c:v>
                </c:pt>
                <c:pt idx="8654">
                  <c:v>35.800000000000011</c:v>
                </c:pt>
                <c:pt idx="8655">
                  <c:v>35.4</c:v>
                </c:pt>
                <c:pt idx="8656">
                  <c:v>35.200000000000003</c:v>
                </c:pt>
                <c:pt idx="8657">
                  <c:v>35.1</c:v>
                </c:pt>
                <c:pt idx="8658">
                  <c:v>34.9</c:v>
                </c:pt>
                <c:pt idx="8659">
                  <c:v>34.700000000000003</c:v>
                </c:pt>
                <c:pt idx="8660">
                  <c:v>34.300000000000011</c:v>
                </c:pt>
                <c:pt idx="8661">
                  <c:v>34.300000000000011</c:v>
                </c:pt>
                <c:pt idx="8662">
                  <c:v>34.200000000000003</c:v>
                </c:pt>
                <c:pt idx="8663">
                  <c:v>34.200000000000003</c:v>
                </c:pt>
                <c:pt idx="8664">
                  <c:v>33.800000000000011</c:v>
                </c:pt>
                <c:pt idx="8665">
                  <c:v>33.800000000000011</c:v>
                </c:pt>
                <c:pt idx="8666">
                  <c:v>33.6</c:v>
                </c:pt>
                <c:pt idx="8667">
                  <c:v>33.6</c:v>
                </c:pt>
                <c:pt idx="8668">
                  <c:v>33.300000000000011</c:v>
                </c:pt>
                <c:pt idx="8669">
                  <c:v>33.4</c:v>
                </c:pt>
                <c:pt idx="8670">
                  <c:v>33.4</c:v>
                </c:pt>
                <c:pt idx="8671">
                  <c:v>33.1</c:v>
                </c:pt>
                <c:pt idx="8672">
                  <c:v>33.1</c:v>
                </c:pt>
                <c:pt idx="8673">
                  <c:v>33.4</c:v>
                </c:pt>
                <c:pt idx="8674">
                  <c:v>33.4</c:v>
                </c:pt>
                <c:pt idx="8675">
                  <c:v>33.6</c:v>
                </c:pt>
                <c:pt idx="8676">
                  <c:v>34.200000000000003</c:v>
                </c:pt>
                <c:pt idx="8677">
                  <c:v>34.300000000000011</c:v>
                </c:pt>
                <c:pt idx="8678">
                  <c:v>34.5</c:v>
                </c:pt>
                <c:pt idx="8679">
                  <c:v>34.5</c:v>
                </c:pt>
                <c:pt idx="8680">
                  <c:v>35.1</c:v>
                </c:pt>
                <c:pt idx="8681">
                  <c:v>35.4</c:v>
                </c:pt>
                <c:pt idx="8682">
                  <c:v>36.300000000000011</c:v>
                </c:pt>
                <c:pt idx="8683">
                  <c:v>37</c:v>
                </c:pt>
                <c:pt idx="8684">
                  <c:v>37.4</c:v>
                </c:pt>
                <c:pt idx="8685">
                  <c:v>38.800000000000011</c:v>
                </c:pt>
                <c:pt idx="8686">
                  <c:v>40.5</c:v>
                </c:pt>
                <c:pt idx="8687">
                  <c:v>42.6</c:v>
                </c:pt>
                <c:pt idx="8688">
                  <c:v>44.4</c:v>
                </c:pt>
                <c:pt idx="8689">
                  <c:v>45.7</c:v>
                </c:pt>
                <c:pt idx="8690">
                  <c:v>46.9</c:v>
                </c:pt>
                <c:pt idx="8691">
                  <c:v>48</c:v>
                </c:pt>
                <c:pt idx="8692">
                  <c:v>49.5</c:v>
                </c:pt>
                <c:pt idx="8693">
                  <c:v>51.1</c:v>
                </c:pt>
                <c:pt idx="8694">
                  <c:v>53.1</c:v>
                </c:pt>
                <c:pt idx="8695">
                  <c:v>54.7</c:v>
                </c:pt>
                <c:pt idx="8696">
                  <c:v>55.4</c:v>
                </c:pt>
                <c:pt idx="8697">
                  <c:v>55.6</c:v>
                </c:pt>
                <c:pt idx="8698">
                  <c:v>55.4</c:v>
                </c:pt>
                <c:pt idx="8699">
                  <c:v>55.2</c:v>
                </c:pt>
                <c:pt idx="8700">
                  <c:v>55.9</c:v>
                </c:pt>
                <c:pt idx="8701">
                  <c:v>56.7</c:v>
                </c:pt>
                <c:pt idx="8702">
                  <c:v>59.4</c:v>
                </c:pt>
                <c:pt idx="8703">
                  <c:v>62.8</c:v>
                </c:pt>
                <c:pt idx="8704">
                  <c:v>67.3</c:v>
                </c:pt>
                <c:pt idx="8705">
                  <c:v>69.400000000000006</c:v>
                </c:pt>
                <c:pt idx="8706">
                  <c:v>72.5</c:v>
                </c:pt>
                <c:pt idx="8707">
                  <c:v>72.7</c:v>
                </c:pt>
                <c:pt idx="8708">
                  <c:v>72.900000000000006</c:v>
                </c:pt>
                <c:pt idx="8709">
                  <c:v>77.5</c:v>
                </c:pt>
                <c:pt idx="8710">
                  <c:v>79.7</c:v>
                </c:pt>
                <c:pt idx="8711">
                  <c:v>81.900000000000006</c:v>
                </c:pt>
                <c:pt idx="8712">
                  <c:v>83.1</c:v>
                </c:pt>
                <c:pt idx="8713">
                  <c:v>84.7</c:v>
                </c:pt>
                <c:pt idx="8714">
                  <c:v>86.5</c:v>
                </c:pt>
                <c:pt idx="8715">
                  <c:v>88.2</c:v>
                </c:pt>
                <c:pt idx="8716">
                  <c:v>88.5</c:v>
                </c:pt>
                <c:pt idx="8717">
                  <c:v>88</c:v>
                </c:pt>
                <c:pt idx="8718">
                  <c:v>88</c:v>
                </c:pt>
                <c:pt idx="8719">
                  <c:v>88</c:v>
                </c:pt>
                <c:pt idx="8720">
                  <c:v>87.4</c:v>
                </c:pt>
                <c:pt idx="8721">
                  <c:v>80.599999999999994</c:v>
                </c:pt>
                <c:pt idx="8722">
                  <c:v>74.8</c:v>
                </c:pt>
                <c:pt idx="8723">
                  <c:v>71.400000000000006</c:v>
                </c:pt>
                <c:pt idx="8724">
                  <c:v>69.3</c:v>
                </c:pt>
                <c:pt idx="8725">
                  <c:v>68.2</c:v>
                </c:pt>
                <c:pt idx="8726">
                  <c:v>67.8</c:v>
                </c:pt>
                <c:pt idx="8727">
                  <c:v>67.8</c:v>
                </c:pt>
                <c:pt idx="8728">
                  <c:v>68</c:v>
                </c:pt>
                <c:pt idx="8729">
                  <c:v>67.5</c:v>
                </c:pt>
                <c:pt idx="8730">
                  <c:v>67.599999999999994</c:v>
                </c:pt>
                <c:pt idx="8731">
                  <c:v>67.099999999999994</c:v>
                </c:pt>
                <c:pt idx="8732">
                  <c:v>67.5</c:v>
                </c:pt>
                <c:pt idx="8733">
                  <c:v>74.7</c:v>
                </c:pt>
                <c:pt idx="8734">
                  <c:v>77</c:v>
                </c:pt>
                <c:pt idx="8735">
                  <c:v>77</c:v>
                </c:pt>
                <c:pt idx="8736">
                  <c:v>77</c:v>
                </c:pt>
                <c:pt idx="8737">
                  <c:v>71.099999999999994</c:v>
                </c:pt>
                <c:pt idx="8738">
                  <c:v>72.5</c:v>
                </c:pt>
                <c:pt idx="8739">
                  <c:v>71.8</c:v>
                </c:pt>
                <c:pt idx="8740">
                  <c:v>70.3</c:v>
                </c:pt>
                <c:pt idx="8741">
                  <c:v>68.7</c:v>
                </c:pt>
                <c:pt idx="8742">
                  <c:v>66.900000000000006</c:v>
                </c:pt>
                <c:pt idx="8743">
                  <c:v>64.599999999999994</c:v>
                </c:pt>
                <c:pt idx="8744">
                  <c:v>62.2</c:v>
                </c:pt>
                <c:pt idx="8745">
                  <c:v>60.1</c:v>
                </c:pt>
                <c:pt idx="8746">
                  <c:v>58.3</c:v>
                </c:pt>
                <c:pt idx="8747">
                  <c:v>56.3</c:v>
                </c:pt>
                <c:pt idx="8748">
                  <c:v>54.7</c:v>
                </c:pt>
                <c:pt idx="8749">
                  <c:v>53.4</c:v>
                </c:pt>
                <c:pt idx="8750">
                  <c:v>52.2</c:v>
                </c:pt>
                <c:pt idx="8751">
                  <c:v>51.6</c:v>
                </c:pt>
                <c:pt idx="8752">
                  <c:v>50.5</c:v>
                </c:pt>
                <c:pt idx="8753">
                  <c:v>50</c:v>
                </c:pt>
                <c:pt idx="8754">
                  <c:v>49.3</c:v>
                </c:pt>
                <c:pt idx="8755">
                  <c:v>48.9</c:v>
                </c:pt>
                <c:pt idx="8756">
                  <c:v>48.6</c:v>
                </c:pt>
                <c:pt idx="8757">
                  <c:v>48.2</c:v>
                </c:pt>
                <c:pt idx="8758">
                  <c:v>47.8</c:v>
                </c:pt>
                <c:pt idx="8759">
                  <c:v>47.7</c:v>
                </c:pt>
                <c:pt idx="8760">
                  <c:v>47.5</c:v>
                </c:pt>
                <c:pt idx="8761">
                  <c:v>47.1</c:v>
                </c:pt>
                <c:pt idx="8762">
                  <c:v>46.9</c:v>
                </c:pt>
                <c:pt idx="8763">
                  <c:v>46.8</c:v>
                </c:pt>
                <c:pt idx="8764">
                  <c:v>46.8</c:v>
                </c:pt>
                <c:pt idx="8765">
                  <c:v>46.6</c:v>
                </c:pt>
                <c:pt idx="8766">
                  <c:v>46.4</c:v>
                </c:pt>
                <c:pt idx="8767">
                  <c:v>46</c:v>
                </c:pt>
                <c:pt idx="8768">
                  <c:v>45.7</c:v>
                </c:pt>
                <c:pt idx="8769">
                  <c:v>45.3</c:v>
                </c:pt>
                <c:pt idx="8770">
                  <c:v>45.3</c:v>
                </c:pt>
                <c:pt idx="8771">
                  <c:v>45</c:v>
                </c:pt>
                <c:pt idx="8772">
                  <c:v>44.8</c:v>
                </c:pt>
                <c:pt idx="8773">
                  <c:v>44.6</c:v>
                </c:pt>
                <c:pt idx="8774">
                  <c:v>44.2</c:v>
                </c:pt>
                <c:pt idx="8775">
                  <c:v>43.9</c:v>
                </c:pt>
                <c:pt idx="8776">
                  <c:v>43.7</c:v>
                </c:pt>
                <c:pt idx="8777">
                  <c:v>43.7</c:v>
                </c:pt>
                <c:pt idx="8778">
                  <c:v>44.1</c:v>
                </c:pt>
                <c:pt idx="8779">
                  <c:v>44.2</c:v>
                </c:pt>
                <c:pt idx="8780">
                  <c:v>44.4</c:v>
                </c:pt>
                <c:pt idx="8781">
                  <c:v>44.2</c:v>
                </c:pt>
                <c:pt idx="8782">
                  <c:v>43.9</c:v>
                </c:pt>
                <c:pt idx="8783">
                  <c:v>43.9</c:v>
                </c:pt>
                <c:pt idx="8784">
                  <c:v>43.7</c:v>
                </c:pt>
                <c:pt idx="8785">
                  <c:v>43.5</c:v>
                </c:pt>
                <c:pt idx="8786">
                  <c:v>43.3</c:v>
                </c:pt>
                <c:pt idx="8787">
                  <c:v>43.3</c:v>
                </c:pt>
                <c:pt idx="8788">
                  <c:v>43.3</c:v>
                </c:pt>
                <c:pt idx="8789">
                  <c:v>43.3</c:v>
                </c:pt>
                <c:pt idx="8790">
                  <c:v>43.3</c:v>
                </c:pt>
                <c:pt idx="8791">
                  <c:v>43.2</c:v>
                </c:pt>
                <c:pt idx="8792">
                  <c:v>43</c:v>
                </c:pt>
                <c:pt idx="8793">
                  <c:v>42.8</c:v>
                </c:pt>
                <c:pt idx="8794">
                  <c:v>42.6</c:v>
                </c:pt>
                <c:pt idx="8795">
                  <c:v>42.6</c:v>
                </c:pt>
                <c:pt idx="8796">
                  <c:v>42.8</c:v>
                </c:pt>
                <c:pt idx="8797">
                  <c:v>42.6</c:v>
                </c:pt>
                <c:pt idx="8798">
                  <c:v>42.4</c:v>
                </c:pt>
                <c:pt idx="8799">
                  <c:v>42.3</c:v>
                </c:pt>
                <c:pt idx="8800">
                  <c:v>42.1</c:v>
                </c:pt>
                <c:pt idx="8801">
                  <c:v>41.9</c:v>
                </c:pt>
                <c:pt idx="8802">
                  <c:v>41.5</c:v>
                </c:pt>
                <c:pt idx="8803">
                  <c:v>41.5</c:v>
                </c:pt>
                <c:pt idx="8804">
                  <c:v>41.2</c:v>
                </c:pt>
                <c:pt idx="8805">
                  <c:v>41.2</c:v>
                </c:pt>
                <c:pt idx="8806">
                  <c:v>41.2</c:v>
                </c:pt>
                <c:pt idx="8807">
                  <c:v>41.4</c:v>
                </c:pt>
                <c:pt idx="8808">
                  <c:v>41.2</c:v>
                </c:pt>
                <c:pt idx="8809">
                  <c:v>41.2</c:v>
                </c:pt>
                <c:pt idx="8810">
                  <c:v>41.4</c:v>
                </c:pt>
                <c:pt idx="8811">
                  <c:v>41.5</c:v>
                </c:pt>
                <c:pt idx="8812">
                  <c:v>41.5</c:v>
                </c:pt>
                <c:pt idx="8813">
                  <c:v>41.7</c:v>
                </c:pt>
                <c:pt idx="8814">
                  <c:v>41.9</c:v>
                </c:pt>
                <c:pt idx="8815">
                  <c:v>41.9</c:v>
                </c:pt>
                <c:pt idx="8816">
                  <c:v>42.3</c:v>
                </c:pt>
                <c:pt idx="8817">
                  <c:v>42.3</c:v>
                </c:pt>
                <c:pt idx="8818">
                  <c:v>42.8</c:v>
                </c:pt>
                <c:pt idx="8819">
                  <c:v>43.2</c:v>
                </c:pt>
                <c:pt idx="8820">
                  <c:v>43</c:v>
                </c:pt>
                <c:pt idx="8821">
                  <c:v>43.2</c:v>
                </c:pt>
                <c:pt idx="8822">
                  <c:v>43.2</c:v>
                </c:pt>
                <c:pt idx="8823">
                  <c:v>43.3</c:v>
                </c:pt>
                <c:pt idx="8824">
                  <c:v>43.9</c:v>
                </c:pt>
                <c:pt idx="8825">
                  <c:v>44.1</c:v>
                </c:pt>
                <c:pt idx="8826">
                  <c:v>44.4</c:v>
                </c:pt>
                <c:pt idx="8827">
                  <c:v>44.6</c:v>
                </c:pt>
                <c:pt idx="8828">
                  <c:v>45.7</c:v>
                </c:pt>
                <c:pt idx="8829">
                  <c:v>48.4</c:v>
                </c:pt>
                <c:pt idx="8830">
                  <c:v>50.4</c:v>
                </c:pt>
                <c:pt idx="8831">
                  <c:v>53.1</c:v>
                </c:pt>
                <c:pt idx="8832">
                  <c:v>54.5</c:v>
                </c:pt>
                <c:pt idx="8833">
                  <c:v>54.5</c:v>
                </c:pt>
                <c:pt idx="8834">
                  <c:v>56.8</c:v>
                </c:pt>
                <c:pt idx="8835">
                  <c:v>59</c:v>
                </c:pt>
                <c:pt idx="8836">
                  <c:v>60.8</c:v>
                </c:pt>
                <c:pt idx="8837">
                  <c:v>62.1</c:v>
                </c:pt>
                <c:pt idx="8838">
                  <c:v>63.1</c:v>
                </c:pt>
                <c:pt idx="8839">
                  <c:v>62.6</c:v>
                </c:pt>
                <c:pt idx="8840">
                  <c:v>63.9</c:v>
                </c:pt>
                <c:pt idx="8841">
                  <c:v>63.5</c:v>
                </c:pt>
                <c:pt idx="8842">
                  <c:v>64.8</c:v>
                </c:pt>
                <c:pt idx="8843">
                  <c:v>66</c:v>
                </c:pt>
                <c:pt idx="8844">
                  <c:v>67.5</c:v>
                </c:pt>
                <c:pt idx="8845">
                  <c:v>69.599999999999994</c:v>
                </c:pt>
                <c:pt idx="8846">
                  <c:v>73</c:v>
                </c:pt>
                <c:pt idx="8847">
                  <c:v>74.7</c:v>
                </c:pt>
                <c:pt idx="8848">
                  <c:v>72.5</c:v>
                </c:pt>
                <c:pt idx="8849">
                  <c:v>67.8</c:v>
                </c:pt>
                <c:pt idx="8850">
                  <c:v>69.3</c:v>
                </c:pt>
                <c:pt idx="8851">
                  <c:v>69.599999999999994</c:v>
                </c:pt>
                <c:pt idx="8852">
                  <c:v>66.400000000000006</c:v>
                </c:pt>
                <c:pt idx="8853">
                  <c:v>65.7</c:v>
                </c:pt>
                <c:pt idx="8854">
                  <c:v>64.8</c:v>
                </c:pt>
                <c:pt idx="8855">
                  <c:v>65.099999999999994</c:v>
                </c:pt>
                <c:pt idx="8856">
                  <c:v>64.900000000000006</c:v>
                </c:pt>
                <c:pt idx="8857">
                  <c:v>72.5</c:v>
                </c:pt>
                <c:pt idx="8858">
                  <c:v>78.599999999999994</c:v>
                </c:pt>
                <c:pt idx="8859">
                  <c:v>81.900000000000006</c:v>
                </c:pt>
                <c:pt idx="8860">
                  <c:v>84.4</c:v>
                </c:pt>
                <c:pt idx="8861">
                  <c:v>85.8</c:v>
                </c:pt>
                <c:pt idx="8862">
                  <c:v>84.7</c:v>
                </c:pt>
                <c:pt idx="8863">
                  <c:v>84.6</c:v>
                </c:pt>
                <c:pt idx="8864">
                  <c:v>88.5</c:v>
                </c:pt>
                <c:pt idx="8865">
                  <c:v>88.5</c:v>
                </c:pt>
                <c:pt idx="8866">
                  <c:v>87.8</c:v>
                </c:pt>
                <c:pt idx="8867">
                  <c:v>89.2</c:v>
                </c:pt>
                <c:pt idx="8868">
                  <c:v>83.3</c:v>
                </c:pt>
                <c:pt idx="8869">
                  <c:v>78.3</c:v>
                </c:pt>
                <c:pt idx="8870">
                  <c:v>75.7</c:v>
                </c:pt>
                <c:pt idx="8871">
                  <c:v>72.900000000000006</c:v>
                </c:pt>
                <c:pt idx="8872">
                  <c:v>72.7</c:v>
                </c:pt>
                <c:pt idx="8873">
                  <c:v>72.3</c:v>
                </c:pt>
                <c:pt idx="8874">
                  <c:v>70.2</c:v>
                </c:pt>
                <c:pt idx="8875">
                  <c:v>68.7</c:v>
                </c:pt>
                <c:pt idx="8876">
                  <c:v>68.5</c:v>
                </c:pt>
                <c:pt idx="8877">
                  <c:v>67.3</c:v>
                </c:pt>
                <c:pt idx="8878">
                  <c:v>67.099999999999994</c:v>
                </c:pt>
                <c:pt idx="8879">
                  <c:v>67.3</c:v>
                </c:pt>
                <c:pt idx="8880">
                  <c:v>65.7</c:v>
                </c:pt>
                <c:pt idx="8881">
                  <c:v>63.9</c:v>
                </c:pt>
                <c:pt idx="8882">
                  <c:v>62.6</c:v>
                </c:pt>
                <c:pt idx="8883">
                  <c:v>61.9</c:v>
                </c:pt>
                <c:pt idx="8884">
                  <c:v>61.7</c:v>
                </c:pt>
                <c:pt idx="8885">
                  <c:v>61.3</c:v>
                </c:pt>
                <c:pt idx="8886">
                  <c:v>60.4</c:v>
                </c:pt>
                <c:pt idx="8887">
                  <c:v>59.4</c:v>
                </c:pt>
                <c:pt idx="8888">
                  <c:v>58.3</c:v>
                </c:pt>
                <c:pt idx="8889">
                  <c:v>57.4</c:v>
                </c:pt>
                <c:pt idx="8890">
                  <c:v>56.5</c:v>
                </c:pt>
                <c:pt idx="8891">
                  <c:v>55.6</c:v>
                </c:pt>
                <c:pt idx="8892">
                  <c:v>54.5</c:v>
                </c:pt>
                <c:pt idx="8893">
                  <c:v>53.4</c:v>
                </c:pt>
                <c:pt idx="8894">
                  <c:v>52.9</c:v>
                </c:pt>
                <c:pt idx="8895">
                  <c:v>52.7</c:v>
                </c:pt>
                <c:pt idx="8896">
                  <c:v>52.2</c:v>
                </c:pt>
                <c:pt idx="8897">
                  <c:v>51.8</c:v>
                </c:pt>
                <c:pt idx="8898">
                  <c:v>51.3</c:v>
                </c:pt>
                <c:pt idx="8899">
                  <c:v>50.7</c:v>
                </c:pt>
                <c:pt idx="8900">
                  <c:v>50</c:v>
                </c:pt>
                <c:pt idx="8901">
                  <c:v>49.5</c:v>
                </c:pt>
                <c:pt idx="8902">
                  <c:v>49.5</c:v>
                </c:pt>
                <c:pt idx="8903">
                  <c:v>49.5</c:v>
                </c:pt>
                <c:pt idx="8904">
                  <c:v>49.5</c:v>
                </c:pt>
                <c:pt idx="8905">
                  <c:v>49.5</c:v>
                </c:pt>
                <c:pt idx="8906">
                  <c:v>49.3</c:v>
                </c:pt>
                <c:pt idx="8907">
                  <c:v>48.9</c:v>
                </c:pt>
                <c:pt idx="8908">
                  <c:v>49.1</c:v>
                </c:pt>
                <c:pt idx="8909">
                  <c:v>48.9</c:v>
                </c:pt>
                <c:pt idx="8910">
                  <c:v>48.6</c:v>
                </c:pt>
                <c:pt idx="8911">
                  <c:v>48.4</c:v>
                </c:pt>
                <c:pt idx="8912">
                  <c:v>48.6</c:v>
                </c:pt>
                <c:pt idx="8913">
                  <c:v>48.6</c:v>
                </c:pt>
                <c:pt idx="8914">
                  <c:v>48.4</c:v>
                </c:pt>
                <c:pt idx="8915">
                  <c:v>48</c:v>
                </c:pt>
                <c:pt idx="8916">
                  <c:v>47.8</c:v>
                </c:pt>
                <c:pt idx="8917">
                  <c:v>47.8</c:v>
                </c:pt>
                <c:pt idx="8918">
                  <c:v>47.8</c:v>
                </c:pt>
                <c:pt idx="8919">
                  <c:v>47.8</c:v>
                </c:pt>
                <c:pt idx="8920">
                  <c:v>47.7</c:v>
                </c:pt>
                <c:pt idx="8921">
                  <c:v>47.7</c:v>
                </c:pt>
                <c:pt idx="8922">
                  <c:v>47.7</c:v>
                </c:pt>
                <c:pt idx="8923">
                  <c:v>47.5</c:v>
                </c:pt>
                <c:pt idx="8924">
                  <c:v>47.5</c:v>
                </c:pt>
                <c:pt idx="8925">
                  <c:v>47.3</c:v>
                </c:pt>
                <c:pt idx="8926">
                  <c:v>47.3</c:v>
                </c:pt>
                <c:pt idx="8927">
                  <c:v>47.1</c:v>
                </c:pt>
                <c:pt idx="8928">
                  <c:v>47.1</c:v>
                </c:pt>
                <c:pt idx="8929">
                  <c:v>47.1</c:v>
                </c:pt>
                <c:pt idx="8930">
                  <c:v>46.9</c:v>
                </c:pt>
                <c:pt idx="8931">
                  <c:v>46.9</c:v>
                </c:pt>
                <c:pt idx="8932">
                  <c:v>46.9</c:v>
                </c:pt>
                <c:pt idx="8933">
                  <c:v>46.8</c:v>
                </c:pt>
                <c:pt idx="8934">
                  <c:v>46.8</c:v>
                </c:pt>
                <c:pt idx="8935">
                  <c:v>46.8</c:v>
                </c:pt>
                <c:pt idx="8936">
                  <c:v>46.8</c:v>
                </c:pt>
                <c:pt idx="8937">
                  <c:v>46.8</c:v>
                </c:pt>
                <c:pt idx="8938">
                  <c:v>46.8</c:v>
                </c:pt>
                <c:pt idx="8939">
                  <c:v>46.6</c:v>
                </c:pt>
                <c:pt idx="8940">
                  <c:v>46.8</c:v>
                </c:pt>
                <c:pt idx="8941">
                  <c:v>46.6</c:v>
                </c:pt>
                <c:pt idx="8942">
                  <c:v>46.6</c:v>
                </c:pt>
                <c:pt idx="8943">
                  <c:v>46.8</c:v>
                </c:pt>
                <c:pt idx="8944">
                  <c:v>46.6</c:v>
                </c:pt>
                <c:pt idx="8945">
                  <c:v>46.6</c:v>
                </c:pt>
                <c:pt idx="8946">
                  <c:v>46.4</c:v>
                </c:pt>
                <c:pt idx="8947">
                  <c:v>46.6</c:v>
                </c:pt>
                <c:pt idx="8948">
                  <c:v>46.2</c:v>
                </c:pt>
                <c:pt idx="8949">
                  <c:v>46.2</c:v>
                </c:pt>
                <c:pt idx="8950">
                  <c:v>46.2</c:v>
                </c:pt>
                <c:pt idx="8951">
                  <c:v>46.2</c:v>
                </c:pt>
                <c:pt idx="8952">
                  <c:v>46.2</c:v>
                </c:pt>
                <c:pt idx="8953">
                  <c:v>46.2</c:v>
                </c:pt>
                <c:pt idx="8954">
                  <c:v>46.2</c:v>
                </c:pt>
                <c:pt idx="8955">
                  <c:v>46.2</c:v>
                </c:pt>
                <c:pt idx="8956">
                  <c:v>46.2</c:v>
                </c:pt>
                <c:pt idx="8957">
                  <c:v>46</c:v>
                </c:pt>
                <c:pt idx="8958">
                  <c:v>46.2</c:v>
                </c:pt>
                <c:pt idx="8959">
                  <c:v>46.4</c:v>
                </c:pt>
                <c:pt idx="8960">
                  <c:v>46.8</c:v>
                </c:pt>
                <c:pt idx="8961">
                  <c:v>46.8</c:v>
                </c:pt>
                <c:pt idx="8962">
                  <c:v>46.8</c:v>
                </c:pt>
                <c:pt idx="8963">
                  <c:v>46.9</c:v>
                </c:pt>
                <c:pt idx="8964">
                  <c:v>47.5</c:v>
                </c:pt>
                <c:pt idx="8965">
                  <c:v>47.7</c:v>
                </c:pt>
                <c:pt idx="8966">
                  <c:v>48.2</c:v>
                </c:pt>
                <c:pt idx="8967">
                  <c:v>48.2</c:v>
                </c:pt>
                <c:pt idx="8968">
                  <c:v>48.4</c:v>
                </c:pt>
                <c:pt idx="8969">
                  <c:v>50.7</c:v>
                </c:pt>
                <c:pt idx="8970">
                  <c:v>52.2</c:v>
                </c:pt>
                <c:pt idx="8971">
                  <c:v>52.7</c:v>
                </c:pt>
                <c:pt idx="8972">
                  <c:v>54.3</c:v>
                </c:pt>
                <c:pt idx="8973">
                  <c:v>54.9</c:v>
                </c:pt>
                <c:pt idx="8974">
                  <c:v>55.9</c:v>
                </c:pt>
                <c:pt idx="8975">
                  <c:v>56.8</c:v>
                </c:pt>
                <c:pt idx="8976">
                  <c:v>57.4</c:v>
                </c:pt>
                <c:pt idx="8977">
                  <c:v>58.3</c:v>
                </c:pt>
                <c:pt idx="8978">
                  <c:v>59</c:v>
                </c:pt>
                <c:pt idx="8979">
                  <c:v>59.2</c:v>
                </c:pt>
                <c:pt idx="8980">
                  <c:v>59.4</c:v>
                </c:pt>
                <c:pt idx="8981">
                  <c:v>60.4</c:v>
                </c:pt>
                <c:pt idx="8982">
                  <c:v>61.5</c:v>
                </c:pt>
                <c:pt idx="8983">
                  <c:v>61.5</c:v>
                </c:pt>
                <c:pt idx="8984">
                  <c:v>63.3</c:v>
                </c:pt>
                <c:pt idx="8985">
                  <c:v>63.5</c:v>
                </c:pt>
                <c:pt idx="8986">
                  <c:v>64.8</c:v>
                </c:pt>
                <c:pt idx="8987">
                  <c:v>64.900000000000006</c:v>
                </c:pt>
                <c:pt idx="8988">
                  <c:v>66.2</c:v>
                </c:pt>
                <c:pt idx="8989">
                  <c:v>66.7</c:v>
                </c:pt>
                <c:pt idx="8990">
                  <c:v>67.3</c:v>
                </c:pt>
                <c:pt idx="8991">
                  <c:v>68.5</c:v>
                </c:pt>
                <c:pt idx="8992">
                  <c:v>68.900000000000006</c:v>
                </c:pt>
                <c:pt idx="8993">
                  <c:v>68.400000000000006</c:v>
                </c:pt>
                <c:pt idx="8994">
                  <c:v>69.3</c:v>
                </c:pt>
                <c:pt idx="8995">
                  <c:v>70</c:v>
                </c:pt>
                <c:pt idx="8996">
                  <c:v>69.3</c:v>
                </c:pt>
                <c:pt idx="8997">
                  <c:v>66.599999999999994</c:v>
                </c:pt>
                <c:pt idx="8998">
                  <c:v>66</c:v>
                </c:pt>
                <c:pt idx="8999">
                  <c:v>65.5</c:v>
                </c:pt>
                <c:pt idx="9000">
                  <c:v>65.8</c:v>
                </c:pt>
                <c:pt idx="9001">
                  <c:v>65.8</c:v>
                </c:pt>
                <c:pt idx="9002">
                  <c:v>64.599999999999994</c:v>
                </c:pt>
                <c:pt idx="9003">
                  <c:v>64.8</c:v>
                </c:pt>
                <c:pt idx="9004">
                  <c:v>65.099999999999994</c:v>
                </c:pt>
                <c:pt idx="9005">
                  <c:v>65.5</c:v>
                </c:pt>
                <c:pt idx="9006">
                  <c:v>67.3</c:v>
                </c:pt>
                <c:pt idx="9007">
                  <c:v>69.099999999999994</c:v>
                </c:pt>
                <c:pt idx="9008">
                  <c:v>69.099999999999994</c:v>
                </c:pt>
                <c:pt idx="9009">
                  <c:v>68.5</c:v>
                </c:pt>
                <c:pt idx="9010">
                  <c:v>67.8</c:v>
                </c:pt>
                <c:pt idx="9011">
                  <c:v>67.3</c:v>
                </c:pt>
                <c:pt idx="9012">
                  <c:v>65.5</c:v>
                </c:pt>
                <c:pt idx="9013">
                  <c:v>65.3</c:v>
                </c:pt>
                <c:pt idx="9014">
                  <c:v>65.3</c:v>
                </c:pt>
                <c:pt idx="9015">
                  <c:v>64.900000000000006</c:v>
                </c:pt>
                <c:pt idx="9016">
                  <c:v>65.099999999999994</c:v>
                </c:pt>
                <c:pt idx="9017">
                  <c:v>64.400000000000006</c:v>
                </c:pt>
                <c:pt idx="9018">
                  <c:v>64.2</c:v>
                </c:pt>
                <c:pt idx="9019">
                  <c:v>64.2</c:v>
                </c:pt>
                <c:pt idx="9020">
                  <c:v>63</c:v>
                </c:pt>
                <c:pt idx="9021">
                  <c:v>61.7</c:v>
                </c:pt>
                <c:pt idx="9022">
                  <c:v>60.6</c:v>
                </c:pt>
                <c:pt idx="9023">
                  <c:v>59.5</c:v>
                </c:pt>
                <c:pt idx="9024">
                  <c:v>59.2</c:v>
                </c:pt>
                <c:pt idx="9025">
                  <c:v>58.8</c:v>
                </c:pt>
                <c:pt idx="9026">
                  <c:v>58.1</c:v>
                </c:pt>
                <c:pt idx="9027">
                  <c:v>58.1</c:v>
                </c:pt>
                <c:pt idx="9028">
                  <c:v>57.2</c:v>
                </c:pt>
                <c:pt idx="9029">
                  <c:v>56.5</c:v>
                </c:pt>
                <c:pt idx="9030">
                  <c:v>55.4</c:v>
                </c:pt>
                <c:pt idx="9031">
                  <c:v>54.3</c:v>
                </c:pt>
                <c:pt idx="9032">
                  <c:v>53.2</c:v>
                </c:pt>
                <c:pt idx="9033">
                  <c:v>52.9</c:v>
                </c:pt>
                <c:pt idx="9034">
                  <c:v>52.3</c:v>
                </c:pt>
                <c:pt idx="9035">
                  <c:v>52.2</c:v>
                </c:pt>
                <c:pt idx="9036">
                  <c:v>52</c:v>
                </c:pt>
                <c:pt idx="9037">
                  <c:v>51.8</c:v>
                </c:pt>
                <c:pt idx="9038">
                  <c:v>51.3</c:v>
                </c:pt>
                <c:pt idx="9039">
                  <c:v>50.5</c:v>
                </c:pt>
                <c:pt idx="9040">
                  <c:v>50.2</c:v>
                </c:pt>
                <c:pt idx="9041">
                  <c:v>49.8</c:v>
                </c:pt>
                <c:pt idx="9042">
                  <c:v>49.1</c:v>
                </c:pt>
                <c:pt idx="9043">
                  <c:v>48.6</c:v>
                </c:pt>
                <c:pt idx="9044">
                  <c:v>47.8</c:v>
                </c:pt>
                <c:pt idx="9045">
                  <c:v>47.5</c:v>
                </c:pt>
                <c:pt idx="9046">
                  <c:v>47.5</c:v>
                </c:pt>
                <c:pt idx="9047">
                  <c:v>47.7</c:v>
                </c:pt>
                <c:pt idx="9048">
                  <c:v>48</c:v>
                </c:pt>
                <c:pt idx="9049">
                  <c:v>48</c:v>
                </c:pt>
                <c:pt idx="9050">
                  <c:v>48.2</c:v>
                </c:pt>
                <c:pt idx="9051">
                  <c:v>47.7</c:v>
                </c:pt>
                <c:pt idx="9052">
                  <c:v>47.5</c:v>
                </c:pt>
                <c:pt idx="9053">
                  <c:v>47.5</c:v>
                </c:pt>
                <c:pt idx="9054">
                  <c:v>47.1</c:v>
                </c:pt>
                <c:pt idx="9055">
                  <c:v>46.9</c:v>
                </c:pt>
                <c:pt idx="9056">
                  <c:v>46.6</c:v>
                </c:pt>
                <c:pt idx="9057">
                  <c:v>46</c:v>
                </c:pt>
                <c:pt idx="9058">
                  <c:v>45.7</c:v>
                </c:pt>
                <c:pt idx="9059">
                  <c:v>45.3</c:v>
                </c:pt>
                <c:pt idx="9060">
                  <c:v>45.1</c:v>
                </c:pt>
                <c:pt idx="9061">
                  <c:v>44.6</c:v>
                </c:pt>
                <c:pt idx="9062">
                  <c:v>44.2</c:v>
                </c:pt>
                <c:pt idx="9063">
                  <c:v>44.1</c:v>
                </c:pt>
                <c:pt idx="9064">
                  <c:v>43.5</c:v>
                </c:pt>
                <c:pt idx="9065">
                  <c:v>43.2</c:v>
                </c:pt>
                <c:pt idx="9066">
                  <c:v>42.8</c:v>
                </c:pt>
                <c:pt idx="9067">
                  <c:v>42.8</c:v>
                </c:pt>
                <c:pt idx="9068">
                  <c:v>42.6</c:v>
                </c:pt>
                <c:pt idx="9069">
                  <c:v>42.4</c:v>
                </c:pt>
                <c:pt idx="9070">
                  <c:v>42.4</c:v>
                </c:pt>
                <c:pt idx="9071">
                  <c:v>42.8</c:v>
                </c:pt>
                <c:pt idx="9072">
                  <c:v>42.6</c:v>
                </c:pt>
                <c:pt idx="9073">
                  <c:v>42.8</c:v>
                </c:pt>
                <c:pt idx="9074">
                  <c:v>42.8</c:v>
                </c:pt>
                <c:pt idx="9075">
                  <c:v>43.2</c:v>
                </c:pt>
                <c:pt idx="9076">
                  <c:v>43.5</c:v>
                </c:pt>
                <c:pt idx="9077">
                  <c:v>43.9</c:v>
                </c:pt>
                <c:pt idx="9078">
                  <c:v>43.7</c:v>
                </c:pt>
                <c:pt idx="9079">
                  <c:v>43.7</c:v>
                </c:pt>
                <c:pt idx="9080">
                  <c:v>43.7</c:v>
                </c:pt>
                <c:pt idx="9081">
                  <c:v>43.9</c:v>
                </c:pt>
                <c:pt idx="9082">
                  <c:v>44.1</c:v>
                </c:pt>
                <c:pt idx="9083">
                  <c:v>43.9</c:v>
                </c:pt>
                <c:pt idx="9084">
                  <c:v>43.9</c:v>
                </c:pt>
                <c:pt idx="9085">
                  <c:v>44.1</c:v>
                </c:pt>
                <c:pt idx="9086">
                  <c:v>44.4</c:v>
                </c:pt>
                <c:pt idx="9087">
                  <c:v>44.6</c:v>
                </c:pt>
                <c:pt idx="9088">
                  <c:v>44.6</c:v>
                </c:pt>
                <c:pt idx="9089">
                  <c:v>44.4</c:v>
                </c:pt>
                <c:pt idx="9090">
                  <c:v>44.8</c:v>
                </c:pt>
                <c:pt idx="9091">
                  <c:v>45.1</c:v>
                </c:pt>
                <c:pt idx="9092">
                  <c:v>45.7</c:v>
                </c:pt>
                <c:pt idx="9093">
                  <c:v>45.9</c:v>
                </c:pt>
                <c:pt idx="9094">
                  <c:v>46.2</c:v>
                </c:pt>
                <c:pt idx="9095">
                  <c:v>46.2</c:v>
                </c:pt>
                <c:pt idx="9096">
                  <c:v>46.4</c:v>
                </c:pt>
                <c:pt idx="9097">
                  <c:v>46.9</c:v>
                </c:pt>
                <c:pt idx="9098">
                  <c:v>47.3</c:v>
                </c:pt>
                <c:pt idx="9099">
                  <c:v>47.1</c:v>
                </c:pt>
                <c:pt idx="9100">
                  <c:v>47.3</c:v>
                </c:pt>
                <c:pt idx="9101">
                  <c:v>47.5</c:v>
                </c:pt>
                <c:pt idx="9102">
                  <c:v>47.1</c:v>
                </c:pt>
                <c:pt idx="9103">
                  <c:v>47.3</c:v>
                </c:pt>
                <c:pt idx="9104">
                  <c:v>47.7</c:v>
                </c:pt>
                <c:pt idx="9105">
                  <c:v>48.4</c:v>
                </c:pt>
                <c:pt idx="9106">
                  <c:v>48.7</c:v>
                </c:pt>
                <c:pt idx="9107">
                  <c:v>49.3</c:v>
                </c:pt>
                <c:pt idx="9108">
                  <c:v>49.8</c:v>
                </c:pt>
                <c:pt idx="9109">
                  <c:v>50.5</c:v>
                </c:pt>
                <c:pt idx="9110">
                  <c:v>51.3</c:v>
                </c:pt>
                <c:pt idx="9111">
                  <c:v>51.4</c:v>
                </c:pt>
                <c:pt idx="9112">
                  <c:v>52.2</c:v>
                </c:pt>
                <c:pt idx="9113">
                  <c:v>52.3</c:v>
                </c:pt>
                <c:pt idx="9114">
                  <c:v>52.7</c:v>
                </c:pt>
                <c:pt idx="9115">
                  <c:v>53.1</c:v>
                </c:pt>
                <c:pt idx="9116">
                  <c:v>53.1</c:v>
                </c:pt>
                <c:pt idx="9117">
                  <c:v>53.1</c:v>
                </c:pt>
                <c:pt idx="9118">
                  <c:v>54.7</c:v>
                </c:pt>
                <c:pt idx="9119">
                  <c:v>57.6</c:v>
                </c:pt>
                <c:pt idx="9120">
                  <c:v>60.4</c:v>
                </c:pt>
                <c:pt idx="9121">
                  <c:v>62.8</c:v>
                </c:pt>
                <c:pt idx="9122">
                  <c:v>63.1</c:v>
                </c:pt>
                <c:pt idx="9123">
                  <c:v>64.599999999999994</c:v>
                </c:pt>
                <c:pt idx="9124">
                  <c:v>64</c:v>
                </c:pt>
                <c:pt idx="9125">
                  <c:v>64.2</c:v>
                </c:pt>
                <c:pt idx="9126">
                  <c:v>63.3</c:v>
                </c:pt>
                <c:pt idx="9127">
                  <c:v>64</c:v>
                </c:pt>
                <c:pt idx="9128">
                  <c:v>64.900000000000006</c:v>
                </c:pt>
                <c:pt idx="9129">
                  <c:v>66.599999999999994</c:v>
                </c:pt>
                <c:pt idx="9130">
                  <c:v>73</c:v>
                </c:pt>
                <c:pt idx="9131">
                  <c:v>75.400000000000006</c:v>
                </c:pt>
                <c:pt idx="9132">
                  <c:v>77.400000000000006</c:v>
                </c:pt>
                <c:pt idx="9133">
                  <c:v>81</c:v>
                </c:pt>
                <c:pt idx="9134">
                  <c:v>85.5</c:v>
                </c:pt>
                <c:pt idx="9135">
                  <c:v>82.8</c:v>
                </c:pt>
                <c:pt idx="9136">
                  <c:v>79.7</c:v>
                </c:pt>
                <c:pt idx="9137">
                  <c:v>75.7</c:v>
                </c:pt>
                <c:pt idx="9138">
                  <c:v>75.599999999999994</c:v>
                </c:pt>
                <c:pt idx="9139">
                  <c:v>74.8</c:v>
                </c:pt>
                <c:pt idx="9140">
                  <c:v>73.900000000000006</c:v>
                </c:pt>
                <c:pt idx="9141">
                  <c:v>75.599999999999994</c:v>
                </c:pt>
                <c:pt idx="9142">
                  <c:v>76.599999999999994</c:v>
                </c:pt>
                <c:pt idx="9143">
                  <c:v>77.5</c:v>
                </c:pt>
                <c:pt idx="9144">
                  <c:v>77.7</c:v>
                </c:pt>
                <c:pt idx="9145">
                  <c:v>75.400000000000006</c:v>
                </c:pt>
                <c:pt idx="9146">
                  <c:v>75.2</c:v>
                </c:pt>
                <c:pt idx="9147">
                  <c:v>74.099999999999994</c:v>
                </c:pt>
                <c:pt idx="9148">
                  <c:v>74.099999999999994</c:v>
                </c:pt>
                <c:pt idx="9149">
                  <c:v>72.7</c:v>
                </c:pt>
                <c:pt idx="9150">
                  <c:v>71.400000000000006</c:v>
                </c:pt>
                <c:pt idx="9151">
                  <c:v>71.8</c:v>
                </c:pt>
                <c:pt idx="9152">
                  <c:v>72</c:v>
                </c:pt>
                <c:pt idx="9153">
                  <c:v>75.2</c:v>
                </c:pt>
                <c:pt idx="9154">
                  <c:v>75</c:v>
                </c:pt>
                <c:pt idx="9155">
                  <c:v>73.900000000000006</c:v>
                </c:pt>
                <c:pt idx="9156">
                  <c:v>74.3</c:v>
                </c:pt>
                <c:pt idx="9157">
                  <c:v>77</c:v>
                </c:pt>
                <c:pt idx="9158">
                  <c:v>78.400000000000006</c:v>
                </c:pt>
                <c:pt idx="9159">
                  <c:v>74.3</c:v>
                </c:pt>
                <c:pt idx="9160">
                  <c:v>70.3</c:v>
                </c:pt>
                <c:pt idx="9161">
                  <c:v>68</c:v>
                </c:pt>
                <c:pt idx="9162">
                  <c:v>66</c:v>
                </c:pt>
                <c:pt idx="9163">
                  <c:v>64.8</c:v>
                </c:pt>
                <c:pt idx="9164">
                  <c:v>63.9</c:v>
                </c:pt>
                <c:pt idx="9165">
                  <c:v>63.7</c:v>
                </c:pt>
                <c:pt idx="9166">
                  <c:v>63</c:v>
                </c:pt>
                <c:pt idx="9167">
                  <c:v>62.6</c:v>
                </c:pt>
                <c:pt idx="9168">
                  <c:v>61.9</c:v>
                </c:pt>
                <c:pt idx="9169">
                  <c:v>60.8</c:v>
                </c:pt>
                <c:pt idx="9170">
                  <c:v>60.4</c:v>
                </c:pt>
                <c:pt idx="9171">
                  <c:v>59.4</c:v>
                </c:pt>
                <c:pt idx="9172">
                  <c:v>59</c:v>
                </c:pt>
                <c:pt idx="9173">
                  <c:v>58.5</c:v>
                </c:pt>
                <c:pt idx="9174">
                  <c:v>57.7</c:v>
                </c:pt>
                <c:pt idx="9175">
                  <c:v>57.2</c:v>
                </c:pt>
                <c:pt idx="9176">
                  <c:v>56.8</c:v>
                </c:pt>
                <c:pt idx="9177">
                  <c:v>56.3</c:v>
                </c:pt>
                <c:pt idx="9178">
                  <c:v>55.9</c:v>
                </c:pt>
                <c:pt idx="9179">
                  <c:v>55.6</c:v>
                </c:pt>
                <c:pt idx="9180">
                  <c:v>55.2</c:v>
                </c:pt>
                <c:pt idx="9181">
                  <c:v>54.3</c:v>
                </c:pt>
                <c:pt idx="9182">
                  <c:v>53.6</c:v>
                </c:pt>
                <c:pt idx="9183">
                  <c:v>53.2</c:v>
                </c:pt>
                <c:pt idx="9184">
                  <c:v>52.9</c:v>
                </c:pt>
                <c:pt idx="9185">
                  <c:v>52.3</c:v>
                </c:pt>
                <c:pt idx="9186">
                  <c:v>52.2</c:v>
                </c:pt>
                <c:pt idx="9187">
                  <c:v>52.2</c:v>
                </c:pt>
                <c:pt idx="9188">
                  <c:v>52</c:v>
                </c:pt>
                <c:pt idx="9189">
                  <c:v>51.6</c:v>
                </c:pt>
                <c:pt idx="9190">
                  <c:v>51.1</c:v>
                </c:pt>
                <c:pt idx="9191">
                  <c:v>50.4</c:v>
                </c:pt>
                <c:pt idx="9192">
                  <c:v>50.2</c:v>
                </c:pt>
                <c:pt idx="9193">
                  <c:v>50.4</c:v>
                </c:pt>
                <c:pt idx="9194">
                  <c:v>50.5</c:v>
                </c:pt>
                <c:pt idx="9195">
                  <c:v>50.4</c:v>
                </c:pt>
                <c:pt idx="9196">
                  <c:v>50.2</c:v>
                </c:pt>
                <c:pt idx="9197">
                  <c:v>49.6</c:v>
                </c:pt>
                <c:pt idx="9198">
                  <c:v>49.8</c:v>
                </c:pt>
                <c:pt idx="9199">
                  <c:v>49.6</c:v>
                </c:pt>
                <c:pt idx="9200">
                  <c:v>49.6</c:v>
                </c:pt>
                <c:pt idx="9201">
                  <c:v>49.6</c:v>
                </c:pt>
                <c:pt idx="9202">
                  <c:v>49.6</c:v>
                </c:pt>
                <c:pt idx="9203">
                  <c:v>50</c:v>
                </c:pt>
                <c:pt idx="9204">
                  <c:v>49.8</c:v>
                </c:pt>
                <c:pt idx="9205">
                  <c:v>49.5</c:v>
                </c:pt>
                <c:pt idx="9206">
                  <c:v>49.3</c:v>
                </c:pt>
                <c:pt idx="9207">
                  <c:v>49.3</c:v>
                </c:pt>
                <c:pt idx="9208">
                  <c:v>49.5</c:v>
                </c:pt>
                <c:pt idx="9209">
                  <c:v>49.1</c:v>
                </c:pt>
                <c:pt idx="9210">
                  <c:v>49.1</c:v>
                </c:pt>
                <c:pt idx="9211">
                  <c:v>49.1</c:v>
                </c:pt>
                <c:pt idx="9212">
                  <c:v>48.9</c:v>
                </c:pt>
                <c:pt idx="9213">
                  <c:v>48.7</c:v>
                </c:pt>
                <c:pt idx="9214">
                  <c:v>49.1</c:v>
                </c:pt>
                <c:pt idx="9215">
                  <c:v>49.3</c:v>
                </c:pt>
                <c:pt idx="9216">
                  <c:v>49.5</c:v>
                </c:pt>
                <c:pt idx="9217">
                  <c:v>49.3</c:v>
                </c:pt>
                <c:pt idx="9218">
                  <c:v>49.3</c:v>
                </c:pt>
                <c:pt idx="9219">
                  <c:v>49.5</c:v>
                </c:pt>
                <c:pt idx="9220">
                  <c:v>49.1</c:v>
                </c:pt>
                <c:pt idx="9221">
                  <c:v>48.9</c:v>
                </c:pt>
                <c:pt idx="9222">
                  <c:v>48.7</c:v>
                </c:pt>
                <c:pt idx="9223">
                  <c:v>48.7</c:v>
                </c:pt>
                <c:pt idx="9224">
                  <c:v>48.7</c:v>
                </c:pt>
                <c:pt idx="9225">
                  <c:v>48.7</c:v>
                </c:pt>
                <c:pt idx="9226">
                  <c:v>49.1</c:v>
                </c:pt>
                <c:pt idx="9227">
                  <c:v>48.9</c:v>
                </c:pt>
                <c:pt idx="9228">
                  <c:v>48.9</c:v>
                </c:pt>
                <c:pt idx="9229">
                  <c:v>48.9</c:v>
                </c:pt>
                <c:pt idx="9230">
                  <c:v>48.9</c:v>
                </c:pt>
                <c:pt idx="9231">
                  <c:v>48.6</c:v>
                </c:pt>
                <c:pt idx="9232">
                  <c:v>47.5</c:v>
                </c:pt>
                <c:pt idx="9233">
                  <c:v>47.3</c:v>
                </c:pt>
                <c:pt idx="9234">
                  <c:v>47.7</c:v>
                </c:pt>
                <c:pt idx="9235">
                  <c:v>48</c:v>
                </c:pt>
                <c:pt idx="9236">
                  <c:v>48</c:v>
                </c:pt>
                <c:pt idx="9237">
                  <c:v>46.8</c:v>
                </c:pt>
                <c:pt idx="9238">
                  <c:v>47.3</c:v>
                </c:pt>
                <c:pt idx="9239">
                  <c:v>46.9</c:v>
                </c:pt>
                <c:pt idx="9240">
                  <c:v>47.1</c:v>
                </c:pt>
                <c:pt idx="9241">
                  <c:v>47.5</c:v>
                </c:pt>
                <c:pt idx="9242">
                  <c:v>47.8</c:v>
                </c:pt>
                <c:pt idx="9243">
                  <c:v>48.2</c:v>
                </c:pt>
                <c:pt idx="9244">
                  <c:v>48.7</c:v>
                </c:pt>
                <c:pt idx="9245">
                  <c:v>48.4</c:v>
                </c:pt>
                <c:pt idx="9246">
                  <c:v>48.6</c:v>
                </c:pt>
                <c:pt idx="9247">
                  <c:v>49.1</c:v>
                </c:pt>
                <c:pt idx="9248">
                  <c:v>49.3</c:v>
                </c:pt>
                <c:pt idx="9249">
                  <c:v>49.5</c:v>
                </c:pt>
                <c:pt idx="9250">
                  <c:v>50.4</c:v>
                </c:pt>
                <c:pt idx="9251">
                  <c:v>50.2</c:v>
                </c:pt>
                <c:pt idx="9252">
                  <c:v>50.4</c:v>
                </c:pt>
                <c:pt idx="9253">
                  <c:v>51.4</c:v>
                </c:pt>
                <c:pt idx="9254">
                  <c:v>53.2</c:v>
                </c:pt>
                <c:pt idx="9255">
                  <c:v>53.6</c:v>
                </c:pt>
                <c:pt idx="9256">
                  <c:v>54</c:v>
                </c:pt>
                <c:pt idx="9257">
                  <c:v>54</c:v>
                </c:pt>
                <c:pt idx="9258">
                  <c:v>54</c:v>
                </c:pt>
                <c:pt idx="9259">
                  <c:v>54.9</c:v>
                </c:pt>
                <c:pt idx="9260">
                  <c:v>55.9</c:v>
                </c:pt>
                <c:pt idx="9261">
                  <c:v>57.7</c:v>
                </c:pt>
                <c:pt idx="9262">
                  <c:v>64.400000000000006</c:v>
                </c:pt>
                <c:pt idx="9263">
                  <c:v>65.099999999999994</c:v>
                </c:pt>
                <c:pt idx="9264">
                  <c:v>64.2</c:v>
                </c:pt>
                <c:pt idx="9265">
                  <c:v>66</c:v>
                </c:pt>
                <c:pt idx="9266">
                  <c:v>65.3</c:v>
                </c:pt>
                <c:pt idx="9267">
                  <c:v>65.099999999999994</c:v>
                </c:pt>
                <c:pt idx="9268">
                  <c:v>68.2</c:v>
                </c:pt>
                <c:pt idx="9269">
                  <c:v>73</c:v>
                </c:pt>
                <c:pt idx="9270">
                  <c:v>75.900000000000006</c:v>
                </c:pt>
                <c:pt idx="9271">
                  <c:v>76.8</c:v>
                </c:pt>
                <c:pt idx="9272">
                  <c:v>78.3</c:v>
                </c:pt>
                <c:pt idx="9273">
                  <c:v>74.3</c:v>
                </c:pt>
                <c:pt idx="9274">
                  <c:v>74.5</c:v>
                </c:pt>
                <c:pt idx="9275">
                  <c:v>70.2</c:v>
                </c:pt>
                <c:pt idx="9276">
                  <c:v>66.599999999999994</c:v>
                </c:pt>
                <c:pt idx="9277">
                  <c:v>64.599999999999994</c:v>
                </c:pt>
                <c:pt idx="9278">
                  <c:v>64</c:v>
                </c:pt>
                <c:pt idx="9279">
                  <c:v>62.6</c:v>
                </c:pt>
                <c:pt idx="9280">
                  <c:v>62.6</c:v>
                </c:pt>
                <c:pt idx="9281">
                  <c:v>63</c:v>
                </c:pt>
                <c:pt idx="9282">
                  <c:v>62.2</c:v>
                </c:pt>
                <c:pt idx="9283">
                  <c:v>61.9</c:v>
                </c:pt>
                <c:pt idx="9284">
                  <c:v>61.5</c:v>
                </c:pt>
                <c:pt idx="9285">
                  <c:v>61.2</c:v>
                </c:pt>
                <c:pt idx="9286">
                  <c:v>61.2</c:v>
                </c:pt>
                <c:pt idx="9287">
                  <c:v>60.8</c:v>
                </c:pt>
                <c:pt idx="9288">
                  <c:v>60.4</c:v>
                </c:pt>
                <c:pt idx="9289">
                  <c:v>59.9</c:v>
                </c:pt>
                <c:pt idx="9290">
                  <c:v>59.2</c:v>
                </c:pt>
                <c:pt idx="9291">
                  <c:v>58.6</c:v>
                </c:pt>
                <c:pt idx="9292">
                  <c:v>57.9</c:v>
                </c:pt>
                <c:pt idx="9293">
                  <c:v>57.2</c:v>
                </c:pt>
                <c:pt idx="9294">
                  <c:v>56.7</c:v>
                </c:pt>
                <c:pt idx="9295">
                  <c:v>55.9</c:v>
                </c:pt>
                <c:pt idx="9296">
                  <c:v>55.4</c:v>
                </c:pt>
                <c:pt idx="9297">
                  <c:v>55.4</c:v>
                </c:pt>
                <c:pt idx="9298">
                  <c:v>54.9</c:v>
                </c:pt>
                <c:pt idx="9299">
                  <c:v>54.7</c:v>
                </c:pt>
                <c:pt idx="9300">
                  <c:v>54.5</c:v>
                </c:pt>
                <c:pt idx="9301">
                  <c:v>54.1</c:v>
                </c:pt>
                <c:pt idx="9302">
                  <c:v>54.5</c:v>
                </c:pt>
                <c:pt idx="9303">
                  <c:v>55.4</c:v>
                </c:pt>
                <c:pt idx="9304">
                  <c:v>55.2</c:v>
                </c:pt>
                <c:pt idx="9305">
                  <c:v>55</c:v>
                </c:pt>
                <c:pt idx="9306">
                  <c:v>54.7</c:v>
                </c:pt>
                <c:pt idx="9307">
                  <c:v>54.5</c:v>
                </c:pt>
                <c:pt idx="9308">
                  <c:v>54.3</c:v>
                </c:pt>
                <c:pt idx="9309">
                  <c:v>53.8</c:v>
                </c:pt>
                <c:pt idx="9310">
                  <c:v>53.8</c:v>
                </c:pt>
                <c:pt idx="9311">
                  <c:v>53.2</c:v>
                </c:pt>
                <c:pt idx="9312">
                  <c:v>52.3</c:v>
                </c:pt>
                <c:pt idx="9313">
                  <c:v>51.6</c:v>
                </c:pt>
                <c:pt idx="9314">
                  <c:v>51.3</c:v>
                </c:pt>
                <c:pt idx="9315">
                  <c:v>50.5</c:v>
                </c:pt>
                <c:pt idx="9316">
                  <c:v>50.2</c:v>
                </c:pt>
                <c:pt idx="9317">
                  <c:v>49.5</c:v>
                </c:pt>
                <c:pt idx="9318">
                  <c:v>49.1</c:v>
                </c:pt>
                <c:pt idx="9319">
                  <c:v>48.7</c:v>
                </c:pt>
                <c:pt idx="9320">
                  <c:v>48.2</c:v>
                </c:pt>
                <c:pt idx="9321">
                  <c:v>48</c:v>
                </c:pt>
                <c:pt idx="9322">
                  <c:v>47.5</c:v>
                </c:pt>
                <c:pt idx="9323">
                  <c:v>46.8</c:v>
                </c:pt>
                <c:pt idx="9324">
                  <c:v>46.4</c:v>
                </c:pt>
                <c:pt idx="9325">
                  <c:v>46.2</c:v>
                </c:pt>
                <c:pt idx="9326">
                  <c:v>46.2</c:v>
                </c:pt>
                <c:pt idx="9327">
                  <c:v>46.4</c:v>
                </c:pt>
                <c:pt idx="9328">
                  <c:v>46.9</c:v>
                </c:pt>
                <c:pt idx="9329">
                  <c:v>46.4</c:v>
                </c:pt>
                <c:pt idx="9330">
                  <c:v>45.1</c:v>
                </c:pt>
                <c:pt idx="9331">
                  <c:v>44.4</c:v>
                </c:pt>
                <c:pt idx="9332">
                  <c:v>43.9</c:v>
                </c:pt>
                <c:pt idx="9333">
                  <c:v>43.5</c:v>
                </c:pt>
                <c:pt idx="9334">
                  <c:v>43.2</c:v>
                </c:pt>
                <c:pt idx="9335">
                  <c:v>42.8</c:v>
                </c:pt>
                <c:pt idx="9336">
                  <c:v>42.3</c:v>
                </c:pt>
                <c:pt idx="9337">
                  <c:v>42.1</c:v>
                </c:pt>
                <c:pt idx="9338">
                  <c:v>42.1</c:v>
                </c:pt>
                <c:pt idx="9339">
                  <c:v>41.9</c:v>
                </c:pt>
                <c:pt idx="9340">
                  <c:v>42.1</c:v>
                </c:pt>
                <c:pt idx="9341">
                  <c:v>42.1</c:v>
                </c:pt>
                <c:pt idx="9342">
                  <c:v>42.1</c:v>
                </c:pt>
                <c:pt idx="9343">
                  <c:v>42.1</c:v>
                </c:pt>
                <c:pt idx="9344">
                  <c:v>41.9</c:v>
                </c:pt>
                <c:pt idx="9345">
                  <c:v>41.7</c:v>
                </c:pt>
                <c:pt idx="9346">
                  <c:v>41.4</c:v>
                </c:pt>
                <c:pt idx="9347">
                  <c:v>41</c:v>
                </c:pt>
                <c:pt idx="9348">
                  <c:v>40.6</c:v>
                </c:pt>
                <c:pt idx="9349">
                  <c:v>40.300000000000011</c:v>
                </c:pt>
                <c:pt idx="9350">
                  <c:v>39.9</c:v>
                </c:pt>
                <c:pt idx="9351">
                  <c:v>39.9</c:v>
                </c:pt>
                <c:pt idx="9352">
                  <c:v>39.9</c:v>
                </c:pt>
                <c:pt idx="9353">
                  <c:v>39.9</c:v>
                </c:pt>
                <c:pt idx="9354">
                  <c:v>40.1</c:v>
                </c:pt>
                <c:pt idx="9355">
                  <c:v>40.1</c:v>
                </c:pt>
                <c:pt idx="9356">
                  <c:v>39.200000000000003</c:v>
                </c:pt>
                <c:pt idx="9357">
                  <c:v>38.5</c:v>
                </c:pt>
                <c:pt idx="9358">
                  <c:v>38.700000000000003</c:v>
                </c:pt>
                <c:pt idx="9359">
                  <c:v>38.300000000000011</c:v>
                </c:pt>
                <c:pt idx="9360">
                  <c:v>38.5</c:v>
                </c:pt>
                <c:pt idx="9361">
                  <c:v>37.9</c:v>
                </c:pt>
                <c:pt idx="9362">
                  <c:v>37.6</c:v>
                </c:pt>
                <c:pt idx="9363">
                  <c:v>37</c:v>
                </c:pt>
                <c:pt idx="9364">
                  <c:v>36.9</c:v>
                </c:pt>
                <c:pt idx="9365">
                  <c:v>36.5</c:v>
                </c:pt>
                <c:pt idx="9366">
                  <c:v>36.300000000000011</c:v>
                </c:pt>
                <c:pt idx="9367">
                  <c:v>36.300000000000011</c:v>
                </c:pt>
                <c:pt idx="9368">
                  <c:v>36.1</c:v>
                </c:pt>
                <c:pt idx="9369">
                  <c:v>35.800000000000011</c:v>
                </c:pt>
                <c:pt idx="9370">
                  <c:v>35.6</c:v>
                </c:pt>
                <c:pt idx="9371">
                  <c:v>35.6</c:v>
                </c:pt>
                <c:pt idx="9372">
                  <c:v>35.200000000000003</c:v>
                </c:pt>
                <c:pt idx="9373">
                  <c:v>35.1</c:v>
                </c:pt>
                <c:pt idx="9374">
                  <c:v>34.700000000000003</c:v>
                </c:pt>
                <c:pt idx="9375">
                  <c:v>34.300000000000011</c:v>
                </c:pt>
                <c:pt idx="9376">
                  <c:v>34.200000000000003</c:v>
                </c:pt>
                <c:pt idx="9377">
                  <c:v>34</c:v>
                </c:pt>
                <c:pt idx="9378">
                  <c:v>33.800000000000011</c:v>
                </c:pt>
                <c:pt idx="9379">
                  <c:v>33.4</c:v>
                </c:pt>
                <c:pt idx="9380">
                  <c:v>33.1</c:v>
                </c:pt>
                <c:pt idx="9381">
                  <c:v>33.1</c:v>
                </c:pt>
                <c:pt idx="9382">
                  <c:v>32.700000000000003</c:v>
                </c:pt>
                <c:pt idx="9383">
                  <c:v>32.4</c:v>
                </c:pt>
                <c:pt idx="9384">
                  <c:v>32.200000000000003</c:v>
                </c:pt>
                <c:pt idx="9385">
                  <c:v>32.200000000000003</c:v>
                </c:pt>
                <c:pt idx="9386">
                  <c:v>32</c:v>
                </c:pt>
                <c:pt idx="9387">
                  <c:v>32.200000000000003</c:v>
                </c:pt>
                <c:pt idx="9388">
                  <c:v>32.4</c:v>
                </c:pt>
                <c:pt idx="9389">
                  <c:v>32.5</c:v>
                </c:pt>
                <c:pt idx="9390">
                  <c:v>32.5</c:v>
                </c:pt>
                <c:pt idx="9391">
                  <c:v>33.300000000000011</c:v>
                </c:pt>
                <c:pt idx="9392">
                  <c:v>33.800000000000011</c:v>
                </c:pt>
                <c:pt idx="9393">
                  <c:v>33.800000000000011</c:v>
                </c:pt>
                <c:pt idx="9394">
                  <c:v>35.200000000000003</c:v>
                </c:pt>
                <c:pt idx="9395">
                  <c:v>35.800000000000011</c:v>
                </c:pt>
                <c:pt idx="9396">
                  <c:v>36.300000000000011</c:v>
                </c:pt>
                <c:pt idx="9397">
                  <c:v>37.6</c:v>
                </c:pt>
                <c:pt idx="9398">
                  <c:v>38.800000000000011</c:v>
                </c:pt>
                <c:pt idx="9399">
                  <c:v>40.1</c:v>
                </c:pt>
                <c:pt idx="9400">
                  <c:v>41</c:v>
                </c:pt>
                <c:pt idx="9401">
                  <c:v>41.9</c:v>
                </c:pt>
                <c:pt idx="9402">
                  <c:v>43</c:v>
                </c:pt>
                <c:pt idx="9403">
                  <c:v>43.7</c:v>
                </c:pt>
                <c:pt idx="9404">
                  <c:v>44.4</c:v>
                </c:pt>
                <c:pt idx="9405">
                  <c:v>48</c:v>
                </c:pt>
                <c:pt idx="9406">
                  <c:v>50</c:v>
                </c:pt>
                <c:pt idx="9407">
                  <c:v>49.3</c:v>
                </c:pt>
                <c:pt idx="9408">
                  <c:v>48.6</c:v>
                </c:pt>
                <c:pt idx="9409">
                  <c:v>50.4</c:v>
                </c:pt>
                <c:pt idx="9410">
                  <c:v>52.3</c:v>
                </c:pt>
                <c:pt idx="9411">
                  <c:v>53.2</c:v>
                </c:pt>
                <c:pt idx="9412">
                  <c:v>54.7</c:v>
                </c:pt>
                <c:pt idx="9413">
                  <c:v>61.5</c:v>
                </c:pt>
                <c:pt idx="9414">
                  <c:v>66</c:v>
                </c:pt>
                <c:pt idx="9415">
                  <c:v>69.3</c:v>
                </c:pt>
                <c:pt idx="9416">
                  <c:v>68.900000000000006</c:v>
                </c:pt>
                <c:pt idx="9417">
                  <c:v>73</c:v>
                </c:pt>
                <c:pt idx="9418">
                  <c:v>73.599999999999994</c:v>
                </c:pt>
                <c:pt idx="9419">
                  <c:v>74.7</c:v>
                </c:pt>
                <c:pt idx="9420">
                  <c:v>73</c:v>
                </c:pt>
                <c:pt idx="9421">
                  <c:v>70.5</c:v>
                </c:pt>
                <c:pt idx="9422">
                  <c:v>67.3</c:v>
                </c:pt>
                <c:pt idx="9423">
                  <c:v>68.5</c:v>
                </c:pt>
                <c:pt idx="9424">
                  <c:v>66.400000000000006</c:v>
                </c:pt>
                <c:pt idx="9425">
                  <c:v>64.900000000000006</c:v>
                </c:pt>
                <c:pt idx="9426">
                  <c:v>65.5</c:v>
                </c:pt>
                <c:pt idx="9427">
                  <c:v>62.8</c:v>
                </c:pt>
                <c:pt idx="9428">
                  <c:v>61.2</c:v>
                </c:pt>
                <c:pt idx="9429">
                  <c:v>60.1</c:v>
                </c:pt>
                <c:pt idx="9430">
                  <c:v>59.2</c:v>
                </c:pt>
                <c:pt idx="9431">
                  <c:v>58.3</c:v>
                </c:pt>
                <c:pt idx="9432">
                  <c:v>58.1</c:v>
                </c:pt>
                <c:pt idx="9433">
                  <c:v>59.5</c:v>
                </c:pt>
                <c:pt idx="9434">
                  <c:v>64.599999999999994</c:v>
                </c:pt>
                <c:pt idx="9435">
                  <c:v>63</c:v>
                </c:pt>
                <c:pt idx="9436">
                  <c:v>60.1</c:v>
                </c:pt>
                <c:pt idx="9437">
                  <c:v>58.1</c:v>
                </c:pt>
                <c:pt idx="9438">
                  <c:v>56.1</c:v>
                </c:pt>
                <c:pt idx="9439">
                  <c:v>54.7</c:v>
                </c:pt>
                <c:pt idx="9440">
                  <c:v>55</c:v>
                </c:pt>
                <c:pt idx="9441">
                  <c:v>54.5</c:v>
                </c:pt>
                <c:pt idx="9442">
                  <c:v>53.8</c:v>
                </c:pt>
                <c:pt idx="9443">
                  <c:v>53.1</c:v>
                </c:pt>
                <c:pt idx="9444">
                  <c:v>52.2</c:v>
                </c:pt>
                <c:pt idx="9445">
                  <c:v>51.3</c:v>
                </c:pt>
                <c:pt idx="9446">
                  <c:v>50.4</c:v>
                </c:pt>
                <c:pt idx="9447">
                  <c:v>48.6</c:v>
                </c:pt>
                <c:pt idx="9448">
                  <c:v>47.3</c:v>
                </c:pt>
                <c:pt idx="9449">
                  <c:v>47.1</c:v>
                </c:pt>
                <c:pt idx="9450">
                  <c:v>46.8</c:v>
                </c:pt>
                <c:pt idx="9451">
                  <c:v>46.4</c:v>
                </c:pt>
                <c:pt idx="9452">
                  <c:v>45.5</c:v>
                </c:pt>
                <c:pt idx="9453">
                  <c:v>43.2</c:v>
                </c:pt>
                <c:pt idx="9454">
                  <c:v>42.3</c:v>
                </c:pt>
                <c:pt idx="9455">
                  <c:v>42.4</c:v>
                </c:pt>
                <c:pt idx="9456">
                  <c:v>41.9</c:v>
                </c:pt>
                <c:pt idx="9457">
                  <c:v>41.7</c:v>
                </c:pt>
                <c:pt idx="9458">
                  <c:v>41.5</c:v>
                </c:pt>
                <c:pt idx="9459">
                  <c:v>41.2</c:v>
                </c:pt>
                <c:pt idx="9460">
                  <c:v>40.800000000000011</c:v>
                </c:pt>
                <c:pt idx="9461">
                  <c:v>40.5</c:v>
                </c:pt>
                <c:pt idx="9462">
                  <c:v>40.1</c:v>
                </c:pt>
                <c:pt idx="9463">
                  <c:v>40.1</c:v>
                </c:pt>
                <c:pt idx="9464">
                  <c:v>39.700000000000003</c:v>
                </c:pt>
                <c:pt idx="9465">
                  <c:v>39.700000000000003</c:v>
                </c:pt>
                <c:pt idx="9466">
                  <c:v>39.6</c:v>
                </c:pt>
                <c:pt idx="9467">
                  <c:v>39.6</c:v>
                </c:pt>
                <c:pt idx="9468">
                  <c:v>39.4</c:v>
                </c:pt>
                <c:pt idx="9469">
                  <c:v>39.200000000000003</c:v>
                </c:pt>
                <c:pt idx="9470">
                  <c:v>37.6</c:v>
                </c:pt>
                <c:pt idx="9471">
                  <c:v>36.5</c:v>
                </c:pt>
                <c:pt idx="9472">
                  <c:v>35.6</c:v>
                </c:pt>
                <c:pt idx="9473">
                  <c:v>32.9</c:v>
                </c:pt>
                <c:pt idx="9474">
                  <c:v>33.300000000000011</c:v>
                </c:pt>
                <c:pt idx="9475">
                  <c:v>34.5</c:v>
                </c:pt>
                <c:pt idx="9476">
                  <c:v>34.700000000000003</c:v>
                </c:pt>
                <c:pt idx="9477">
                  <c:v>34.700000000000003</c:v>
                </c:pt>
                <c:pt idx="9478">
                  <c:v>29.5</c:v>
                </c:pt>
                <c:pt idx="9479">
                  <c:v>29.7</c:v>
                </c:pt>
                <c:pt idx="9480">
                  <c:v>30</c:v>
                </c:pt>
                <c:pt idx="9481">
                  <c:v>30.4</c:v>
                </c:pt>
                <c:pt idx="9482">
                  <c:v>30.6</c:v>
                </c:pt>
                <c:pt idx="9483">
                  <c:v>30.6</c:v>
                </c:pt>
                <c:pt idx="9484">
                  <c:v>30.6</c:v>
                </c:pt>
                <c:pt idx="9485">
                  <c:v>30.7</c:v>
                </c:pt>
                <c:pt idx="9486">
                  <c:v>30.7</c:v>
                </c:pt>
                <c:pt idx="9487">
                  <c:v>30.7</c:v>
                </c:pt>
                <c:pt idx="9488">
                  <c:v>30.7</c:v>
                </c:pt>
                <c:pt idx="9489">
                  <c:v>30.9</c:v>
                </c:pt>
                <c:pt idx="9490">
                  <c:v>31.1</c:v>
                </c:pt>
                <c:pt idx="9491">
                  <c:v>31.1</c:v>
                </c:pt>
                <c:pt idx="9492">
                  <c:v>31.3</c:v>
                </c:pt>
                <c:pt idx="9493">
                  <c:v>31.6</c:v>
                </c:pt>
                <c:pt idx="9494">
                  <c:v>32.200000000000003</c:v>
                </c:pt>
                <c:pt idx="9495">
                  <c:v>33.1</c:v>
                </c:pt>
                <c:pt idx="9496">
                  <c:v>33.800000000000011</c:v>
                </c:pt>
                <c:pt idx="9497">
                  <c:v>34.5</c:v>
                </c:pt>
                <c:pt idx="9498">
                  <c:v>35.1</c:v>
                </c:pt>
                <c:pt idx="9499">
                  <c:v>35.6</c:v>
                </c:pt>
                <c:pt idx="9500">
                  <c:v>36.1</c:v>
                </c:pt>
                <c:pt idx="9501">
                  <c:v>36.9</c:v>
                </c:pt>
                <c:pt idx="9502">
                  <c:v>37.800000000000011</c:v>
                </c:pt>
                <c:pt idx="9503">
                  <c:v>39</c:v>
                </c:pt>
                <c:pt idx="9504">
                  <c:v>39.9</c:v>
                </c:pt>
                <c:pt idx="9505">
                  <c:v>41.5</c:v>
                </c:pt>
                <c:pt idx="9506">
                  <c:v>42.8</c:v>
                </c:pt>
                <c:pt idx="9507">
                  <c:v>45</c:v>
                </c:pt>
                <c:pt idx="9508">
                  <c:v>48.4</c:v>
                </c:pt>
                <c:pt idx="9509">
                  <c:v>49.6</c:v>
                </c:pt>
                <c:pt idx="9510">
                  <c:v>51.8</c:v>
                </c:pt>
                <c:pt idx="9511">
                  <c:v>51.8</c:v>
                </c:pt>
                <c:pt idx="9512">
                  <c:v>50.2</c:v>
                </c:pt>
                <c:pt idx="9513">
                  <c:v>50.5</c:v>
                </c:pt>
                <c:pt idx="9514">
                  <c:v>50</c:v>
                </c:pt>
                <c:pt idx="9515">
                  <c:v>50</c:v>
                </c:pt>
                <c:pt idx="9516">
                  <c:v>50.7</c:v>
                </c:pt>
                <c:pt idx="9517">
                  <c:v>52.5</c:v>
                </c:pt>
                <c:pt idx="9518">
                  <c:v>52.7</c:v>
                </c:pt>
                <c:pt idx="9519">
                  <c:v>52.2</c:v>
                </c:pt>
                <c:pt idx="9520">
                  <c:v>52.3</c:v>
                </c:pt>
                <c:pt idx="9521">
                  <c:v>54.1</c:v>
                </c:pt>
                <c:pt idx="9522">
                  <c:v>53.8</c:v>
                </c:pt>
                <c:pt idx="9523">
                  <c:v>55</c:v>
                </c:pt>
                <c:pt idx="9524">
                  <c:v>55.6</c:v>
                </c:pt>
                <c:pt idx="9525">
                  <c:v>57</c:v>
                </c:pt>
                <c:pt idx="9526">
                  <c:v>60.1</c:v>
                </c:pt>
                <c:pt idx="9527">
                  <c:v>61.2</c:v>
                </c:pt>
                <c:pt idx="9528">
                  <c:v>63</c:v>
                </c:pt>
                <c:pt idx="9529">
                  <c:v>62.8</c:v>
                </c:pt>
                <c:pt idx="9530">
                  <c:v>61.7</c:v>
                </c:pt>
                <c:pt idx="9531">
                  <c:v>64.400000000000006</c:v>
                </c:pt>
                <c:pt idx="9532">
                  <c:v>66</c:v>
                </c:pt>
                <c:pt idx="9533">
                  <c:v>66.900000000000006</c:v>
                </c:pt>
                <c:pt idx="9534">
                  <c:v>70</c:v>
                </c:pt>
                <c:pt idx="9535">
                  <c:v>66.2</c:v>
                </c:pt>
                <c:pt idx="9536">
                  <c:v>61.2</c:v>
                </c:pt>
                <c:pt idx="9537">
                  <c:v>58.1</c:v>
                </c:pt>
                <c:pt idx="9538">
                  <c:v>57</c:v>
                </c:pt>
                <c:pt idx="9539">
                  <c:v>55.6</c:v>
                </c:pt>
                <c:pt idx="9540">
                  <c:v>53.6</c:v>
                </c:pt>
                <c:pt idx="9541">
                  <c:v>52.5</c:v>
                </c:pt>
                <c:pt idx="9542">
                  <c:v>60.6</c:v>
                </c:pt>
                <c:pt idx="9543">
                  <c:v>63.3</c:v>
                </c:pt>
                <c:pt idx="9544">
                  <c:v>64.2</c:v>
                </c:pt>
                <c:pt idx="9545">
                  <c:v>59.2</c:v>
                </c:pt>
                <c:pt idx="9546">
                  <c:v>62.4</c:v>
                </c:pt>
                <c:pt idx="9547">
                  <c:v>62.2</c:v>
                </c:pt>
                <c:pt idx="9548">
                  <c:v>61.3</c:v>
                </c:pt>
                <c:pt idx="9549">
                  <c:v>56.7</c:v>
                </c:pt>
                <c:pt idx="9550">
                  <c:v>57.2</c:v>
                </c:pt>
                <c:pt idx="9551">
                  <c:v>55.9</c:v>
                </c:pt>
                <c:pt idx="9552">
                  <c:v>54.7</c:v>
                </c:pt>
                <c:pt idx="9553">
                  <c:v>53.2</c:v>
                </c:pt>
                <c:pt idx="9554">
                  <c:v>51.8</c:v>
                </c:pt>
                <c:pt idx="9555">
                  <c:v>50.5</c:v>
                </c:pt>
                <c:pt idx="9556">
                  <c:v>49.3</c:v>
                </c:pt>
                <c:pt idx="9557">
                  <c:v>47.1</c:v>
                </c:pt>
                <c:pt idx="9558">
                  <c:v>45.9</c:v>
                </c:pt>
                <c:pt idx="9559">
                  <c:v>44.8</c:v>
                </c:pt>
                <c:pt idx="9560">
                  <c:v>43.7</c:v>
                </c:pt>
                <c:pt idx="9561">
                  <c:v>42.8</c:v>
                </c:pt>
                <c:pt idx="9562">
                  <c:v>41.7</c:v>
                </c:pt>
                <c:pt idx="9563">
                  <c:v>40.6</c:v>
                </c:pt>
                <c:pt idx="9564">
                  <c:v>39.9</c:v>
                </c:pt>
                <c:pt idx="9565">
                  <c:v>39.4</c:v>
                </c:pt>
                <c:pt idx="9566">
                  <c:v>38.700000000000003</c:v>
                </c:pt>
                <c:pt idx="9567">
                  <c:v>37.800000000000011</c:v>
                </c:pt>
                <c:pt idx="9568">
                  <c:v>37.200000000000003</c:v>
                </c:pt>
                <c:pt idx="9569">
                  <c:v>36.700000000000003</c:v>
                </c:pt>
                <c:pt idx="9570">
                  <c:v>36.1</c:v>
                </c:pt>
                <c:pt idx="9571">
                  <c:v>35.6</c:v>
                </c:pt>
                <c:pt idx="9572">
                  <c:v>35.1</c:v>
                </c:pt>
                <c:pt idx="9573">
                  <c:v>34.5</c:v>
                </c:pt>
                <c:pt idx="9574">
                  <c:v>34.200000000000003</c:v>
                </c:pt>
                <c:pt idx="9575">
                  <c:v>34.300000000000011</c:v>
                </c:pt>
                <c:pt idx="9576">
                  <c:v>34.5</c:v>
                </c:pt>
                <c:pt idx="9577">
                  <c:v>34.300000000000011</c:v>
                </c:pt>
                <c:pt idx="9578">
                  <c:v>34</c:v>
                </c:pt>
                <c:pt idx="9579">
                  <c:v>33.800000000000011</c:v>
                </c:pt>
                <c:pt idx="9580">
                  <c:v>33.800000000000011</c:v>
                </c:pt>
                <c:pt idx="9581">
                  <c:v>33.6</c:v>
                </c:pt>
                <c:pt idx="9582">
                  <c:v>33.800000000000011</c:v>
                </c:pt>
                <c:pt idx="9583">
                  <c:v>33.6</c:v>
                </c:pt>
                <c:pt idx="9584">
                  <c:v>34</c:v>
                </c:pt>
                <c:pt idx="9585">
                  <c:v>33.800000000000011</c:v>
                </c:pt>
                <c:pt idx="9586">
                  <c:v>33.800000000000011</c:v>
                </c:pt>
                <c:pt idx="9587">
                  <c:v>33.6</c:v>
                </c:pt>
                <c:pt idx="9588">
                  <c:v>33.6</c:v>
                </c:pt>
                <c:pt idx="9589">
                  <c:v>33.4</c:v>
                </c:pt>
                <c:pt idx="9590">
                  <c:v>33.4</c:v>
                </c:pt>
                <c:pt idx="9591">
                  <c:v>33.1</c:v>
                </c:pt>
                <c:pt idx="9592">
                  <c:v>32.200000000000003</c:v>
                </c:pt>
                <c:pt idx="9593">
                  <c:v>31.3</c:v>
                </c:pt>
                <c:pt idx="9594">
                  <c:v>31.1</c:v>
                </c:pt>
                <c:pt idx="9595">
                  <c:v>31.5</c:v>
                </c:pt>
                <c:pt idx="9596">
                  <c:v>31.8</c:v>
                </c:pt>
                <c:pt idx="9597">
                  <c:v>32</c:v>
                </c:pt>
                <c:pt idx="9598">
                  <c:v>31.8</c:v>
                </c:pt>
                <c:pt idx="9599">
                  <c:v>31.3</c:v>
                </c:pt>
                <c:pt idx="9600">
                  <c:v>31.3</c:v>
                </c:pt>
                <c:pt idx="9601">
                  <c:v>31.3</c:v>
                </c:pt>
                <c:pt idx="9602">
                  <c:v>31.3</c:v>
                </c:pt>
                <c:pt idx="9603">
                  <c:v>31.3</c:v>
                </c:pt>
                <c:pt idx="9604">
                  <c:v>31.3</c:v>
                </c:pt>
                <c:pt idx="9605">
                  <c:v>31.5</c:v>
                </c:pt>
                <c:pt idx="9606">
                  <c:v>31.3</c:v>
                </c:pt>
                <c:pt idx="9607">
                  <c:v>31.3</c:v>
                </c:pt>
                <c:pt idx="9608">
                  <c:v>31.1</c:v>
                </c:pt>
                <c:pt idx="9609">
                  <c:v>30.9</c:v>
                </c:pt>
                <c:pt idx="9610">
                  <c:v>30.4</c:v>
                </c:pt>
                <c:pt idx="9611">
                  <c:v>30</c:v>
                </c:pt>
                <c:pt idx="9612">
                  <c:v>29.5</c:v>
                </c:pt>
                <c:pt idx="9613">
                  <c:v>28.9</c:v>
                </c:pt>
                <c:pt idx="9614">
                  <c:v>28.9</c:v>
                </c:pt>
                <c:pt idx="9615">
                  <c:v>28.8</c:v>
                </c:pt>
                <c:pt idx="9616">
                  <c:v>28.4</c:v>
                </c:pt>
                <c:pt idx="9617">
                  <c:v>28</c:v>
                </c:pt>
                <c:pt idx="9618">
                  <c:v>27.7</c:v>
                </c:pt>
                <c:pt idx="9619">
                  <c:v>27.3</c:v>
                </c:pt>
                <c:pt idx="9620">
                  <c:v>27.1</c:v>
                </c:pt>
                <c:pt idx="9621">
                  <c:v>27</c:v>
                </c:pt>
                <c:pt idx="9622">
                  <c:v>26.8</c:v>
                </c:pt>
                <c:pt idx="9623">
                  <c:v>27.3</c:v>
                </c:pt>
                <c:pt idx="9624">
                  <c:v>27.9</c:v>
                </c:pt>
                <c:pt idx="9625">
                  <c:v>27.7</c:v>
                </c:pt>
                <c:pt idx="9626">
                  <c:v>27.5</c:v>
                </c:pt>
                <c:pt idx="9627">
                  <c:v>27.5</c:v>
                </c:pt>
                <c:pt idx="9628">
                  <c:v>27.5</c:v>
                </c:pt>
                <c:pt idx="9629">
                  <c:v>27.5</c:v>
                </c:pt>
                <c:pt idx="9630">
                  <c:v>27.5</c:v>
                </c:pt>
                <c:pt idx="9631">
                  <c:v>27.3</c:v>
                </c:pt>
                <c:pt idx="9632">
                  <c:v>27.1</c:v>
                </c:pt>
                <c:pt idx="9633">
                  <c:v>27.3</c:v>
                </c:pt>
                <c:pt idx="9634">
                  <c:v>27.9</c:v>
                </c:pt>
                <c:pt idx="9635">
                  <c:v>28</c:v>
                </c:pt>
                <c:pt idx="9636">
                  <c:v>28.4</c:v>
                </c:pt>
                <c:pt idx="9637">
                  <c:v>28.9</c:v>
                </c:pt>
                <c:pt idx="9638">
                  <c:v>30.4</c:v>
                </c:pt>
                <c:pt idx="9639">
                  <c:v>32.4</c:v>
                </c:pt>
                <c:pt idx="9640">
                  <c:v>33.4</c:v>
                </c:pt>
                <c:pt idx="9641">
                  <c:v>33.800000000000011</c:v>
                </c:pt>
                <c:pt idx="9642">
                  <c:v>35.4</c:v>
                </c:pt>
                <c:pt idx="9643">
                  <c:v>36.300000000000011</c:v>
                </c:pt>
                <c:pt idx="9644">
                  <c:v>37</c:v>
                </c:pt>
                <c:pt idx="9645">
                  <c:v>39.700000000000003</c:v>
                </c:pt>
                <c:pt idx="9646">
                  <c:v>40.800000000000011</c:v>
                </c:pt>
                <c:pt idx="9647">
                  <c:v>42.4</c:v>
                </c:pt>
                <c:pt idx="9648">
                  <c:v>44.6</c:v>
                </c:pt>
                <c:pt idx="9649">
                  <c:v>46.9</c:v>
                </c:pt>
                <c:pt idx="9650">
                  <c:v>48.7</c:v>
                </c:pt>
                <c:pt idx="9651">
                  <c:v>51.1</c:v>
                </c:pt>
                <c:pt idx="9652">
                  <c:v>52.9</c:v>
                </c:pt>
                <c:pt idx="9653">
                  <c:v>56.3</c:v>
                </c:pt>
                <c:pt idx="9654">
                  <c:v>53.1</c:v>
                </c:pt>
                <c:pt idx="9655">
                  <c:v>52.2</c:v>
                </c:pt>
                <c:pt idx="9656">
                  <c:v>52.2</c:v>
                </c:pt>
                <c:pt idx="9657">
                  <c:v>56.1</c:v>
                </c:pt>
                <c:pt idx="9658">
                  <c:v>63.9</c:v>
                </c:pt>
                <c:pt idx="9659">
                  <c:v>65.5</c:v>
                </c:pt>
                <c:pt idx="9660">
                  <c:v>69.8</c:v>
                </c:pt>
                <c:pt idx="9661">
                  <c:v>63.7</c:v>
                </c:pt>
                <c:pt idx="9662">
                  <c:v>57.9</c:v>
                </c:pt>
                <c:pt idx="9663">
                  <c:v>61.2</c:v>
                </c:pt>
                <c:pt idx="9664">
                  <c:v>68.400000000000006</c:v>
                </c:pt>
                <c:pt idx="9665">
                  <c:v>68.900000000000006</c:v>
                </c:pt>
                <c:pt idx="9666">
                  <c:v>67.599999999999994</c:v>
                </c:pt>
                <c:pt idx="9667">
                  <c:v>70.5</c:v>
                </c:pt>
                <c:pt idx="9668">
                  <c:v>70.2</c:v>
                </c:pt>
                <c:pt idx="9669">
                  <c:v>70.5</c:v>
                </c:pt>
                <c:pt idx="9670">
                  <c:v>72.099999999999994</c:v>
                </c:pt>
                <c:pt idx="9671">
                  <c:v>72.3</c:v>
                </c:pt>
                <c:pt idx="9672">
                  <c:v>73.8</c:v>
                </c:pt>
                <c:pt idx="9673">
                  <c:v>73.599999999999994</c:v>
                </c:pt>
                <c:pt idx="9674">
                  <c:v>71.8</c:v>
                </c:pt>
                <c:pt idx="9675">
                  <c:v>71.8</c:v>
                </c:pt>
                <c:pt idx="9676">
                  <c:v>72.3</c:v>
                </c:pt>
                <c:pt idx="9677">
                  <c:v>72.099999999999994</c:v>
                </c:pt>
                <c:pt idx="9678">
                  <c:v>67.3</c:v>
                </c:pt>
                <c:pt idx="9679">
                  <c:v>69.8</c:v>
                </c:pt>
                <c:pt idx="9680">
                  <c:v>71.599999999999994</c:v>
                </c:pt>
                <c:pt idx="9681">
                  <c:v>71.8</c:v>
                </c:pt>
                <c:pt idx="9682">
                  <c:v>74.5</c:v>
                </c:pt>
                <c:pt idx="9683">
                  <c:v>72.3</c:v>
                </c:pt>
                <c:pt idx="9684">
                  <c:v>73.400000000000006</c:v>
                </c:pt>
                <c:pt idx="9685">
                  <c:v>69.8</c:v>
                </c:pt>
                <c:pt idx="9686">
                  <c:v>66.599999999999994</c:v>
                </c:pt>
                <c:pt idx="9687">
                  <c:v>63.9</c:v>
                </c:pt>
                <c:pt idx="9688">
                  <c:v>63</c:v>
                </c:pt>
                <c:pt idx="9689">
                  <c:v>61</c:v>
                </c:pt>
                <c:pt idx="9690">
                  <c:v>60.6</c:v>
                </c:pt>
                <c:pt idx="9691">
                  <c:v>58.8</c:v>
                </c:pt>
                <c:pt idx="9692">
                  <c:v>57.4</c:v>
                </c:pt>
                <c:pt idx="9693">
                  <c:v>55.9</c:v>
                </c:pt>
                <c:pt idx="9694">
                  <c:v>55</c:v>
                </c:pt>
                <c:pt idx="9695">
                  <c:v>55</c:v>
                </c:pt>
                <c:pt idx="9696">
                  <c:v>55.2</c:v>
                </c:pt>
                <c:pt idx="9697">
                  <c:v>54.1</c:v>
                </c:pt>
                <c:pt idx="9698">
                  <c:v>52.3</c:v>
                </c:pt>
                <c:pt idx="9699">
                  <c:v>51.1</c:v>
                </c:pt>
                <c:pt idx="9700">
                  <c:v>50.5</c:v>
                </c:pt>
                <c:pt idx="9701">
                  <c:v>48.4</c:v>
                </c:pt>
                <c:pt idx="9702">
                  <c:v>47.3</c:v>
                </c:pt>
                <c:pt idx="9703">
                  <c:v>46.2</c:v>
                </c:pt>
                <c:pt idx="9704">
                  <c:v>45.1</c:v>
                </c:pt>
                <c:pt idx="9705">
                  <c:v>44.2</c:v>
                </c:pt>
                <c:pt idx="9706">
                  <c:v>43.3</c:v>
                </c:pt>
                <c:pt idx="9707">
                  <c:v>42.8</c:v>
                </c:pt>
                <c:pt idx="9708">
                  <c:v>42.3</c:v>
                </c:pt>
                <c:pt idx="9709">
                  <c:v>41.9</c:v>
                </c:pt>
                <c:pt idx="9710">
                  <c:v>41.4</c:v>
                </c:pt>
                <c:pt idx="9711">
                  <c:v>40.6</c:v>
                </c:pt>
                <c:pt idx="9712">
                  <c:v>40.1</c:v>
                </c:pt>
                <c:pt idx="9713">
                  <c:v>39.700000000000003</c:v>
                </c:pt>
                <c:pt idx="9714">
                  <c:v>39.6</c:v>
                </c:pt>
                <c:pt idx="9715">
                  <c:v>39.4</c:v>
                </c:pt>
                <c:pt idx="9716">
                  <c:v>39.6</c:v>
                </c:pt>
                <c:pt idx="9717">
                  <c:v>39.6</c:v>
                </c:pt>
                <c:pt idx="9718">
                  <c:v>39.9</c:v>
                </c:pt>
                <c:pt idx="9719">
                  <c:v>40.300000000000011</c:v>
                </c:pt>
                <c:pt idx="9720">
                  <c:v>40.300000000000011</c:v>
                </c:pt>
                <c:pt idx="9721">
                  <c:v>40.1</c:v>
                </c:pt>
                <c:pt idx="9722">
                  <c:v>40.1</c:v>
                </c:pt>
                <c:pt idx="9723">
                  <c:v>39.9</c:v>
                </c:pt>
                <c:pt idx="9724">
                  <c:v>39.9</c:v>
                </c:pt>
                <c:pt idx="9725">
                  <c:v>39.6</c:v>
                </c:pt>
                <c:pt idx="9726">
                  <c:v>39.4</c:v>
                </c:pt>
                <c:pt idx="9727">
                  <c:v>38.700000000000003</c:v>
                </c:pt>
                <c:pt idx="9728">
                  <c:v>37.800000000000011</c:v>
                </c:pt>
                <c:pt idx="9729">
                  <c:v>37.200000000000003</c:v>
                </c:pt>
                <c:pt idx="9730">
                  <c:v>36.5</c:v>
                </c:pt>
                <c:pt idx="9731">
                  <c:v>36.5</c:v>
                </c:pt>
                <c:pt idx="9732">
                  <c:v>36</c:v>
                </c:pt>
                <c:pt idx="9733">
                  <c:v>35.6</c:v>
                </c:pt>
                <c:pt idx="9734">
                  <c:v>35.6</c:v>
                </c:pt>
                <c:pt idx="9735">
                  <c:v>36</c:v>
                </c:pt>
                <c:pt idx="9736">
                  <c:v>36.5</c:v>
                </c:pt>
                <c:pt idx="9737">
                  <c:v>36.700000000000003</c:v>
                </c:pt>
                <c:pt idx="9738">
                  <c:v>37</c:v>
                </c:pt>
                <c:pt idx="9739">
                  <c:v>37.4</c:v>
                </c:pt>
                <c:pt idx="9740">
                  <c:v>37.200000000000003</c:v>
                </c:pt>
                <c:pt idx="9741">
                  <c:v>37</c:v>
                </c:pt>
                <c:pt idx="9742">
                  <c:v>36.9</c:v>
                </c:pt>
                <c:pt idx="9743">
                  <c:v>37</c:v>
                </c:pt>
                <c:pt idx="9744">
                  <c:v>36.9</c:v>
                </c:pt>
                <c:pt idx="9745">
                  <c:v>36.9</c:v>
                </c:pt>
                <c:pt idx="9746">
                  <c:v>37</c:v>
                </c:pt>
                <c:pt idx="9747">
                  <c:v>36.9</c:v>
                </c:pt>
                <c:pt idx="9748">
                  <c:v>36.5</c:v>
                </c:pt>
                <c:pt idx="9749">
                  <c:v>36.5</c:v>
                </c:pt>
                <c:pt idx="9750">
                  <c:v>36.5</c:v>
                </c:pt>
                <c:pt idx="9751">
                  <c:v>36.300000000000011</c:v>
                </c:pt>
                <c:pt idx="9752">
                  <c:v>36.5</c:v>
                </c:pt>
                <c:pt idx="9753">
                  <c:v>36.9</c:v>
                </c:pt>
                <c:pt idx="9754">
                  <c:v>37</c:v>
                </c:pt>
                <c:pt idx="9755">
                  <c:v>37.200000000000003</c:v>
                </c:pt>
                <c:pt idx="9756">
                  <c:v>37.200000000000003</c:v>
                </c:pt>
                <c:pt idx="9757">
                  <c:v>37.200000000000003</c:v>
                </c:pt>
                <c:pt idx="9758">
                  <c:v>37.4</c:v>
                </c:pt>
                <c:pt idx="9759">
                  <c:v>37.6</c:v>
                </c:pt>
                <c:pt idx="9760">
                  <c:v>37.800000000000011</c:v>
                </c:pt>
                <c:pt idx="9761">
                  <c:v>37.6</c:v>
                </c:pt>
                <c:pt idx="9762">
                  <c:v>37.800000000000011</c:v>
                </c:pt>
                <c:pt idx="9763">
                  <c:v>37.800000000000011</c:v>
                </c:pt>
                <c:pt idx="9764">
                  <c:v>37.800000000000011</c:v>
                </c:pt>
                <c:pt idx="9765">
                  <c:v>37.800000000000011</c:v>
                </c:pt>
                <c:pt idx="9766">
                  <c:v>37.800000000000011</c:v>
                </c:pt>
                <c:pt idx="9767">
                  <c:v>37.800000000000011</c:v>
                </c:pt>
                <c:pt idx="9768">
                  <c:v>37.800000000000011</c:v>
                </c:pt>
                <c:pt idx="9769">
                  <c:v>37.9</c:v>
                </c:pt>
                <c:pt idx="9770">
                  <c:v>37.800000000000011</c:v>
                </c:pt>
                <c:pt idx="9771">
                  <c:v>37.9</c:v>
                </c:pt>
                <c:pt idx="9772">
                  <c:v>38.1</c:v>
                </c:pt>
                <c:pt idx="9773">
                  <c:v>38.300000000000011</c:v>
                </c:pt>
                <c:pt idx="9774">
                  <c:v>38.5</c:v>
                </c:pt>
                <c:pt idx="9775">
                  <c:v>38.800000000000011</c:v>
                </c:pt>
                <c:pt idx="9776">
                  <c:v>38.800000000000011</c:v>
                </c:pt>
                <c:pt idx="9777">
                  <c:v>38.800000000000011</c:v>
                </c:pt>
                <c:pt idx="9778">
                  <c:v>39</c:v>
                </c:pt>
                <c:pt idx="9779">
                  <c:v>39.6</c:v>
                </c:pt>
                <c:pt idx="9780">
                  <c:v>39.9</c:v>
                </c:pt>
                <c:pt idx="9781">
                  <c:v>40.300000000000011</c:v>
                </c:pt>
                <c:pt idx="9782">
                  <c:v>40.6</c:v>
                </c:pt>
                <c:pt idx="9783">
                  <c:v>40.6</c:v>
                </c:pt>
                <c:pt idx="9784">
                  <c:v>40.800000000000011</c:v>
                </c:pt>
                <c:pt idx="9785">
                  <c:v>41.4</c:v>
                </c:pt>
                <c:pt idx="9786">
                  <c:v>41.7</c:v>
                </c:pt>
                <c:pt idx="9787">
                  <c:v>43.2</c:v>
                </c:pt>
                <c:pt idx="9788">
                  <c:v>44.2</c:v>
                </c:pt>
                <c:pt idx="9789">
                  <c:v>45.1</c:v>
                </c:pt>
                <c:pt idx="9790">
                  <c:v>48.4</c:v>
                </c:pt>
                <c:pt idx="9791">
                  <c:v>50.7</c:v>
                </c:pt>
                <c:pt idx="9792">
                  <c:v>54.7</c:v>
                </c:pt>
                <c:pt idx="9793">
                  <c:v>57.2</c:v>
                </c:pt>
                <c:pt idx="9794">
                  <c:v>58.5</c:v>
                </c:pt>
                <c:pt idx="9795">
                  <c:v>57.9</c:v>
                </c:pt>
                <c:pt idx="9796">
                  <c:v>58.8</c:v>
                </c:pt>
                <c:pt idx="9797">
                  <c:v>58.8</c:v>
                </c:pt>
                <c:pt idx="9798">
                  <c:v>59.5</c:v>
                </c:pt>
                <c:pt idx="9799">
                  <c:v>61.5</c:v>
                </c:pt>
                <c:pt idx="9800">
                  <c:v>61.9</c:v>
                </c:pt>
                <c:pt idx="9801">
                  <c:v>63.5</c:v>
                </c:pt>
                <c:pt idx="9802">
                  <c:v>65.5</c:v>
                </c:pt>
                <c:pt idx="9803">
                  <c:v>65.8</c:v>
                </c:pt>
                <c:pt idx="9804">
                  <c:v>66.599999999999994</c:v>
                </c:pt>
                <c:pt idx="9805">
                  <c:v>68.5</c:v>
                </c:pt>
                <c:pt idx="9806">
                  <c:v>72.900000000000006</c:v>
                </c:pt>
                <c:pt idx="9807">
                  <c:v>73</c:v>
                </c:pt>
                <c:pt idx="9808">
                  <c:v>73</c:v>
                </c:pt>
                <c:pt idx="9809">
                  <c:v>77</c:v>
                </c:pt>
                <c:pt idx="9810">
                  <c:v>82.4</c:v>
                </c:pt>
                <c:pt idx="9811">
                  <c:v>84.6</c:v>
                </c:pt>
                <c:pt idx="9812">
                  <c:v>82.2</c:v>
                </c:pt>
                <c:pt idx="9813">
                  <c:v>82.4</c:v>
                </c:pt>
                <c:pt idx="9814">
                  <c:v>80.099999999999994</c:v>
                </c:pt>
                <c:pt idx="9815">
                  <c:v>82.4</c:v>
                </c:pt>
                <c:pt idx="9816">
                  <c:v>79.2</c:v>
                </c:pt>
                <c:pt idx="9817">
                  <c:v>78.400000000000006</c:v>
                </c:pt>
                <c:pt idx="9818">
                  <c:v>76.8</c:v>
                </c:pt>
                <c:pt idx="9819">
                  <c:v>75.7</c:v>
                </c:pt>
                <c:pt idx="9820">
                  <c:v>82.8</c:v>
                </c:pt>
                <c:pt idx="9821">
                  <c:v>89.4</c:v>
                </c:pt>
                <c:pt idx="9822">
                  <c:v>91.4</c:v>
                </c:pt>
                <c:pt idx="9823">
                  <c:v>90.9</c:v>
                </c:pt>
                <c:pt idx="9824">
                  <c:v>89.8</c:v>
                </c:pt>
                <c:pt idx="9825">
                  <c:v>89.2</c:v>
                </c:pt>
                <c:pt idx="9826">
                  <c:v>89.1</c:v>
                </c:pt>
                <c:pt idx="9827">
                  <c:v>88.7</c:v>
                </c:pt>
                <c:pt idx="9828">
                  <c:v>88.7</c:v>
                </c:pt>
                <c:pt idx="9829">
                  <c:v>86.9</c:v>
                </c:pt>
                <c:pt idx="9830">
                  <c:v>86.2</c:v>
                </c:pt>
                <c:pt idx="9831">
                  <c:v>84.9</c:v>
                </c:pt>
                <c:pt idx="9832">
                  <c:v>83.8</c:v>
                </c:pt>
                <c:pt idx="9833">
                  <c:v>84</c:v>
                </c:pt>
                <c:pt idx="9834">
                  <c:v>82.9</c:v>
                </c:pt>
                <c:pt idx="9835">
                  <c:v>82.4</c:v>
                </c:pt>
                <c:pt idx="9836">
                  <c:v>80.099999999999994</c:v>
                </c:pt>
                <c:pt idx="9837">
                  <c:v>77.2</c:v>
                </c:pt>
                <c:pt idx="9838">
                  <c:v>77</c:v>
                </c:pt>
                <c:pt idx="9839">
                  <c:v>73.8</c:v>
                </c:pt>
                <c:pt idx="9840">
                  <c:v>71.2</c:v>
                </c:pt>
                <c:pt idx="9841">
                  <c:v>71.099999999999994</c:v>
                </c:pt>
                <c:pt idx="9842">
                  <c:v>70.7</c:v>
                </c:pt>
                <c:pt idx="9843">
                  <c:v>71.400000000000006</c:v>
                </c:pt>
                <c:pt idx="9844">
                  <c:v>70.3</c:v>
                </c:pt>
                <c:pt idx="9845">
                  <c:v>68.5</c:v>
                </c:pt>
                <c:pt idx="9846">
                  <c:v>66.400000000000006</c:v>
                </c:pt>
                <c:pt idx="9847">
                  <c:v>64.400000000000006</c:v>
                </c:pt>
                <c:pt idx="9848">
                  <c:v>62.8</c:v>
                </c:pt>
                <c:pt idx="9849">
                  <c:v>61.2</c:v>
                </c:pt>
                <c:pt idx="9850">
                  <c:v>59.7</c:v>
                </c:pt>
                <c:pt idx="9851">
                  <c:v>58.6</c:v>
                </c:pt>
                <c:pt idx="9852">
                  <c:v>57.7</c:v>
                </c:pt>
                <c:pt idx="9853">
                  <c:v>56.8</c:v>
                </c:pt>
                <c:pt idx="9854">
                  <c:v>56.1</c:v>
                </c:pt>
                <c:pt idx="9855">
                  <c:v>55.4</c:v>
                </c:pt>
                <c:pt idx="9856">
                  <c:v>54.5</c:v>
                </c:pt>
                <c:pt idx="9857">
                  <c:v>53.6</c:v>
                </c:pt>
                <c:pt idx="9858">
                  <c:v>52.9</c:v>
                </c:pt>
                <c:pt idx="9859">
                  <c:v>52.3</c:v>
                </c:pt>
                <c:pt idx="9860">
                  <c:v>51.6</c:v>
                </c:pt>
                <c:pt idx="9861">
                  <c:v>51.4</c:v>
                </c:pt>
                <c:pt idx="9862">
                  <c:v>51.3</c:v>
                </c:pt>
                <c:pt idx="9863">
                  <c:v>51.1</c:v>
                </c:pt>
                <c:pt idx="9864">
                  <c:v>50.5</c:v>
                </c:pt>
                <c:pt idx="9865">
                  <c:v>50.2</c:v>
                </c:pt>
                <c:pt idx="9866">
                  <c:v>49.6</c:v>
                </c:pt>
                <c:pt idx="9867">
                  <c:v>49.1</c:v>
                </c:pt>
                <c:pt idx="9868">
                  <c:v>48.7</c:v>
                </c:pt>
                <c:pt idx="9869">
                  <c:v>48.7</c:v>
                </c:pt>
                <c:pt idx="9870">
                  <c:v>48.7</c:v>
                </c:pt>
                <c:pt idx="9871">
                  <c:v>48.6</c:v>
                </c:pt>
                <c:pt idx="9872">
                  <c:v>48.2</c:v>
                </c:pt>
                <c:pt idx="9873">
                  <c:v>47.8</c:v>
                </c:pt>
                <c:pt idx="9874">
                  <c:v>47.5</c:v>
                </c:pt>
                <c:pt idx="9875">
                  <c:v>47.1</c:v>
                </c:pt>
                <c:pt idx="9876">
                  <c:v>47.1</c:v>
                </c:pt>
                <c:pt idx="9877">
                  <c:v>46.8</c:v>
                </c:pt>
                <c:pt idx="9878">
                  <c:v>45.3</c:v>
                </c:pt>
                <c:pt idx="9879">
                  <c:v>45</c:v>
                </c:pt>
                <c:pt idx="9880">
                  <c:v>44.8</c:v>
                </c:pt>
                <c:pt idx="9881">
                  <c:v>44.4</c:v>
                </c:pt>
                <c:pt idx="9882">
                  <c:v>44.1</c:v>
                </c:pt>
                <c:pt idx="9883">
                  <c:v>43.9</c:v>
                </c:pt>
                <c:pt idx="9884">
                  <c:v>43.5</c:v>
                </c:pt>
                <c:pt idx="9885">
                  <c:v>43</c:v>
                </c:pt>
                <c:pt idx="9886">
                  <c:v>42.6</c:v>
                </c:pt>
                <c:pt idx="9887">
                  <c:v>42.4</c:v>
                </c:pt>
                <c:pt idx="9888">
                  <c:v>42.3</c:v>
                </c:pt>
                <c:pt idx="9889">
                  <c:v>41.9</c:v>
                </c:pt>
                <c:pt idx="9890">
                  <c:v>41.5</c:v>
                </c:pt>
                <c:pt idx="9891">
                  <c:v>41.4</c:v>
                </c:pt>
                <c:pt idx="9892">
                  <c:v>41.2</c:v>
                </c:pt>
                <c:pt idx="9893">
                  <c:v>40.6</c:v>
                </c:pt>
                <c:pt idx="9894">
                  <c:v>40.300000000000011</c:v>
                </c:pt>
                <c:pt idx="9895">
                  <c:v>40.300000000000011</c:v>
                </c:pt>
                <c:pt idx="9896">
                  <c:v>39.700000000000003</c:v>
                </c:pt>
                <c:pt idx="9897">
                  <c:v>39.700000000000003</c:v>
                </c:pt>
                <c:pt idx="9898">
                  <c:v>39.700000000000003</c:v>
                </c:pt>
                <c:pt idx="9899">
                  <c:v>39.4</c:v>
                </c:pt>
                <c:pt idx="9900">
                  <c:v>39.4</c:v>
                </c:pt>
                <c:pt idx="9901">
                  <c:v>39.200000000000003</c:v>
                </c:pt>
                <c:pt idx="9902">
                  <c:v>38.800000000000011</c:v>
                </c:pt>
                <c:pt idx="9903">
                  <c:v>38.5</c:v>
                </c:pt>
                <c:pt idx="9904">
                  <c:v>38.5</c:v>
                </c:pt>
                <c:pt idx="9905">
                  <c:v>38.5</c:v>
                </c:pt>
                <c:pt idx="9906">
                  <c:v>38.800000000000011</c:v>
                </c:pt>
                <c:pt idx="9907">
                  <c:v>38.700000000000003</c:v>
                </c:pt>
                <c:pt idx="9908">
                  <c:v>38.700000000000003</c:v>
                </c:pt>
                <c:pt idx="9909">
                  <c:v>38.700000000000003</c:v>
                </c:pt>
                <c:pt idx="9910">
                  <c:v>38.700000000000003</c:v>
                </c:pt>
                <c:pt idx="9911">
                  <c:v>38.700000000000003</c:v>
                </c:pt>
                <c:pt idx="9912">
                  <c:v>38.700000000000003</c:v>
                </c:pt>
                <c:pt idx="9913">
                  <c:v>38.5</c:v>
                </c:pt>
                <c:pt idx="9914">
                  <c:v>38.5</c:v>
                </c:pt>
                <c:pt idx="9915">
                  <c:v>38.5</c:v>
                </c:pt>
                <c:pt idx="9916">
                  <c:v>38.5</c:v>
                </c:pt>
                <c:pt idx="9917">
                  <c:v>38.800000000000011</c:v>
                </c:pt>
                <c:pt idx="9918">
                  <c:v>38.800000000000011</c:v>
                </c:pt>
                <c:pt idx="9919">
                  <c:v>38.800000000000011</c:v>
                </c:pt>
                <c:pt idx="9920">
                  <c:v>39</c:v>
                </c:pt>
                <c:pt idx="9921">
                  <c:v>39.4</c:v>
                </c:pt>
                <c:pt idx="9922">
                  <c:v>39.9</c:v>
                </c:pt>
                <c:pt idx="9923">
                  <c:v>40.5</c:v>
                </c:pt>
                <c:pt idx="9924">
                  <c:v>41</c:v>
                </c:pt>
                <c:pt idx="9925">
                  <c:v>41.7</c:v>
                </c:pt>
                <c:pt idx="9926">
                  <c:v>42.6</c:v>
                </c:pt>
                <c:pt idx="9927">
                  <c:v>43.5</c:v>
                </c:pt>
                <c:pt idx="9928">
                  <c:v>44.6</c:v>
                </c:pt>
                <c:pt idx="9929">
                  <c:v>46.4</c:v>
                </c:pt>
                <c:pt idx="9930">
                  <c:v>48.4</c:v>
                </c:pt>
                <c:pt idx="9931">
                  <c:v>50</c:v>
                </c:pt>
                <c:pt idx="9932">
                  <c:v>51.8</c:v>
                </c:pt>
                <c:pt idx="9933">
                  <c:v>54.3</c:v>
                </c:pt>
                <c:pt idx="9934">
                  <c:v>56.1</c:v>
                </c:pt>
                <c:pt idx="9935">
                  <c:v>58.3</c:v>
                </c:pt>
                <c:pt idx="9936">
                  <c:v>61.3</c:v>
                </c:pt>
                <c:pt idx="9937">
                  <c:v>63.3</c:v>
                </c:pt>
                <c:pt idx="9938">
                  <c:v>64.400000000000006</c:v>
                </c:pt>
                <c:pt idx="9939">
                  <c:v>67.3</c:v>
                </c:pt>
                <c:pt idx="9940">
                  <c:v>69.099999999999994</c:v>
                </c:pt>
                <c:pt idx="9941">
                  <c:v>72.099999999999994</c:v>
                </c:pt>
                <c:pt idx="9942">
                  <c:v>74.5</c:v>
                </c:pt>
                <c:pt idx="9943">
                  <c:v>75.7</c:v>
                </c:pt>
                <c:pt idx="9944">
                  <c:v>77.900000000000006</c:v>
                </c:pt>
                <c:pt idx="9945">
                  <c:v>78.3</c:v>
                </c:pt>
                <c:pt idx="9946">
                  <c:v>80.2</c:v>
                </c:pt>
                <c:pt idx="9947">
                  <c:v>82.6</c:v>
                </c:pt>
                <c:pt idx="9948">
                  <c:v>83.3</c:v>
                </c:pt>
                <c:pt idx="9949">
                  <c:v>84.2</c:v>
                </c:pt>
                <c:pt idx="9950">
                  <c:v>86.5</c:v>
                </c:pt>
                <c:pt idx="9951">
                  <c:v>87.1</c:v>
                </c:pt>
                <c:pt idx="9952">
                  <c:v>87.4</c:v>
                </c:pt>
                <c:pt idx="9953">
                  <c:v>87.3</c:v>
                </c:pt>
                <c:pt idx="9954">
                  <c:v>89.4</c:v>
                </c:pt>
                <c:pt idx="9955">
                  <c:v>90.7</c:v>
                </c:pt>
                <c:pt idx="9956">
                  <c:v>91.4</c:v>
                </c:pt>
                <c:pt idx="9957">
                  <c:v>92.1</c:v>
                </c:pt>
                <c:pt idx="9958">
                  <c:v>93.4</c:v>
                </c:pt>
                <c:pt idx="9959">
                  <c:v>93.7</c:v>
                </c:pt>
                <c:pt idx="9960">
                  <c:v>95</c:v>
                </c:pt>
                <c:pt idx="9961">
                  <c:v>94.8</c:v>
                </c:pt>
                <c:pt idx="9962">
                  <c:v>95.2</c:v>
                </c:pt>
                <c:pt idx="9963">
                  <c:v>95</c:v>
                </c:pt>
                <c:pt idx="9964">
                  <c:v>95.2</c:v>
                </c:pt>
                <c:pt idx="9965">
                  <c:v>95.7</c:v>
                </c:pt>
                <c:pt idx="9966">
                  <c:v>95</c:v>
                </c:pt>
                <c:pt idx="9967">
                  <c:v>94.8</c:v>
                </c:pt>
                <c:pt idx="9968">
                  <c:v>94.3</c:v>
                </c:pt>
                <c:pt idx="9969">
                  <c:v>93.9</c:v>
                </c:pt>
                <c:pt idx="9970">
                  <c:v>93.4</c:v>
                </c:pt>
                <c:pt idx="9971">
                  <c:v>92.3</c:v>
                </c:pt>
                <c:pt idx="9972">
                  <c:v>91.9</c:v>
                </c:pt>
                <c:pt idx="9973">
                  <c:v>84.7</c:v>
                </c:pt>
                <c:pt idx="9974">
                  <c:v>78.400000000000006</c:v>
                </c:pt>
                <c:pt idx="9975">
                  <c:v>76.599999999999994</c:v>
                </c:pt>
                <c:pt idx="9976">
                  <c:v>75</c:v>
                </c:pt>
                <c:pt idx="9977">
                  <c:v>77.2</c:v>
                </c:pt>
                <c:pt idx="9978">
                  <c:v>79.3</c:v>
                </c:pt>
                <c:pt idx="9979">
                  <c:v>80.400000000000006</c:v>
                </c:pt>
                <c:pt idx="9980">
                  <c:v>80.099999999999994</c:v>
                </c:pt>
                <c:pt idx="9981">
                  <c:v>77.900000000000006</c:v>
                </c:pt>
                <c:pt idx="9982">
                  <c:v>76.8</c:v>
                </c:pt>
                <c:pt idx="9983">
                  <c:v>75.400000000000006</c:v>
                </c:pt>
                <c:pt idx="9984">
                  <c:v>73</c:v>
                </c:pt>
                <c:pt idx="9985">
                  <c:v>71.599999999999994</c:v>
                </c:pt>
                <c:pt idx="9986">
                  <c:v>68.400000000000006</c:v>
                </c:pt>
                <c:pt idx="9987">
                  <c:v>66.7</c:v>
                </c:pt>
                <c:pt idx="9988">
                  <c:v>65.099999999999994</c:v>
                </c:pt>
                <c:pt idx="9989">
                  <c:v>63.5</c:v>
                </c:pt>
                <c:pt idx="9990">
                  <c:v>62.1</c:v>
                </c:pt>
                <c:pt idx="9991">
                  <c:v>61</c:v>
                </c:pt>
                <c:pt idx="9992">
                  <c:v>60.3</c:v>
                </c:pt>
                <c:pt idx="9993">
                  <c:v>59.2</c:v>
                </c:pt>
                <c:pt idx="9994">
                  <c:v>58.3</c:v>
                </c:pt>
                <c:pt idx="9995">
                  <c:v>57.7</c:v>
                </c:pt>
                <c:pt idx="9996">
                  <c:v>56.8</c:v>
                </c:pt>
                <c:pt idx="9997">
                  <c:v>56.5</c:v>
                </c:pt>
                <c:pt idx="9998">
                  <c:v>55.9</c:v>
                </c:pt>
                <c:pt idx="9999">
                  <c:v>55</c:v>
                </c:pt>
                <c:pt idx="10000">
                  <c:v>54.3</c:v>
                </c:pt>
                <c:pt idx="10001">
                  <c:v>53.6</c:v>
                </c:pt>
                <c:pt idx="10002">
                  <c:v>53.1</c:v>
                </c:pt>
                <c:pt idx="10003">
                  <c:v>52.3</c:v>
                </c:pt>
                <c:pt idx="10004">
                  <c:v>52</c:v>
                </c:pt>
                <c:pt idx="10005">
                  <c:v>51.3</c:v>
                </c:pt>
                <c:pt idx="10006">
                  <c:v>50.9</c:v>
                </c:pt>
                <c:pt idx="10007">
                  <c:v>50.9</c:v>
                </c:pt>
                <c:pt idx="10008">
                  <c:v>50.5</c:v>
                </c:pt>
                <c:pt idx="10009">
                  <c:v>50.2</c:v>
                </c:pt>
                <c:pt idx="10010">
                  <c:v>49.6</c:v>
                </c:pt>
                <c:pt idx="10011">
                  <c:v>49.3</c:v>
                </c:pt>
                <c:pt idx="10012">
                  <c:v>48.7</c:v>
                </c:pt>
                <c:pt idx="10013">
                  <c:v>48.2</c:v>
                </c:pt>
                <c:pt idx="10014">
                  <c:v>47.8</c:v>
                </c:pt>
                <c:pt idx="10015">
                  <c:v>47.5</c:v>
                </c:pt>
                <c:pt idx="10016">
                  <c:v>47.3</c:v>
                </c:pt>
                <c:pt idx="10017">
                  <c:v>46.9</c:v>
                </c:pt>
                <c:pt idx="10018">
                  <c:v>46.6</c:v>
                </c:pt>
                <c:pt idx="10019">
                  <c:v>46.4</c:v>
                </c:pt>
                <c:pt idx="10020">
                  <c:v>46</c:v>
                </c:pt>
                <c:pt idx="10021">
                  <c:v>45.9</c:v>
                </c:pt>
                <c:pt idx="10022">
                  <c:v>45.5</c:v>
                </c:pt>
                <c:pt idx="10023">
                  <c:v>45.1</c:v>
                </c:pt>
                <c:pt idx="10024">
                  <c:v>45</c:v>
                </c:pt>
                <c:pt idx="10025">
                  <c:v>44.8</c:v>
                </c:pt>
                <c:pt idx="10026">
                  <c:v>45</c:v>
                </c:pt>
                <c:pt idx="10027">
                  <c:v>44.8</c:v>
                </c:pt>
                <c:pt idx="10028">
                  <c:v>44.6</c:v>
                </c:pt>
                <c:pt idx="10029">
                  <c:v>45</c:v>
                </c:pt>
                <c:pt idx="10030">
                  <c:v>44.2</c:v>
                </c:pt>
                <c:pt idx="10031">
                  <c:v>44.6</c:v>
                </c:pt>
                <c:pt idx="10032">
                  <c:v>45</c:v>
                </c:pt>
                <c:pt idx="10033">
                  <c:v>45.5</c:v>
                </c:pt>
                <c:pt idx="10034">
                  <c:v>45.9</c:v>
                </c:pt>
                <c:pt idx="10035">
                  <c:v>45.9</c:v>
                </c:pt>
                <c:pt idx="10036">
                  <c:v>46</c:v>
                </c:pt>
                <c:pt idx="10037">
                  <c:v>46</c:v>
                </c:pt>
                <c:pt idx="10038">
                  <c:v>45.9</c:v>
                </c:pt>
                <c:pt idx="10039">
                  <c:v>45.9</c:v>
                </c:pt>
                <c:pt idx="10040">
                  <c:v>45.7</c:v>
                </c:pt>
                <c:pt idx="10041">
                  <c:v>45.7</c:v>
                </c:pt>
                <c:pt idx="10042">
                  <c:v>45.7</c:v>
                </c:pt>
                <c:pt idx="10043">
                  <c:v>45.7</c:v>
                </c:pt>
                <c:pt idx="10044">
                  <c:v>45.7</c:v>
                </c:pt>
                <c:pt idx="10045">
                  <c:v>46</c:v>
                </c:pt>
                <c:pt idx="10046">
                  <c:v>46.2</c:v>
                </c:pt>
                <c:pt idx="10047">
                  <c:v>46.2</c:v>
                </c:pt>
                <c:pt idx="10048">
                  <c:v>46</c:v>
                </c:pt>
                <c:pt idx="10049">
                  <c:v>45.9</c:v>
                </c:pt>
                <c:pt idx="10050">
                  <c:v>45.9</c:v>
                </c:pt>
                <c:pt idx="10051">
                  <c:v>45.7</c:v>
                </c:pt>
                <c:pt idx="10052">
                  <c:v>45.9</c:v>
                </c:pt>
                <c:pt idx="10053">
                  <c:v>46.4</c:v>
                </c:pt>
                <c:pt idx="10054">
                  <c:v>46.4</c:v>
                </c:pt>
                <c:pt idx="10055">
                  <c:v>46.4</c:v>
                </c:pt>
                <c:pt idx="10056">
                  <c:v>46.4</c:v>
                </c:pt>
                <c:pt idx="10057">
                  <c:v>46.8</c:v>
                </c:pt>
                <c:pt idx="10058">
                  <c:v>47.3</c:v>
                </c:pt>
                <c:pt idx="10059">
                  <c:v>47.7</c:v>
                </c:pt>
                <c:pt idx="10060">
                  <c:v>48.2</c:v>
                </c:pt>
                <c:pt idx="10061">
                  <c:v>48.6</c:v>
                </c:pt>
                <c:pt idx="10062">
                  <c:v>49.5</c:v>
                </c:pt>
                <c:pt idx="10063">
                  <c:v>50.2</c:v>
                </c:pt>
                <c:pt idx="10064">
                  <c:v>51.6</c:v>
                </c:pt>
                <c:pt idx="10065">
                  <c:v>53.4</c:v>
                </c:pt>
                <c:pt idx="10066">
                  <c:v>54.7</c:v>
                </c:pt>
                <c:pt idx="10067">
                  <c:v>54.9</c:v>
                </c:pt>
                <c:pt idx="10068">
                  <c:v>56.1</c:v>
                </c:pt>
                <c:pt idx="10069">
                  <c:v>57.4</c:v>
                </c:pt>
                <c:pt idx="10070">
                  <c:v>58.3</c:v>
                </c:pt>
                <c:pt idx="10071">
                  <c:v>58.6</c:v>
                </c:pt>
                <c:pt idx="10072">
                  <c:v>59.5</c:v>
                </c:pt>
                <c:pt idx="10073">
                  <c:v>61.2</c:v>
                </c:pt>
                <c:pt idx="10074">
                  <c:v>62.2</c:v>
                </c:pt>
                <c:pt idx="10075">
                  <c:v>63.9</c:v>
                </c:pt>
                <c:pt idx="10076">
                  <c:v>64.8</c:v>
                </c:pt>
                <c:pt idx="10077">
                  <c:v>66.400000000000006</c:v>
                </c:pt>
                <c:pt idx="10078">
                  <c:v>68.400000000000006</c:v>
                </c:pt>
                <c:pt idx="10079">
                  <c:v>72</c:v>
                </c:pt>
                <c:pt idx="10080">
                  <c:v>73.2</c:v>
                </c:pt>
                <c:pt idx="10081">
                  <c:v>75.7</c:v>
                </c:pt>
                <c:pt idx="10082">
                  <c:v>78.3</c:v>
                </c:pt>
                <c:pt idx="10083">
                  <c:v>80.400000000000006</c:v>
                </c:pt>
                <c:pt idx="10084">
                  <c:v>82.4</c:v>
                </c:pt>
                <c:pt idx="10085">
                  <c:v>82.4</c:v>
                </c:pt>
                <c:pt idx="10086">
                  <c:v>83.1</c:v>
                </c:pt>
                <c:pt idx="10087">
                  <c:v>84.6</c:v>
                </c:pt>
                <c:pt idx="10088">
                  <c:v>85.6</c:v>
                </c:pt>
                <c:pt idx="10089">
                  <c:v>85.5</c:v>
                </c:pt>
                <c:pt idx="10090">
                  <c:v>88</c:v>
                </c:pt>
                <c:pt idx="10091">
                  <c:v>88.3</c:v>
                </c:pt>
                <c:pt idx="10092">
                  <c:v>90.5</c:v>
                </c:pt>
                <c:pt idx="10093">
                  <c:v>90.9</c:v>
                </c:pt>
                <c:pt idx="10094">
                  <c:v>91.2</c:v>
                </c:pt>
                <c:pt idx="10095">
                  <c:v>90.3</c:v>
                </c:pt>
                <c:pt idx="10096">
                  <c:v>89.4</c:v>
                </c:pt>
                <c:pt idx="10097">
                  <c:v>92.5</c:v>
                </c:pt>
                <c:pt idx="10098">
                  <c:v>93.7</c:v>
                </c:pt>
                <c:pt idx="10099">
                  <c:v>93.2</c:v>
                </c:pt>
                <c:pt idx="10100">
                  <c:v>92.1</c:v>
                </c:pt>
                <c:pt idx="10101">
                  <c:v>90.1</c:v>
                </c:pt>
                <c:pt idx="10102">
                  <c:v>92.5</c:v>
                </c:pt>
                <c:pt idx="10103">
                  <c:v>92.8</c:v>
                </c:pt>
                <c:pt idx="10104">
                  <c:v>92.7</c:v>
                </c:pt>
                <c:pt idx="10105">
                  <c:v>92.5</c:v>
                </c:pt>
                <c:pt idx="10106">
                  <c:v>92.1</c:v>
                </c:pt>
                <c:pt idx="10107">
                  <c:v>91.9</c:v>
                </c:pt>
                <c:pt idx="10108">
                  <c:v>89.2</c:v>
                </c:pt>
                <c:pt idx="10109">
                  <c:v>81.099999999999994</c:v>
                </c:pt>
                <c:pt idx="10110">
                  <c:v>77.900000000000006</c:v>
                </c:pt>
                <c:pt idx="10111">
                  <c:v>84.4</c:v>
                </c:pt>
                <c:pt idx="10112">
                  <c:v>84.4</c:v>
                </c:pt>
                <c:pt idx="10113">
                  <c:v>84.6</c:v>
                </c:pt>
                <c:pt idx="10114">
                  <c:v>84.6</c:v>
                </c:pt>
                <c:pt idx="10115">
                  <c:v>84.2</c:v>
                </c:pt>
                <c:pt idx="10116">
                  <c:v>82.4</c:v>
                </c:pt>
                <c:pt idx="10117">
                  <c:v>81.7</c:v>
                </c:pt>
                <c:pt idx="10118">
                  <c:v>80.099999999999994</c:v>
                </c:pt>
                <c:pt idx="10119">
                  <c:v>78.8</c:v>
                </c:pt>
                <c:pt idx="10120">
                  <c:v>77.7</c:v>
                </c:pt>
                <c:pt idx="10121">
                  <c:v>76.099999999999994</c:v>
                </c:pt>
                <c:pt idx="10122">
                  <c:v>74.099999999999994</c:v>
                </c:pt>
                <c:pt idx="10123">
                  <c:v>72.099999999999994</c:v>
                </c:pt>
                <c:pt idx="10124">
                  <c:v>70.3</c:v>
                </c:pt>
                <c:pt idx="10125">
                  <c:v>68.5</c:v>
                </c:pt>
                <c:pt idx="10126">
                  <c:v>66.400000000000006</c:v>
                </c:pt>
                <c:pt idx="10127">
                  <c:v>64.8</c:v>
                </c:pt>
                <c:pt idx="10128">
                  <c:v>63.3</c:v>
                </c:pt>
                <c:pt idx="10129">
                  <c:v>62.2</c:v>
                </c:pt>
                <c:pt idx="10130">
                  <c:v>61</c:v>
                </c:pt>
                <c:pt idx="10131">
                  <c:v>59.9</c:v>
                </c:pt>
                <c:pt idx="10132">
                  <c:v>58.8</c:v>
                </c:pt>
                <c:pt idx="10133">
                  <c:v>57.9</c:v>
                </c:pt>
                <c:pt idx="10134">
                  <c:v>57</c:v>
                </c:pt>
                <c:pt idx="10135">
                  <c:v>56.3</c:v>
                </c:pt>
                <c:pt idx="10136">
                  <c:v>55.4</c:v>
                </c:pt>
                <c:pt idx="10137">
                  <c:v>54.9</c:v>
                </c:pt>
                <c:pt idx="10138">
                  <c:v>54.1</c:v>
                </c:pt>
                <c:pt idx="10139">
                  <c:v>53.4</c:v>
                </c:pt>
                <c:pt idx="10140">
                  <c:v>53.1</c:v>
                </c:pt>
                <c:pt idx="10141">
                  <c:v>52.5</c:v>
                </c:pt>
                <c:pt idx="10142">
                  <c:v>52.3</c:v>
                </c:pt>
                <c:pt idx="10143">
                  <c:v>51.8</c:v>
                </c:pt>
                <c:pt idx="10144">
                  <c:v>51.6</c:v>
                </c:pt>
                <c:pt idx="10145">
                  <c:v>51.1</c:v>
                </c:pt>
                <c:pt idx="10146">
                  <c:v>50.7</c:v>
                </c:pt>
                <c:pt idx="10147">
                  <c:v>50.4</c:v>
                </c:pt>
                <c:pt idx="10148">
                  <c:v>50</c:v>
                </c:pt>
                <c:pt idx="10149">
                  <c:v>50</c:v>
                </c:pt>
                <c:pt idx="10150">
                  <c:v>49.6</c:v>
                </c:pt>
                <c:pt idx="10151">
                  <c:v>49.5</c:v>
                </c:pt>
                <c:pt idx="10152">
                  <c:v>49.1</c:v>
                </c:pt>
                <c:pt idx="10153">
                  <c:v>48.7</c:v>
                </c:pt>
                <c:pt idx="10154">
                  <c:v>48.6</c:v>
                </c:pt>
                <c:pt idx="10155">
                  <c:v>48.4</c:v>
                </c:pt>
                <c:pt idx="10156">
                  <c:v>48.4</c:v>
                </c:pt>
                <c:pt idx="10157">
                  <c:v>48.2</c:v>
                </c:pt>
                <c:pt idx="10158">
                  <c:v>48</c:v>
                </c:pt>
                <c:pt idx="10159">
                  <c:v>47.7</c:v>
                </c:pt>
                <c:pt idx="10160">
                  <c:v>47.5</c:v>
                </c:pt>
                <c:pt idx="10161">
                  <c:v>47.3</c:v>
                </c:pt>
                <c:pt idx="10162">
                  <c:v>46.8</c:v>
                </c:pt>
                <c:pt idx="10163">
                  <c:v>46.6</c:v>
                </c:pt>
                <c:pt idx="10164">
                  <c:v>46</c:v>
                </c:pt>
                <c:pt idx="10165">
                  <c:v>45.9</c:v>
                </c:pt>
                <c:pt idx="10166">
                  <c:v>45.7</c:v>
                </c:pt>
                <c:pt idx="10167">
                  <c:v>45.7</c:v>
                </c:pt>
                <c:pt idx="10168">
                  <c:v>45.5</c:v>
                </c:pt>
                <c:pt idx="10169">
                  <c:v>45.5</c:v>
                </c:pt>
                <c:pt idx="10170">
                  <c:v>45.3</c:v>
                </c:pt>
                <c:pt idx="10171">
                  <c:v>45.3</c:v>
                </c:pt>
                <c:pt idx="10172">
                  <c:v>45.3</c:v>
                </c:pt>
                <c:pt idx="10173">
                  <c:v>45.1</c:v>
                </c:pt>
                <c:pt idx="10174">
                  <c:v>45</c:v>
                </c:pt>
                <c:pt idx="10175">
                  <c:v>44.4</c:v>
                </c:pt>
                <c:pt idx="10176">
                  <c:v>44.2</c:v>
                </c:pt>
                <c:pt idx="10177">
                  <c:v>44.1</c:v>
                </c:pt>
                <c:pt idx="10178">
                  <c:v>43.9</c:v>
                </c:pt>
                <c:pt idx="10179">
                  <c:v>43.9</c:v>
                </c:pt>
                <c:pt idx="10180">
                  <c:v>43.5</c:v>
                </c:pt>
                <c:pt idx="10181">
                  <c:v>43.3</c:v>
                </c:pt>
                <c:pt idx="10182">
                  <c:v>43.3</c:v>
                </c:pt>
                <c:pt idx="10183">
                  <c:v>43.2</c:v>
                </c:pt>
                <c:pt idx="10184">
                  <c:v>43.2</c:v>
                </c:pt>
                <c:pt idx="10185">
                  <c:v>42.6</c:v>
                </c:pt>
                <c:pt idx="10186">
                  <c:v>41.9</c:v>
                </c:pt>
                <c:pt idx="10187">
                  <c:v>41.4</c:v>
                </c:pt>
                <c:pt idx="10188">
                  <c:v>41</c:v>
                </c:pt>
                <c:pt idx="10189">
                  <c:v>40.800000000000011</c:v>
                </c:pt>
                <c:pt idx="10190">
                  <c:v>40.800000000000011</c:v>
                </c:pt>
                <c:pt idx="10191">
                  <c:v>40.6</c:v>
                </c:pt>
                <c:pt idx="10192">
                  <c:v>40.800000000000011</c:v>
                </c:pt>
                <c:pt idx="10193">
                  <c:v>40.6</c:v>
                </c:pt>
                <c:pt idx="10194">
                  <c:v>39.9</c:v>
                </c:pt>
                <c:pt idx="10195">
                  <c:v>39.6</c:v>
                </c:pt>
                <c:pt idx="10196">
                  <c:v>39.4</c:v>
                </c:pt>
                <c:pt idx="10197">
                  <c:v>39.200000000000003</c:v>
                </c:pt>
                <c:pt idx="10198">
                  <c:v>39</c:v>
                </c:pt>
                <c:pt idx="10199">
                  <c:v>39.6</c:v>
                </c:pt>
                <c:pt idx="10200">
                  <c:v>39.9</c:v>
                </c:pt>
                <c:pt idx="10201">
                  <c:v>40.1</c:v>
                </c:pt>
                <c:pt idx="10202">
                  <c:v>40.1</c:v>
                </c:pt>
                <c:pt idx="10203">
                  <c:v>40.300000000000011</c:v>
                </c:pt>
                <c:pt idx="10204">
                  <c:v>40.5</c:v>
                </c:pt>
                <c:pt idx="10205">
                  <c:v>40.6</c:v>
                </c:pt>
                <c:pt idx="10206">
                  <c:v>41.2</c:v>
                </c:pt>
                <c:pt idx="10207">
                  <c:v>42.1</c:v>
                </c:pt>
                <c:pt idx="10208">
                  <c:v>43</c:v>
                </c:pt>
                <c:pt idx="10209">
                  <c:v>43.9</c:v>
                </c:pt>
                <c:pt idx="10210">
                  <c:v>45.1</c:v>
                </c:pt>
                <c:pt idx="10211">
                  <c:v>46.4</c:v>
                </c:pt>
                <c:pt idx="10212">
                  <c:v>48</c:v>
                </c:pt>
                <c:pt idx="10213">
                  <c:v>49.3</c:v>
                </c:pt>
                <c:pt idx="10214">
                  <c:v>50.9</c:v>
                </c:pt>
                <c:pt idx="10215">
                  <c:v>52.3</c:v>
                </c:pt>
                <c:pt idx="10216">
                  <c:v>54.1</c:v>
                </c:pt>
                <c:pt idx="10217">
                  <c:v>55.8</c:v>
                </c:pt>
                <c:pt idx="10218">
                  <c:v>57.6</c:v>
                </c:pt>
                <c:pt idx="10219">
                  <c:v>59.4</c:v>
                </c:pt>
                <c:pt idx="10220">
                  <c:v>61.2</c:v>
                </c:pt>
                <c:pt idx="10221">
                  <c:v>63</c:v>
                </c:pt>
                <c:pt idx="10222">
                  <c:v>64.900000000000006</c:v>
                </c:pt>
                <c:pt idx="10223">
                  <c:v>66.599999999999994</c:v>
                </c:pt>
                <c:pt idx="10224">
                  <c:v>68.5</c:v>
                </c:pt>
                <c:pt idx="10225">
                  <c:v>69.8</c:v>
                </c:pt>
                <c:pt idx="10226">
                  <c:v>71.099999999999994</c:v>
                </c:pt>
                <c:pt idx="10227">
                  <c:v>72.5</c:v>
                </c:pt>
                <c:pt idx="10228">
                  <c:v>74.099999999999994</c:v>
                </c:pt>
                <c:pt idx="10229">
                  <c:v>74.8</c:v>
                </c:pt>
                <c:pt idx="10230">
                  <c:v>76.5</c:v>
                </c:pt>
                <c:pt idx="10231">
                  <c:v>77.7</c:v>
                </c:pt>
                <c:pt idx="10232">
                  <c:v>79.7</c:v>
                </c:pt>
                <c:pt idx="10233">
                  <c:v>81.5</c:v>
                </c:pt>
                <c:pt idx="10234">
                  <c:v>82.2</c:v>
                </c:pt>
                <c:pt idx="10235">
                  <c:v>84.4</c:v>
                </c:pt>
                <c:pt idx="10236">
                  <c:v>84.4</c:v>
                </c:pt>
                <c:pt idx="10237">
                  <c:v>85.5</c:v>
                </c:pt>
                <c:pt idx="10238">
                  <c:v>86.2</c:v>
                </c:pt>
                <c:pt idx="10239">
                  <c:v>87.3</c:v>
                </c:pt>
                <c:pt idx="10240">
                  <c:v>88.2</c:v>
                </c:pt>
                <c:pt idx="10241">
                  <c:v>88.9</c:v>
                </c:pt>
                <c:pt idx="10242">
                  <c:v>89.6</c:v>
                </c:pt>
                <c:pt idx="10243">
                  <c:v>89.8</c:v>
                </c:pt>
                <c:pt idx="10244">
                  <c:v>89.8</c:v>
                </c:pt>
                <c:pt idx="10245">
                  <c:v>89.4</c:v>
                </c:pt>
                <c:pt idx="10246">
                  <c:v>89.8</c:v>
                </c:pt>
                <c:pt idx="10247">
                  <c:v>90</c:v>
                </c:pt>
                <c:pt idx="10248">
                  <c:v>90.1</c:v>
                </c:pt>
                <c:pt idx="10249">
                  <c:v>89.8</c:v>
                </c:pt>
                <c:pt idx="10250">
                  <c:v>89.6</c:v>
                </c:pt>
                <c:pt idx="10251">
                  <c:v>89.2</c:v>
                </c:pt>
                <c:pt idx="10252">
                  <c:v>88.5</c:v>
                </c:pt>
                <c:pt idx="10253">
                  <c:v>88</c:v>
                </c:pt>
                <c:pt idx="10254">
                  <c:v>87.3</c:v>
                </c:pt>
                <c:pt idx="10255">
                  <c:v>86.2</c:v>
                </c:pt>
                <c:pt idx="10256">
                  <c:v>85.5</c:v>
                </c:pt>
                <c:pt idx="10257">
                  <c:v>84.7</c:v>
                </c:pt>
                <c:pt idx="10258">
                  <c:v>84</c:v>
                </c:pt>
                <c:pt idx="10259">
                  <c:v>82.9</c:v>
                </c:pt>
                <c:pt idx="10260">
                  <c:v>82.2</c:v>
                </c:pt>
                <c:pt idx="10261">
                  <c:v>81.099999999999994</c:v>
                </c:pt>
                <c:pt idx="10262">
                  <c:v>79.7</c:v>
                </c:pt>
                <c:pt idx="10263">
                  <c:v>78.3</c:v>
                </c:pt>
                <c:pt idx="10264">
                  <c:v>77</c:v>
                </c:pt>
                <c:pt idx="10265">
                  <c:v>75.900000000000006</c:v>
                </c:pt>
                <c:pt idx="10266">
                  <c:v>74.8</c:v>
                </c:pt>
                <c:pt idx="10267">
                  <c:v>73.599999999999994</c:v>
                </c:pt>
                <c:pt idx="10268">
                  <c:v>72.099999999999994</c:v>
                </c:pt>
                <c:pt idx="10269">
                  <c:v>70.5</c:v>
                </c:pt>
                <c:pt idx="10270">
                  <c:v>69.099999999999994</c:v>
                </c:pt>
                <c:pt idx="10271">
                  <c:v>67.5</c:v>
                </c:pt>
                <c:pt idx="10272">
                  <c:v>65.7</c:v>
                </c:pt>
                <c:pt idx="10273">
                  <c:v>64.2</c:v>
                </c:pt>
                <c:pt idx="10274">
                  <c:v>62.8</c:v>
                </c:pt>
                <c:pt idx="10275">
                  <c:v>60.8</c:v>
                </c:pt>
                <c:pt idx="10276">
                  <c:v>59.5</c:v>
                </c:pt>
                <c:pt idx="10277">
                  <c:v>58.5</c:v>
                </c:pt>
                <c:pt idx="10278">
                  <c:v>57.6</c:v>
                </c:pt>
                <c:pt idx="10279">
                  <c:v>56.7</c:v>
                </c:pt>
                <c:pt idx="10280">
                  <c:v>55.6</c:v>
                </c:pt>
                <c:pt idx="10281">
                  <c:v>55</c:v>
                </c:pt>
                <c:pt idx="10282">
                  <c:v>54.1</c:v>
                </c:pt>
                <c:pt idx="10283">
                  <c:v>53.8</c:v>
                </c:pt>
                <c:pt idx="10284">
                  <c:v>53.1</c:v>
                </c:pt>
                <c:pt idx="10285">
                  <c:v>52.3</c:v>
                </c:pt>
                <c:pt idx="10286">
                  <c:v>51.8</c:v>
                </c:pt>
                <c:pt idx="10287">
                  <c:v>51.4</c:v>
                </c:pt>
                <c:pt idx="10288">
                  <c:v>50.7</c:v>
                </c:pt>
                <c:pt idx="10289">
                  <c:v>50.2</c:v>
                </c:pt>
                <c:pt idx="10290">
                  <c:v>49.8</c:v>
                </c:pt>
                <c:pt idx="10291">
                  <c:v>49.5</c:v>
                </c:pt>
                <c:pt idx="10292">
                  <c:v>49.1</c:v>
                </c:pt>
                <c:pt idx="10293">
                  <c:v>48.7</c:v>
                </c:pt>
                <c:pt idx="10294">
                  <c:v>47.8</c:v>
                </c:pt>
                <c:pt idx="10295">
                  <c:v>47.5</c:v>
                </c:pt>
                <c:pt idx="10296">
                  <c:v>47.1</c:v>
                </c:pt>
                <c:pt idx="10297">
                  <c:v>47.3</c:v>
                </c:pt>
                <c:pt idx="10298">
                  <c:v>46.9</c:v>
                </c:pt>
                <c:pt idx="10299">
                  <c:v>46.4</c:v>
                </c:pt>
                <c:pt idx="10300">
                  <c:v>46.2</c:v>
                </c:pt>
                <c:pt idx="10301">
                  <c:v>45.5</c:v>
                </c:pt>
                <c:pt idx="10302">
                  <c:v>45.3</c:v>
                </c:pt>
                <c:pt idx="10303">
                  <c:v>44.6</c:v>
                </c:pt>
                <c:pt idx="10304">
                  <c:v>44.2</c:v>
                </c:pt>
                <c:pt idx="10305">
                  <c:v>43.7</c:v>
                </c:pt>
                <c:pt idx="10306">
                  <c:v>43.3</c:v>
                </c:pt>
                <c:pt idx="10307">
                  <c:v>43.2</c:v>
                </c:pt>
                <c:pt idx="10308">
                  <c:v>42.8</c:v>
                </c:pt>
                <c:pt idx="10309">
                  <c:v>42.4</c:v>
                </c:pt>
                <c:pt idx="10310">
                  <c:v>42.1</c:v>
                </c:pt>
                <c:pt idx="10311">
                  <c:v>41.9</c:v>
                </c:pt>
                <c:pt idx="10312">
                  <c:v>41.4</c:v>
                </c:pt>
                <c:pt idx="10313">
                  <c:v>41.2</c:v>
                </c:pt>
                <c:pt idx="10314">
                  <c:v>41</c:v>
                </c:pt>
                <c:pt idx="10315">
                  <c:v>40.6</c:v>
                </c:pt>
                <c:pt idx="10316">
                  <c:v>40.300000000000011</c:v>
                </c:pt>
                <c:pt idx="10317">
                  <c:v>40.1</c:v>
                </c:pt>
                <c:pt idx="10318">
                  <c:v>39.9</c:v>
                </c:pt>
                <c:pt idx="10319">
                  <c:v>39.4</c:v>
                </c:pt>
                <c:pt idx="10320">
                  <c:v>38.800000000000011</c:v>
                </c:pt>
                <c:pt idx="10321">
                  <c:v>38.800000000000011</c:v>
                </c:pt>
                <c:pt idx="10322">
                  <c:v>38.300000000000011</c:v>
                </c:pt>
                <c:pt idx="10323">
                  <c:v>38.1</c:v>
                </c:pt>
                <c:pt idx="10324">
                  <c:v>37.9</c:v>
                </c:pt>
                <c:pt idx="10325">
                  <c:v>37.800000000000011</c:v>
                </c:pt>
                <c:pt idx="10326">
                  <c:v>38.800000000000011</c:v>
                </c:pt>
                <c:pt idx="10327">
                  <c:v>38.800000000000011</c:v>
                </c:pt>
                <c:pt idx="10328">
                  <c:v>38.300000000000011</c:v>
                </c:pt>
                <c:pt idx="10329">
                  <c:v>37.800000000000011</c:v>
                </c:pt>
                <c:pt idx="10330">
                  <c:v>37.6</c:v>
                </c:pt>
                <c:pt idx="10331">
                  <c:v>37.4</c:v>
                </c:pt>
                <c:pt idx="10332">
                  <c:v>37.4</c:v>
                </c:pt>
                <c:pt idx="10333">
                  <c:v>37.6</c:v>
                </c:pt>
                <c:pt idx="10334">
                  <c:v>37.4</c:v>
                </c:pt>
                <c:pt idx="10335">
                  <c:v>37.200000000000003</c:v>
                </c:pt>
                <c:pt idx="10336">
                  <c:v>37.200000000000003</c:v>
                </c:pt>
                <c:pt idx="10337">
                  <c:v>36.9</c:v>
                </c:pt>
                <c:pt idx="10338">
                  <c:v>36.5</c:v>
                </c:pt>
                <c:pt idx="10339">
                  <c:v>36.1</c:v>
                </c:pt>
                <c:pt idx="10340">
                  <c:v>35.800000000000011</c:v>
                </c:pt>
                <c:pt idx="10341">
                  <c:v>35.6</c:v>
                </c:pt>
                <c:pt idx="10342">
                  <c:v>35.4</c:v>
                </c:pt>
                <c:pt idx="10343">
                  <c:v>35.1</c:v>
                </c:pt>
                <c:pt idx="10344">
                  <c:v>34.9</c:v>
                </c:pt>
                <c:pt idx="10345">
                  <c:v>34.9</c:v>
                </c:pt>
                <c:pt idx="10346">
                  <c:v>34.700000000000003</c:v>
                </c:pt>
                <c:pt idx="10347">
                  <c:v>34.9</c:v>
                </c:pt>
                <c:pt idx="10348">
                  <c:v>35.1</c:v>
                </c:pt>
                <c:pt idx="10349">
                  <c:v>36</c:v>
                </c:pt>
                <c:pt idx="10350">
                  <c:v>37.200000000000003</c:v>
                </c:pt>
                <c:pt idx="10351">
                  <c:v>39</c:v>
                </c:pt>
                <c:pt idx="10352">
                  <c:v>40.6</c:v>
                </c:pt>
                <c:pt idx="10353">
                  <c:v>40.800000000000011</c:v>
                </c:pt>
                <c:pt idx="10354">
                  <c:v>42.1</c:v>
                </c:pt>
                <c:pt idx="10355">
                  <c:v>44.6</c:v>
                </c:pt>
                <c:pt idx="10356">
                  <c:v>50.5</c:v>
                </c:pt>
                <c:pt idx="10357">
                  <c:v>53.4</c:v>
                </c:pt>
                <c:pt idx="10358">
                  <c:v>52.5</c:v>
                </c:pt>
                <c:pt idx="10359">
                  <c:v>55.6</c:v>
                </c:pt>
                <c:pt idx="10360">
                  <c:v>57.9</c:v>
                </c:pt>
                <c:pt idx="10361">
                  <c:v>57.4</c:v>
                </c:pt>
                <c:pt idx="10362">
                  <c:v>59.4</c:v>
                </c:pt>
                <c:pt idx="10363">
                  <c:v>61.5</c:v>
                </c:pt>
                <c:pt idx="10364">
                  <c:v>62.4</c:v>
                </c:pt>
                <c:pt idx="10365">
                  <c:v>63.3</c:v>
                </c:pt>
                <c:pt idx="10366">
                  <c:v>67.8</c:v>
                </c:pt>
                <c:pt idx="10367">
                  <c:v>71.599999999999994</c:v>
                </c:pt>
                <c:pt idx="10368">
                  <c:v>72.5</c:v>
                </c:pt>
                <c:pt idx="10369">
                  <c:v>70.2</c:v>
                </c:pt>
                <c:pt idx="10370">
                  <c:v>69.3</c:v>
                </c:pt>
                <c:pt idx="10371">
                  <c:v>71.2</c:v>
                </c:pt>
                <c:pt idx="10372">
                  <c:v>72.5</c:v>
                </c:pt>
                <c:pt idx="10373">
                  <c:v>74.8</c:v>
                </c:pt>
                <c:pt idx="10374">
                  <c:v>76.3</c:v>
                </c:pt>
                <c:pt idx="10375">
                  <c:v>76.599999999999994</c:v>
                </c:pt>
                <c:pt idx="10376">
                  <c:v>77.900000000000006</c:v>
                </c:pt>
                <c:pt idx="10377">
                  <c:v>81.3</c:v>
                </c:pt>
                <c:pt idx="10378">
                  <c:v>85.3</c:v>
                </c:pt>
                <c:pt idx="10379">
                  <c:v>87.8</c:v>
                </c:pt>
                <c:pt idx="10380">
                  <c:v>88.5</c:v>
                </c:pt>
                <c:pt idx="10381">
                  <c:v>91</c:v>
                </c:pt>
                <c:pt idx="10382">
                  <c:v>91.9</c:v>
                </c:pt>
                <c:pt idx="10383">
                  <c:v>92.8</c:v>
                </c:pt>
                <c:pt idx="10384">
                  <c:v>93.9</c:v>
                </c:pt>
                <c:pt idx="10385">
                  <c:v>93.4</c:v>
                </c:pt>
                <c:pt idx="10386">
                  <c:v>93.9</c:v>
                </c:pt>
                <c:pt idx="10387">
                  <c:v>94.6</c:v>
                </c:pt>
                <c:pt idx="10388">
                  <c:v>94.6</c:v>
                </c:pt>
                <c:pt idx="10389">
                  <c:v>94.1</c:v>
                </c:pt>
                <c:pt idx="10390">
                  <c:v>94.3</c:v>
                </c:pt>
                <c:pt idx="10391">
                  <c:v>94.1</c:v>
                </c:pt>
                <c:pt idx="10392">
                  <c:v>93.9</c:v>
                </c:pt>
                <c:pt idx="10393">
                  <c:v>92.7</c:v>
                </c:pt>
                <c:pt idx="10394">
                  <c:v>91.6</c:v>
                </c:pt>
                <c:pt idx="10395">
                  <c:v>91.4</c:v>
                </c:pt>
                <c:pt idx="10396">
                  <c:v>90.9</c:v>
                </c:pt>
                <c:pt idx="10397">
                  <c:v>90.7</c:v>
                </c:pt>
                <c:pt idx="10398">
                  <c:v>90.5</c:v>
                </c:pt>
                <c:pt idx="10399">
                  <c:v>88.9</c:v>
                </c:pt>
                <c:pt idx="10400">
                  <c:v>88</c:v>
                </c:pt>
                <c:pt idx="10401">
                  <c:v>86.7</c:v>
                </c:pt>
                <c:pt idx="10402">
                  <c:v>85.8</c:v>
                </c:pt>
                <c:pt idx="10403">
                  <c:v>84.7</c:v>
                </c:pt>
                <c:pt idx="10404">
                  <c:v>84</c:v>
                </c:pt>
                <c:pt idx="10405">
                  <c:v>82.4</c:v>
                </c:pt>
                <c:pt idx="10406">
                  <c:v>81</c:v>
                </c:pt>
                <c:pt idx="10407">
                  <c:v>79.7</c:v>
                </c:pt>
                <c:pt idx="10408">
                  <c:v>77.7</c:v>
                </c:pt>
                <c:pt idx="10409">
                  <c:v>76.3</c:v>
                </c:pt>
                <c:pt idx="10410">
                  <c:v>74.3</c:v>
                </c:pt>
                <c:pt idx="10411">
                  <c:v>71.599999999999994</c:v>
                </c:pt>
                <c:pt idx="10412">
                  <c:v>70</c:v>
                </c:pt>
                <c:pt idx="10413">
                  <c:v>68.400000000000006</c:v>
                </c:pt>
                <c:pt idx="10414">
                  <c:v>66.900000000000006</c:v>
                </c:pt>
                <c:pt idx="10415">
                  <c:v>65.5</c:v>
                </c:pt>
                <c:pt idx="10416">
                  <c:v>64.2</c:v>
                </c:pt>
                <c:pt idx="10417">
                  <c:v>63</c:v>
                </c:pt>
                <c:pt idx="10418">
                  <c:v>61.5</c:v>
                </c:pt>
                <c:pt idx="10419">
                  <c:v>60.3</c:v>
                </c:pt>
                <c:pt idx="10420">
                  <c:v>59.2</c:v>
                </c:pt>
                <c:pt idx="10421">
                  <c:v>58.3</c:v>
                </c:pt>
                <c:pt idx="10422">
                  <c:v>57.6</c:v>
                </c:pt>
                <c:pt idx="10423">
                  <c:v>56.7</c:v>
                </c:pt>
                <c:pt idx="10424">
                  <c:v>55.9</c:v>
                </c:pt>
                <c:pt idx="10425">
                  <c:v>55.4</c:v>
                </c:pt>
                <c:pt idx="10426">
                  <c:v>54.9</c:v>
                </c:pt>
                <c:pt idx="10427">
                  <c:v>54.3</c:v>
                </c:pt>
                <c:pt idx="10428">
                  <c:v>53.6</c:v>
                </c:pt>
                <c:pt idx="10429">
                  <c:v>53.2</c:v>
                </c:pt>
                <c:pt idx="10430">
                  <c:v>52.5</c:v>
                </c:pt>
                <c:pt idx="10431">
                  <c:v>52.2</c:v>
                </c:pt>
                <c:pt idx="10432">
                  <c:v>51.6</c:v>
                </c:pt>
                <c:pt idx="10433">
                  <c:v>51.4</c:v>
                </c:pt>
                <c:pt idx="10434">
                  <c:v>51.1</c:v>
                </c:pt>
                <c:pt idx="10435">
                  <c:v>50.7</c:v>
                </c:pt>
                <c:pt idx="10436">
                  <c:v>50.4</c:v>
                </c:pt>
                <c:pt idx="10437">
                  <c:v>50.2</c:v>
                </c:pt>
                <c:pt idx="10438">
                  <c:v>49.6</c:v>
                </c:pt>
                <c:pt idx="10439">
                  <c:v>49.1</c:v>
                </c:pt>
                <c:pt idx="10440">
                  <c:v>48.7</c:v>
                </c:pt>
                <c:pt idx="10441">
                  <c:v>48.4</c:v>
                </c:pt>
                <c:pt idx="10442">
                  <c:v>48.4</c:v>
                </c:pt>
                <c:pt idx="10443">
                  <c:v>48.2</c:v>
                </c:pt>
                <c:pt idx="10444">
                  <c:v>47.8</c:v>
                </c:pt>
                <c:pt idx="10445">
                  <c:v>47.5</c:v>
                </c:pt>
                <c:pt idx="10446">
                  <c:v>47.1</c:v>
                </c:pt>
                <c:pt idx="10447">
                  <c:v>47.3</c:v>
                </c:pt>
                <c:pt idx="10448">
                  <c:v>47.1</c:v>
                </c:pt>
                <c:pt idx="10449">
                  <c:v>46.8</c:v>
                </c:pt>
                <c:pt idx="10450">
                  <c:v>46.4</c:v>
                </c:pt>
                <c:pt idx="10451">
                  <c:v>45.7</c:v>
                </c:pt>
                <c:pt idx="10452">
                  <c:v>45.5</c:v>
                </c:pt>
                <c:pt idx="10453">
                  <c:v>45.3</c:v>
                </c:pt>
                <c:pt idx="10454">
                  <c:v>45</c:v>
                </c:pt>
                <c:pt idx="10455">
                  <c:v>44.4</c:v>
                </c:pt>
                <c:pt idx="10456">
                  <c:v>43.9</c:v>
                </c:pt>
                <c:pt idx="10457">
                  <c:v>43.7</c:v>
                </c:pt>
                <c:pt idx="10458">
                  <c:v>43.2</c:v>
                </c:pt>
                <c:pt idx="10459">
                  <c:v>43</c:v>
                </c:pt>
                <c:pt idx="10460">
                  <c:v>42.6</c:v>
                </c:pt>
                <c:pt idx="10461">
                  <c:v>42.3</c:v>
                </c:pt>
                <c:pt idx="10462">
                  <c:v>41.9</c:v>
                </c:pt>
                <c:pt idx="10463">
                  <c:v>41.5</c:v>
                </c:pt>
                <c:pt idx="10464">
                  <c:v>41</c:v>
                </c:pt>
                <c:pt idx="10465">
                  <c:v>40.800000000000011</c:v>
                </c:pt>
                <c:pt idx="10466">
                  <c:v>40.5</c:v>
                </c:pt>
                <c:pt idx="10467">
                  <c:v>40.1</c:v>
                </c:pt>
                <c:pt idx="10468">
                  <c:v>39.700000000000003</c:v>
                </c:pt>
                <c:pt idx="10469">
                  <c:v>39.6</c:v>
                </c:pt>
                <c:pt idx="10470">
                  <c:v>39</c:v>
                </c:pt>
                <c:pt idx="10471">
                  <c:v>38.800000000000011</c:v>
                </c:pt>
                <c:pt idx="10472">
                  <c:v>38.5</c:v>
                </c:pt>
                <c:pt idx="10473">
                  <c:v>38.300000000000011</c:v>
                </c:pt>
                <c:pt idx="10474">
                  <c:v>37.9</c:v>
                </c:pt>
                <c:pt idx="10475">
                  <c:v>37.800000000000011</c:v>
                </c:pt>
                <c:pt idx="10476">
                  <c:v>37.6</c:v>
                </c:pt>
                <c:pt idx="10477">
                  <c:v>37.200000000000003</c:v>
                </c:pt>
                <c:pt idx="10478">
                  <c:v>37</c:v>
                </c:pt>
                <c:pt idx="10479">
                  <c:v>37</c:v>
                </c:pt>
                <c:pt idx="10480">
                  <c:v>36.5</c:v>
                </c:pt>
                <c:pt idx="10481">
                  <c:v>36.300000000000011</c:v>
                </c:pt>
                <c:pt idx="10482">
                  <c:v>36</c:v>
                </c:pt>
                <c:pt idx="10483">
                  <c:v>35.800000000000011</c:v>
                </c:pt>
                <c:pt idx="10484">
                  <c:v>35.6</c:v>
                </c:pt>
                <c:pt idx="10485">
                  <c:v>35.6</c:v>
                </c:pt>
                <c:pt idx="10486">
                  <c:v>35.6</c:v>
                </c:pt>
                <c:pt idx="10487">
                  <c:v>35.4</c:v>
                </c:pt>
                <c:pt idx="10488">
                  <c:v>35.200000000000003</c:v>
                </c:pt>
                <c:pt idx="10489">
                  <c:v>35.200000000000003</c:v>
                </c:pt>
                <c:pt idx="10490">
                  <c:v>35.4</c:v>
                </c:pt>
                <c:pt idx="10491">
                  <c:v>35.800000000000011</c:v>
                </c:pt>
                <c:pt idx="10492">
                  <c:v>36.5</c:v>
                </c:pt>
                <c:pt idx="10493">
                  <c:v>37.200000000000003</c:v>
                </c:pt>
                <c:pt idx="10494">
                  <c:v>38.5</c:v>
                </c:pt>
                <c:pt idx="10495">
                  <c:v>41</c:v>
                </c:pt>
                <c:pt idx="10496">
                  <c:v>41.5</c:v>
                </c:pt>
                <c:pt idx="10497">
                  <c:v>42.1</c:v>
                </c:pt>
                <c:pt idx="10498">
                  <c:v>43</c:v>
                </c:pt>
                <c:pt idx="10499">
                  <c:v>43.3</c:v>
                </c:pt>
                <c:pt idx="10500">
                  <c:v>45.1</c:v>
                </c:pt>
                <c:pt idx="10501">
                  <c:v>45.7</c:v>
                </c:pt>
                <c:pt idx="10502">
                  <c:v>45.9</c:v>
                </c:pt>
                <c:pt idx="10503">
                  <c:v>46.8</c:v>
                </c:pt>
                <c:pt idx="10504">
                  <c:v>49.3</c:v>
                </c:pt>
                <c:pt idx="10505">
                  <c:v>53.2</c:v>
                </c:pt>
                <c:pt idx="10506">
                  <c:v>58.1</c:v>
                </c:pt>
                <c:pt idx="10507">
                  <c:v>59.2</c:v>
                </c:pt>
                <c:pt idx="10508">
                  <c:v>60.3</c:v>
                </c:pt>
                <c:pt idx="10509">
                  <c:v>66.7</c:v>
                </c:pt>
                <c:pt idx="10510">
                  <c:v>70.7</c:v>
                </c:pt>
                <c:pt idx="10511">
                  <c:v>73</c:v>
                </c:pt>
                <c:pt idx="10512">
                  <c:v>75.400000000000006</c:v>
                </c:pt>
                <c:pt idx="10513">
                  <c:v>78.099999999999994</c:v>
                </c:pt>
                <c:pt idx="10514">
                  <c:v>79.3</c:v>
                </c:pt>
                <c:pt idx="10515">
                  <c:v>79</c:v>
                </c:pt>
                <c:pt idx="10516">
                  <c:v>76.3</c:v>
                </c:pt>
                <c:pt idx="10517">
                  <c:v>77.7</c:v>
                </c:pt>
                <c:pt idx="10518">
                  <c:v>78.099999999999994</c:v>
                </c:pt>
                <c:pt idx="10519">
                  <c:v>76.5</c:v>
                </c:pt>
                <c:pt idx="10520">
                  <c:v>80.099999999999994</c:v>
                </c:pt>
                <c:pt idx="10521">
                  <c:v>80.400000000000006</c:v>
                </c:pt>
                <c:pt idx="10522">
                  <c:v>80.2</c:v>
                </c:pt>
                <c:pt idx="10523">
                  <c:v>78.400000000000006</c:v>
                </c:pt>
                <c:pt idx="10524">
                  <c:v>77.5</c:v>
                </c:pt>
                <c:pt idx="10525">
                  <c:v>76.099999999999994</c:v>
                </c:pt>
                <c:pt idx="10526">
                  <c:v>74.7</c:v>
                </c:pt>
                <c:pt idx="10527">
                  <c:v>74.3</c:v>
                </c:pt>
                <c:pt idx="10528">
                  <c:v>72.099999999999994</c:v>
                </c:pt>
                <c:pt idx="10529">
                  <c:v>72</c:v>
                </c:pt>
                <c:pt idx="10530">
                  <c:v>71.2</c:v>
                </c:pt>
                <c:pt idx="10531">
                  <c:v>69.400000000000006</c:v>
                </c:pt>
                <c:pt idx="10532">
                  <c:v>68.400000000000006</c:v>
                </c:pt>
                <c:pt idx="10533">
                  <c:v>66.599999999999994</c:v>
                </c:pt>
                <c:pt idx="10534">
                  <c:v>66.2</c:v>
                </c:pt>
                <c:pt idx="10535">
                  <c:v>65.3</c:v>
                </c:pt>
                <c:pt idx="10536">
                  <c:v>63.9</c:v>
                </c:pt>
                <c:pt idx="10537">
                  <c:v>62.6</c:v>
                </c:pt>
                <c:pt idx="10538">
                  <c:v>63.5</c:v>
                </c:pt>
                <c:pt idx="10539">
                  <c:v>63.5</c:v>
                </c:pt>
                <c:pt idx="10540">
                  <c:v>63</c:v>
                </c:pt>
                <c:pt idx="10541">
                  <c:v>61</c:v>
                </c:pt>
                <c:pt idx="10542">
                  <c:v>61</c:v>
                </c:pt>
                <c:pt idx="10543">
                  <c:v>61.2</c:v>
                </c:pt>
                <c:pt idx="10544">
                  <c:v>60.8</c:v>
                </c:pt>
                <c:pt idx="10545">
                  <c:v>60.1</c:v>
                </c:pt>
                <c:pt idx="10546">
                  <c:v>59.2</c:v>
                </c:pt>
                <c:pt idx="10547">
                  <c:v>58.3</c:v>
                </c:pt>
                <c:pt idx="10548">
                  <c:v>57.6</c:v>
                </c:pt>
                <c:pt idx="10549">
                  <c:v>56.7</c:v>
                </c:pt>
                <c:pt idx="10550">
                  <c:v>56.1</c:v>
                </c:pt>
                <c:pt idx="10551">
                  <c:v>55.4</c:v>
                </c:pt>
                <c:pt idx="10552">
                  <c:v>54.7</c:v>
                </c:pt>
                <c:pt idx="10553">
                  <c:v>54.5</c:v>
                </c:pt>
                <c:pt idx="10554">
                  <c:v>54</c:v>
                </c:pt>
                <c:pt idx="10555">
                  <c:v>53.4</c:v>
                </c:pt>
                <c:pt idx="10556">
                  <c:v>52.9</c:v>
                </c:pt>
                <c:pt idx="10557">
                  <c:v>52.3</c:v>
                </c:pt>
                <c:pt idx="10558">
                  <c:v>51.8</c:v>
                </c:pt>
                <c:pt idx="10559">
                  <c:v>51.1</c:v>
                </c:pt>
                <c:pt idx="10560">
                  <c:v>50.7</c:v>
                </c:pt>
                <c:pt idx="10561">
                  <c:v>50.4</c:v>
                </c:pt>
                <c:pt idx="10562">
                  <c:v>49.6</c:v>
                </c:pt>
                <c:pt idx="10563">
                  <c:v>48.9</c:v>
                </c:pt>
                <c:pt idx="10564">
                  <c:v>48</c:v>
                </c:pt>
                <c:pt idx="10565">
                  <c:v>47.8</c:v>
                </c:pt>
                <c:pt idx="10566">
                  <c:v>47.7</c:v>
                </c:pt>
                <c:pt idx="10567">
                  <c:v>47.5</c:v>
                </c:pt>
                <c:pt idx="10568">
                  <c:v>46.9</c:v>
                </c:pt>
                <c:pt idx="10569">
                  <c:v>46.6</c:v>
                </c:pt>
                <c:pt idx="10570">
                  <c:v>46.2</c:v>
                </c:pt>
                <c:pt idx="10571">
                  <c:v>46.2</c:v>
                </c:pt>
                <c:pt idx="10572">
                  <c:v>45.9</c:v>
                </c:pt>
                <c:pt idx="10573">
                  <c:v>45.7</c:v>
                </c:pt>
                <c:pt idx="10574">
                  <c:v>45.1</c:v>
                </c:pt>
                <c:pt idx="10575">
                  <c:v>44.4</c:v>
                </c:pt>
                <c:pt idx="10576">
                  <c:v>44.6</c:v>
                </c:pt>
                <c:pt idx="10577">
                  <c:v>44.4</c:v>
                </c:pt>
                <c:pt idx="10578">
                  <c:v>44.4</c:v>
                </c:pt>
                <c:pt idx="10579">
                  <c:v>44.2</c:v>
                </c:pt>
                <c:pt idx="10580">
                  <c:v>44.1</c:v>
                </c:pt>
                <c:pt idx="10581">
                  <c:v>43.9</c:v>
                </c:pt>
                <c:pt idx="10582">
                  <c:v>43.9</c:v>
                </c:pt>
                <c:pt idx="10583">
                  <c:v>43.7</c:v>
                </c:pt>
                <c:pt idx="10584">
                  <c:v>43.5</c:v>
                </c:pt>
                <c:pt idx="10585">
                  <c:v>43.5</c:v>
                </c:pt>
                <c:pt idx="10586">
                  <c:v>42.8</c:v>
                </c:pt>
                <c:pt idx="10587">
                  <c:v>41.7</c:v>
                </c:pt>
                <c:pt idx="10588">
                  <c:v>41</c:v>
                </c:pt>
                <c:pt idx="10589">
                  <c:v>40.6</c:v>
                </c:pt>
                <c:pt idx="10590">
                  <c:v>40.6</c:v>
                </c:pt>
                <c:pt idx="10591">
                  <c:v>41</c:v>
                </c:pt>
                <c:pt idx="10592">
                  <c:v>41.4</c:v>
                </c:pt>
                <c:pt idx="10593">
                  <c:v>40.6</c:v>
                </c:pt>
                <c:pt idx="10594">
                  <c:v>39.9</c:v>
                </c:pt>
                <c:pt idx="10595">
                  <c:v>39.700000000000003</c:v>
                </c:pt>
                <c:pt idx="10596">
                  <c:v>39.4</c:v>
                </c:pt>
                <c:pt idx="10597">
                  <c:v>38.800000000000011</c:v>
                </c:pt>
                <c:pt idx="10598">
                  <c:v>38.5</c:v>
                </c:pt>
                <c:pt idx="10599">
                  <c:v>38.1</c:v>
                </c:pt>
                <c:pt idx="10600">
                  <c:v>38.5</c:v>
                </c:pt>
                <c:pt idx="10601">
                  <c:v>38.5</c:v>
                </c:pt>
                <c:pt idx="10602">
                  <c:v>38.5</c:v>
                </c:pt>
                <c:pt idx="10603">
                  <c:v>38.300000000000011</c:v>
                </c:pt>
                <c:pt idx="10604">
                  <c:v>37.9</c:v>
                </c:pt>
                <c:pt idx="10605">
                  <c:v>38.1</c:v>
                </c:pt>
                <c:pt idx="10606">
                  <c:v>38.300000000000011</c:v>
                </c:pt>
                <c:pt idx="10607">
                  <c:v>37.800000000000011</c:v>
                </c:pt>
                <c:pt idx="10608">
                  <c:v>37.200000000000003</c:v>
                </c:pt>
                <c:pt idx="10609">
                  <c:v>36.700000000000003</c:v>
                </c:pt>
                <c:pt idx="10610">
                  <c:v>36.300000000000011</c:v>
                </c:pt>
                <c:pt idx="10611">
                  <c:v>36.300000000000011</c:v>
                </c:pt>
                <c:pt idx="10612">
                  <c:v>36.1</c:v>
                </c:pt>
                <c:pt idx="10613">
                  <c:v>36</c:v>
                </c:pt>
                <c:pt idx="10614">
                  <c:v>36</c:v>
                </c:pt>
                <c:pt idx="10615">
                  <c:v>36</c:v>
                </c:pt>
                <c:pt idx="10616">
                  <c:v>35.6</c:v>
                </c:pt>
                <c:pt idx="10617">
                  <c:v>35.1</c:v>
                </c:pt>
                <c:pt idx="10618">
                  <c:v>35.1</c:v>
                </c:pt>
                <c:pt idx="10619">
                  <c:v>34.9</c:v>
                </c:pt>
                <c:pt idx="10620">
                  <c:v>34.700000000000003</c:v>
                </c:pt>
                <c:pt idx="10621">
                  <c:v>34.5</c:v>
                </c:pt>
                <c:pt idx="10622">
                  <c:v>34.5</c:v>
                </c:pt>
                <c:pt idx="10623">
                  <c:v>34.5</c:v>
                </c:pt>
                <c:pt idx="10624">
                  <c:v>34.300000000000011</c:v>
                </c:pt>
                <c:pt idx="10625">
                  <c:v>34.5</c:v>
                </c:pt>
                <c:pt idx="10626">
                  <c:v>34.5</c:v>
                </c:pt>
                <c:pt idx="10627">
                  <c:v>34.300000000000011</c:v>
                </c:pt>
                <c:pt idx="10628">
                  <c:v>34.300000000000011</c:v>
                </c:pt>
                <c:pt idx="10629">
                  <c:v>34.300000000000011</c:v>
                </c:pt>
                <c:pt idx="10630">
                  <c:v>34.200000000000003</c:v>
                </c:pt>
                <c:pt idx="10631">
                  <c:v>34.300000000000011</c:v>
                </c:pt>
                <c:pt idx="10632">
                  <c:v>34.300000000000011</c:v>
                </c:pt>
                <c:pt idx="10633">
                  <c:v>34.700000000000003</c:v>
                </c:pt>
                <c:pt idx="10634">
                  <c:v>34.9</c:v>
                </c:pt>
                <c:pt idx="10635">
                  <c:v>35.4</c:v>
                </c:pt>
                <c:pt idx="10636">
                  <c:v>36.1</c:v>
                </c:pt>
                <c:pt idx="10637">
                  <c:v>36.700000000000003</c:v>
                </c:pt>
                <c:pt idx="10638">
                  <c:v>37.200000000000003</c:v>
                </c:pt>
                <c:pt idx="10639">
                  <c:v>37.6</c:v>
                </c:pt>
                <c:pt idx="10640">
                  <c:v>39.6</c:v>
                </c:pt>
                <c:pt idx="10641">
                  <c:v>39.6</c:v>
                </c:pt>
                <c:pt idx="10642">
                  <c:v>43.2</c:v>
                </c:pt>
                <c:pt idx="10643">
                  <c:v>47.1</c:v>
                </c:pt>
                <c:pt idx="10644">
                  <c:v>49.1</c:v>
                </c:pt>
                <c:pt idx="10645">
                  <c:v>50.7</c:v>
                </c:pt>
                <c:pt idx="10646">
                  <c:v>54.3</c:v>
                </c:pt>
                <c:pt idx="10647">
                  <c:v>53.8</c:v>
                </c:pt>
                <c:pt idx="10648">
                  <c:v>57</c:v>
                </c:pt>
                <c:pt idx="10649">
                  <c:v>60.4</c:v>
                </c:pt>
                <c:pt idx="10650">
                  <c:v>56.3</c:v>
                </c:pt>
                <c:pt idx="10651">
                  <c:v>56.1</c:v>
                </c:pt>
                <c:pt idx="10652">
                  <c:v>55.8</c:v>
                </c:pt>
                <c:pt idx="10653">
                  <c:v>56.7</c:v>
                </c:pt>
                <c:pt idx="10654">
                  <c:v>56.1</c:v>
                </c:pt>
                <c:pt idx="10655">
                  <c:v>54.9</c:v>
                </c:pt>
                <c:pt idx="10656">
                  <c:v>54.5</c:v>
                </c:pt>
                <c:pt idx="10657">
                  <c:v>56.1</c:v>
                </c:pt>
                <c:pt idx="10658">
                  <c:v>66</c:v>
                </c:pt>
                <c:pt idx="10659">
                  <c:v>66.400000000000006</c:v>
                </c:pt>
                <c:pt idx="10660">
                  <c:v>72.3</c:v>
                </c:pt>
                <c:pt idx="10661">
                  <c:v>75.599999999999994</c:v>
                </c:pt>
                <c:pt idx="10662">
                  <c:v>74.5</c:v>
                </c:pt>
                <c:pt idx="10663">
                  <c:v>74.7</c:v>
                </c:pt>
                <c:pt idx="10664">
                  <c:v>72.5</c:v>
                </c:pt>
                <c:pt idx="10665">
                  <c:v>72.099999999999994</c:v>
                </c:pt>
                <c:pt idx="10666">
                  <c:v>73.400000000000006</c:v>
                </c:pt>
                <c:pt idx="10667">
                  <c:v>68.900000000000006</c:v>
                </c:pt>
                <c:pt idx="10668">
                  <c:v>73.2</c:v>
                </c:pt>
                <c:pt idx="10669">
                  <c:v>81</c:v>
                </c:pt>
                <c:pt idx="10670">
                  <c:v>77.7</c:v>
                </c:pt>
                <c:pt idx="10671">
                  <c:v>73.8</c:v>
                </c:pt>
                <c:pt idx="10672">
                  <c:v>73.400000000000006</c:v>
                </c:pt>
                <c:pt idx="10673">
                  <c:v>69.3</c:v>
                </c:pt>
                <c:pt idx="10674">
                  <c:v>66.599999999999994</c:v>
                </c:pt>
                <c:pt idx="10675">
                  <c:v>64.599999999999994</c:v>
                </c:pt>
                <c:pt idx="10676">
                  <c:v>64.400000000000006</c:v>
                </c:pt>
                <c:pt idx="10677">
                  <c:v>64.599999999999994</c:v>
                </c:pt>
                <c:pt idx="10678">
                  <c:v>64.2</c:v>
                </c:pt>
                <c:pt idx="10679">
                  <c:v>65.5</c:v>
                </c:pt>
                <c:pt idx="10680">
                  <c:v>65.5</c:v>
                </c:pt>
                <c:pt idx="10681">
                  <c:v>64.8</c:v>
                </c:pt>
                <c:pt idx="10682">
                  <c:v>64.2</c:v>
                </c:pt>
                <c:pt idx="10683">
                  <c:v>63.9</c:v>
                </c:pt>
                <c:pt idx="10684">
                  <c:v>64</c:v>
                </c:pt>
                <c:pt idx="10685">
                  <c:v>63.9</c:v>
                </c:pt>
                <c:pt idx="10686">
                  <c:v>64.900000000000006</c:v>
                </c:pt>
                <c:pt idx="10687">
                  <c:v>62.2</c:v>
                </c:pt>
                <c:pt idx="10688">
                  <c:v>60.8</c:v>
                </c:pt>
                <c:pt idx="10689">
                  <c:v>60.3</c:v>
                </c:pt>
                <c:pt idx="10690">
                  <c:v>61.9</c:v>
                </c:pt>
                <c:pt idx="10691">
                  <c:v>61.3</c:v>
                </c:pt>
                <c:pt idx="10692">
                  <c:v>64.900000000000006</c:v>
                </c:pt>
                <c:pt idx="10693">
                  <c:v>66.400000000000006</c:v>
                </c:pt>
                <c:pt idx="10694">
                  <c:v>63.9</c:v>
                </c:pt>
                <c:pt idx="10695">
                  <c:v>67.099999999999994</c:v>
                </c:pt>
                <c:pt idx="10696">
                  <c:v>67.3</c:v>
                </c:pt>
                <c:pt idx="10697">
                  <c:v>64.599999999999994</c:v>
                </c:pt>
                <c:pt idx="10698">
                  <c:v>63.5</c:v>
                </c:pt>
                <c:pt idx="10699">
                  <c:v>64</c:v>
                </c:pt>
                <c:pt idx="10700">
                  <c:v>61.9</c:v>
                </c:pt>
                <c:pt idx="10701">
                  <c:v>59.9</c:v>
                </c:pt>
                <c:pt idx="10702">
                  <c:v>57.9</c:v>
                </c:pt>
                <c:pt idx="10703">
                  <c:v>55.6</c:v>
                </c:pt>
                <c:pt idx="10704">
                  <c:v>54.1</c:v>
                </c:pt>
                <c:pt idx="10705">
                  <c:v>52.9</c:v>
                </c:pt>
                <c:pt idx="10706">
                  <c:v>52</c:v>
                </c:pt>
                <c:pt idx="10707">
                  <c:v>50.9</c:v>
                </c:pt>
                <c:pt idx="10708">
                  <c:v>50.4</c:v>
                </c:pt>
                <c:pt idx="10709">
                  <c:v>49.8</c:v>
                </c:pt>
                <c:pt idx="10710">
                  <c:v>49.1</c:v>
                </c:pt>
                <c:pt idx="10711">
                  <c:v>48.2</c:v>
                </c:pt>
                <c:pt idx="10712">
                  <c:v>47.3</c:v>
                </c:pt>
                <c:pt idx="10713">
                  <c:v>46.6</c:v>
                </c:pt>
                <c:pt idx="10714">
                  <c:v>46.2</c:v>
                </c:pt>
                <c:pt idx="10715">
                  <c:v>45.7</c:v>
                </c:pt>
                <c:pt idx="10716">
                  <c:v>45</c:v>
                </c:pt>
                <c:pt idx="10717">
                  <c:v>45</c:v>
                </c:pt>
                <c:pt idx="10718">
                  <c:v>44.8</c:v>
                </c:pt>
                <c:pt idx="10719">
                  <c:v>44.6</c:v>
                </c:pt>
                <c:pt idx="10720">
                  <c:v>44.6</c:v>
                </c:pt>
                <c:pt idx="10721">
                  <c:v>44.6</c:v>
                </c:pt>
                <c:pt idx="10722">
                  <c:v>44.4</c:v>
                </c:pt>
                <c:pt idx="10723">
                  <c:v>43.9</c:v>
                </c:pt>
                <c:pt idx="10724">
                  <c:v>43.5</c:v>
                </c:pt>
                <c:pt idx="10725">
                  <c:v>43.5</c:v>
                </c:pt>
                <c:pt idx="10726">
                  <c:v>43.2</c:v>
                </c:pt>
                <c:pt idx="10727">
                  <c:v>43</c:v>
                </c:pt>
                <c:pt idx="10728">
                  <c:v>42.6</c:v>
                </c:pt>
                <c:pt idx="10729">
                  <c:v>42.3</c:v>
                </c:pt>
                <c:pt idx="10730">
                  <c:v>42.3</c:v>
                </c:pt>
                <c:pt idx="10731">
                  <c:v>42.3</c:v>
                </c:pt>
                <c:pt idx="10732">
                  <c:v>42.1</c:v>
                </c:pt>
                <c:pt idx="10733">
                  <c:v>42.3</c:v>
                </c:pt>
                <c:pt idx="10734">
                  <c:v>41.9</c:v>
                </c:pt>
                <c:pt idx="10735">
                  <c:v>41.7</c:v>
                </c:pt>
                <c:pt idx="10736">
                  <c:v>41.7</c:v>
                </c:pt>
                <c:pt idx="10737">
                  <c:v>41.5</c:v>
                </c:pt>
                <c:pt idx="10738">
                  <c:v>41.4</c:v>
                </c:pt>
                <c:pt idx="10739">
                  <c:v>41</c:v>
                </c:pt>
                <c:pt idx="10740">
                  <c:v>40.800000000000011</c:v>
                </c:pt>
                <c:pt idx="10741">
                  <c:v>40.5</c:v>
                </c:pt>
                <c:pt idx="10742">
                  <c:v>40.300000000000011</c:v>
                </c:pt>
                <c:pt idx="10743">
                  <c:v>39.9</c:v>
                </c:pt>
                <c:pt idx="10744">
                  <c:v>39.700000000000003</c:v>
                </c:pt>
                <c:pt idx="10745">
                  <c:v>39.6</c:v>
                </c:pt>
                <c:pt idx="10746">
                  <c:v>39.4</c:v>
                </c:pt>
                <c:pt idx="10747">
                  <c:v>39</c:v>
                </c:pt>
                <c:pt idx="10748">
                  <c:v>38.800000000000011</c:v>
                </c:pt>
                <c:pt idx="10749">
                  <c:v>38.5</c:v>
                </c:pt>
                <c:pt idx="10750">
                  <c:v>38.300000000000011</c:v>
                </c:pt>
                <c:pt idx="10751">
                  <c:v>38.1</c:v>
                </c:pt>
                <c:pt idx="10752">
                  <c:v>37.9</c:v>
                </c:pt>
                <c:pt idx="10753">
                  <c:v>37.800000000000011</c:v>
                </c:pt>
                <c:pt idx="10754">
                  <c:v>37.4</c:v>
                </c:pt>
                <c:pt idx="10755">
                  <c:v>37.200000000000003</c:v>
                </c:pt>
                <c:pt idx="10756">
                  <c:v>37.200000000000003</c:v>
                </c:pt>
                <c:pt idx="10757">
                  <c:v>37</c:v>
                </c:pt>
                <c:pt idx="10758">
                  <c:v>37</c:v>
                </c:pt>
                <c:pt idx="10759">
                  <c:v>37</c:v>
                </c:pt>
                <c:pt idx="10760">
                  <c:v>37</c:v>
                </c:pt>
                <c:pt idx="10761">
                  <c:v>37.200000000000003</c:v>
                </c:pt>
                <c:pt idx="10762">
                  <c:v>37.200000000000003</c:v>
                </c:pt>
                <c:pt idx="10763">
                  <c:v>37.4</c:v>
                </c:pt>
                <c:pt idx="10764">
                  <c:v>37.4</c:v>
                </c:pt>
                <c:pt idx="10765">
                  <c:v>37.6</c:v>
                </c:pt>
                <c:pt idx="10766">
                  <c:v>37.6</c:v>
                </c:pt>
                <c:pt idx="10767">
                  <c:v>37.4</c:v>
                </c:pt>
                <c:pt idx="10768">
                  <c:v>37.200000000000003</c:v>
                </c:pt>
                <c:pt idx="10769">
                  <c:v>37.200000000000003</c:v>
                </c:pt>
                <c:pt idx="10770">
                  <c:v>37</c:v>
                </c:pt>
                <c:pt idx="10771">
                  <c:v>37</c:v>
                </c:pt>
                <c:pt idx="10772">
                  <c:v>37</c:v>
                </c:pt>
                <c:pt idx="10773">
                  <c:v>36.700000000000003</c:v>
                </c:pt>
                <c:pt idx="10774">
                  <c:v>36.9</c:v>
                </c:pt>
                <c:pt idx="10775">
                  <c:v>36.700000000000003</c:v>
                </c:pt>
                <c:pt idx="10776">
                  <c:v>36.700000000000003</c:v>
                </c:pt>
                <c:pt idx="10777">
                  <c:v>36.9</c:v>
                </c:pt>
                <c:pt idx="10778">
                  <c:v>36.9</c:v>
                </c:pt>
                <c:pt idx="10779">
                  <c:v>37.200000000000003</c:v>
                </c:pt>
                <c:pt idx="10780">
                  <c:v>38.300000000000011</c:v>
                </c:pt>
                <c:pt idx="10781">
                  <c:v>40.1</c:v>
                </c:pt>
                <c:pt idx="10782">
                  <c:v>41.9</c:v>
                </c:pt>
                <c:pt idx="10783">
                  <c:v>43.5</c:v>
                </c:pt>
                <c:pt idx="10784">
                  <c:v>43.7</c:v>
                </c:pt>
                <c:pt idx="10785">
                  <c:v>44.1</c:v>
                </c:pt>
                <c:pt idx="10786">
                  <c:v>47.1</c:v>
                </c:pt>
                <c:pt idx="10787">
                  <c:v>51.4</c:v>
                </c:pt>
                <c:pt idx="10788">
                  <c:v>53.2</c:v>
                </c:pt>
                <c:pt idx="10789">
                  <c:v>53.8</c:v>
                </c:pt>
                <c:pt idx="10790">
                  <c:v>53.6</c:v>
                </c:pt>
                <c:pt idx="10791">
                  <c:v>53.8</c:v>
                </c:pt>
                <c:pt idx="10792">
                  <c:v>54</c:v>
                </c:pt>
                <c:pt idx="10793">
                  <c:v>54.7</c:v>
                </c:pt>
                <c:pt idx="10794">
                  <c:v>54.5</c:v>
                </c:pt>
                <c:pt idx="10795">
                  <c:v>55.4</c:v>
                </c:pt>
                <c:pt idx="10796">
                  <c:v>58.5</c:v>
                </c:pt>
                <c:pt idx="10797">
                  <c:v>60.1</c:v>
                </c:pt>
                <c:pt idx="10798">
                  <c:v>62.6</c:v>
                </c:pt>
                <c:pt idx="10799">
                  <c:v>64</c:v>
                </c:pt>
                <c:pt idx="10800">
                  <c:v>65.099999999999994</c:v>
                </c:pt>
                <c:pt idx="10801">
                  <c:v>65.3</c:v>
                </c:pt>
                <c:pt idx="10802">
                  <c:v>65.7</c:v>
                </c:pt>
                <c:pt idx="10803">
                  <c:v>64.900000000000006</c:v>
                </c:pt>
                <c:pt idx="10804">
                  <c:v>64.900000000000006</c:v>
                </c:pt>
                <c:pt idx="10805">
                  <c:v>64.900000000000006</c:v>
                </c:pt>
                <c:pt idx="10806">
                  <c:v>64.2</c:v>
                </c:pt>
                <c:pt idx="10807">
                  <c:v>64</c:v>
                </c:pt>
                <c:pt idx="10808">
                  <c:v>72.5</c:v>
                </c:pt>
                <c:pt idx="10809">
                  <c:v>79.2</c:v>
                </c:pt>
                <c:pt idx="10810">
                  <c:v>81.3</c:v>
                </c:pt>
                <c:pt idx="10811">
                  <c:v>80.2</c:v>
                </c:pt>
                <c:pt idx="10812">
                  <c:v>82.2</c:v>
                </c:pt>
                <c:pt idx="10813">
                  <c:v>84.4</c:v>
                </c:pt>
                <c:pt idx="10814">
                  <c:v>82.2</c:v>
                </c:pt>
                <c:pt idx="10815">
                  <c:v>77.7</c:v>
                </c:pt>
                <c:pt idx="10816">
                  <c:v>74.3</c:v>
                </c:pt>
                <c:pt idx="10817">
                  <c:v>72.7</c:v>
                </c:pt>
                <c:pt idx="10818">
                  <c:v>71.099999999999994</c:v>
                </c:pt>
                <c:pt idx="10819">
                  <c:v>69.599999999999994</c:v>
                </c:pt>
                <c:pt idx="10820">
                  <c:v>68.5</c:v>
                </c:pt>
                <c:pt idx="10821">
                  <c:v>67.8</c:v>
                </c:pt>
                <c:pt idx="10822">
                  <c:v>66.900000000000006</c:v>
                </c:pt>
                <c:pt idx="10823">
                  <c:v>65.3</c:v>
                </c:pt>
                <c:pt idx="10824">
                  <c:v>64.2</c:v>
                </c:pt>
                <c:pt idx="10825">
                  <c:v>63.1</c:v>
                </c:pt>
                <c:pt idx="10826">
                  <c:v>62.6</c:v>
                </c:pt>
                <c:pt idx="10827">
                  <c:v>61.9</c:v>
                </c:pt>
                <c:pt idx="10828">
                  <c:v>61.7</c:v>
                </c:pt>
                <c:pt idx="10829">
                  <c:v>62.1</c:v>
                </c:pt>
                <c:pt idx="10830">
                  <c:v>66.400000000000006</c:v>
                </c:pt>
                <c:pt idx="10831">
                  <c:v>68.7</c:v>
                </c:pt>
                <c:pt idx="10832">
                  <c:v>70.7</c:v>
                </c:pt>
                <c:pt idx="10833">
                  <c:v>71.099999999999994</c:v>
                </c:pt>
                <c:pt idx="10834">
                  <c:v>69.8</c:v>
                </c:pt>
                <c:pt idx="10835">
                  <c:v>69.8</c:v>
                </c:pt>
                <c:pt idx="10836">
                  <c:v>69.599999999999994</c:v>
                </c:pt>
                <c:pt idx="10837">
                  <c:v>69.099999999999994</c:v>
                </c:pt>
                <c:pt idx="10838">
                  <c:v>68</c:v>
                </c:pt>
                <c:pt idx="10839">
                  <c:v>68.5</c:v>
                </c:pt>
                <c:pt idx="10840">
                  <c:v>66.900000000000006</c:v>
                </c:pt>
                <c:pt idx="10841">
                  <c:v>65.3</c:v>
                </c:pt>
                <c:pt idx="10842">
                  <c:v>63.7</c:v>
                </c:pt>
                <c:pt idx="10843">
                  <c:v>61.9</c:v>
                </c:pt>
                <c:pt idx="10844">
                  <c:v>60.1</c:v>
                </c:pt>
                <c:pt idx="10845">
                  <c:v>58.8</c:v>
                </c:pt>
                <c:pt idx="10846">
                  <c:v>57.6</c:v>
                </c:pt>
                <c:pt idx="10847">
                  <c:v>56.7</c:v>
                </c:pt>
                <c:pt idx="10848">
                  <c:v>55.4</c:v>
                </c:pt>
                <c:pt idx="10849">
                  <c:v>54.3</c:v>
                </c:pt>
                <c:pt idx="10850">
                  <c:v>53.4</c:v>
                </c:pt>
                <c:pt idx="10851">
                  <c:v>52.3</c:v>
                </c:pt>
                <c:pt idx="10852">
                  <c:v>51.6</c:v>
                </c:pt>
                <c:pt idx="10853">
                  <c:v>50.7</c:v>
                </c:pt>
                <c:pt idx="10854">
                  <c:v>50.4</c:v>
                </c:pt>
                <c:pt idx="10855">
                  <c:v>50</c:v>
                </c:pt>
                <c:pt idx="10856">
                  <c:v>49.6</c:v>
                </c:pt>
                <c:pt idx="10857">
                  <c:v>48.9</c:v>
                </c:pt>
                <c:pt idx="10858">
                  <c:v>48.4</c:v>
                </c:pt>
                <c:pt idx="10859">
                  <c:v>48</c:v>
                </c:pt>
                <c:pt idx="10860">
                  <c:v>47.7</c:v>
                </c:pt>
                <c:pt idx="10861">
                  <c:v>47.3</c:v>
                </c:pt>
                <c:pt idx="10862">
                  <c:v>46.9</c:v>
                </c:pt>
                <c:pt idx="10863">
                  <c:v>46.9</c:v>
                </c:pt>
                <c:pt idx="10864">
                  <c:v>46.8</c:v>
                </c:pt>
                <c:pt idx="10865">
                  <c:v>46.6</c:v>
                </c:pt>
                <c:pt idx="10866">
                  <c:v>46.2</c:v>
                </c:pt>
                <c:pt idx="10867">
                  <c:v>46.2</c:v>
                </c:pt>
                <c:pt idx="10868">
                  <c:v>45.7</c:v>
                </c:pt>
                <c:pt idx="10869">
                  <c:v>45.1</c:v>
                </c:pt>
                <c:pt idx="10870">
                  <c:v>45</c:v>
                </c:pt>
                <c:pt idx="10871">
                  <c:v>44.4</c:v>
                </c:pt>
                <c:pt idx="10872">
                  <c:v>43.9</c:v>
                </c:pt>
                <c:pt idx="10873">
                  <c:v>43.5</c:v>
                </c:pt>
                <c:pt idx="10874">
                  <c:v>43.2</c:v>
                </c:pt>
                <c:pt idx="10875">
                  <c:v>43.2</c:v>
                </c:pt>
                <c:pt idx="10876">
                  <c:v>43</c:v>
                </c:pt>
                <c:pt idx="10877">
                  <c:v>43</c:v>
                </c:pt>
                <c:pt idx="10878">
                  <c:v>43</c:v>
                </c:pt>
                <c:pt idx="10879">
                  <c:v>43.3</c:v>
                </c:pt>
                <c:pt idx="10880">
                  <c:v>43.5</c:v>
                </c:pt>
                <c:pt idx="10881">
                  <c:v>43.3</c:v>
                </c:pt>
                <c:pt idx="10882">
                  <c:v>43.5</c:v>
                </c:pt>
                <c:pt idx="10883">
                  <c:v>43.5</c:v>
                </c:pt>
                <c:pt idx="10884">
                  <c:v>43.7</c:v>
                </c:pt>
                <c:pt idx="10885">
                  <c:v>43.5</c:v>
                </c:pt>
                <c:pt idx="10886">
                  <c:v>43.9</c:v>
                </c:pt>
                <c:pt idx="10887">
                  <c:v>44.2</c:v>
                </c:pt>
                <c:pt idx="10888">
                  <c:v>44.2</c:v>
                </c:pt>
                <c:pt idx="10889">
                  <c:v>43.9</c:v>
                </c:pt>
                <c:pt idx="10890">
                  <c:v>42.1</c:v>
                </c:pt>
                <c:pt idx="10891">
                  <c:v>42.4</c:v>
                </c:pt>
                <c:pt idx="10892">
                  <c:v>42.4</c:v>
                </c:pt>
                <c:pt idx="10893">
                  <c:v>42.4</c:v>
                </c:pt>
                <c:pt idx="10894">
                  <c:v>42.8</c:v>
                </c:pt>
                <c:pt idx="10895">
                  <c:v>43.3</c:v>
                </c:pt>
                <c:pt idx="10896">
                  <c:v>43.7</c:v>
                </c:pt>
                <c:pt idx="10897">
                  <c:v>43.5</c:v>
                </c:pt>
                <c:pt idx="10898">
                  <c:v>43.3</c:v>
                </c:pt>
                <c:pt idx="10899">
                  <c:v>43.3</c:v>
                </c:pt>
                <c:pt idx="10900">
                  <c:v>42.8</c:v>
                </c:pt>
                <c:pt idx="10901">
                  <c:v>42.6</c:v>
                </c:pt>
                <c:pt idx="10902">
                  <c:v>43</c:v>
                </c:pt>
                <c:pt idx="10903">
                  <c:v>43</c:v>
                </c:pt>
                <c:pt idx="10904">
                  <c:v>43</c:v>
                </c:pt>
                <c:pt idx="10905">
                  <c:v>43.2</c:v>
                </c:pt>
                <c:pt idx="10906">
                  <c:v>42.6</c:v>
                </c:pt>
                <c:pt idx="10907">
                  <c:v>42.1</c:v>
                </c:pt>
                <c:pt idx="10908">
                  <c:v>41.5</c:v>
                </c:pt>
                <c:pt idx="10909">
                  <c:v>41.2</c:v>
                </c:pt>
                <c:pt idx="10910">
                  <c:v>41.2</c:v>
                </c:pt>
                <c:pt idx="10911">
                  <c:v>41</c:v>
                </c:pt>
                <c:pt idx="10912">
                  <c:v>41.4</c:v>
                </c:pt>
                <c:pt idx="10913">
                  <c:v>41.4</c:v>
                </c:pt>
                <c:pt idx="10914">
                  <c:v>41.2</c:v>
                </c:pt>
                <c:pt idx="10915">
                  <c:v>41.7</c:v>
                </c:pt>
                <c:pt idx="10916">
                  <c:v>41.7</c:v>
                </c:pt>
                <c:pt idx="10917">
                  <c:v>42.1</c:v>
                </c:pt>
                <c:pt idx="10918">
                  <c:v>41.9</c:v>
                </c:pt>
                <c:pt idx="10919">
                  <c:v>41.7</c:v>
                </c:pt>
                <c:pt idx="10920">
                  <c:v>41.9</c:v>
                </c:pt>
                <c:pt idx="10921">
                  <c:v>42.6</c:v>
                </c:pt>
                <c:pt idx="10922">
                  <c:v>43.3</c:v>
                </c:pt>
                <c:pt idx="10923">
                  <c:v>44.8</c:v>
                </c:pt>
                <c:pt idx="10924">
                  <c:v>46.2</c:v>
                </c:pt>
                <c:pt idx="10925">
                  <c:v>47.7</c:v>
                </c:pt>
                <c:pt idx="10926">
                  <c:v>49.3</c:v>
                </c:pt>
                <c:pt idx="10927">
                  <c:v>51.4</c:v>
                </c:pt>
                <c:pt idx="10928">
                  <c:v>53.8</c:v>
                </c:pt>
                <c:pt idx="10929">
                  <c:v>55.9</c:v>
                </c:pt>
                <c:pt idx="10930">
                  <c:v>59.7</c:v>
                </c:pt>
                <c:pt idx="10931">
                  <c:v>61.5</c:v>
                </c:pt>
                <c:pt idx="10932">
                  <c:v>59</c:v>
                </c:pt>
                <c:pt idx="10933">
                  <c:v>57.2</c:v>
                </c:pt>
                <c:pt idx="10934">
                  <c:v>61</c:v>
                </c:pt>
                <c:pt idx="10935">
                  <c:v>63</c:v>
                </c:pt>
                <c:pt idx="10936">
                  <c:v>65.7</c:v>
                </c:pt>
                <c:pt idx="10937">
                  <c:v>67.8</c:v>
                </c:pt>
                <c:pt idx="10938">
                  <c:v>70</c:v>
                </c:pt>
                <c:pt idx="10939">
                  <c:v>63.9</c:v>
                </c:pt>
                <c:pt idx="10940">
                  <c:v>61.9</c:v>
                </c:pt>
                <c:pt idx="10941">
                  <c:v>69.599999999999994</c:v>
                </c:pt>
                <c:pt idx="10942">
                  <c:v>69.8</c:v>
                </c:pt>
                <c:pt idx="10943">
                  <c:v>68.7</c:v>
                </c:pt>
                <c:pt idx="10944">
                  <c:v>70.900000000000006</c:v>
                </c:pt>
                <c:pt idx="10945">
                  <c:v>70.900000000000006</c:v>
                </c:pt>
                <c:pt idx="10946">
                  <c:v>66.400000000000006</c:v>
                </c:pt>
                <c:pt idx="10947">
                  <c:v>68.400000000000006</c:v>
                </c:pt>
                <c:pt idx="10948">
                  <c:v>67.099999999999994</c:v>
                </c:pt>
                <c:pt idx="10949">
                  <c:v>65.5</c:v>
                </c:pt>
                <c:pt idx="10950">
                  <c:v>66.2</c:v>
                </c:pt>
                <c:pt idx="10951">
                  <c:v>68.5</c:v>
                </c:pt>
                <c:pt idx="10952">
                  <c:v>75.900000000000006</c:v>
                </c:pt>
                <c:pt idx="10953">
                  <c:v>74.5</c:v>
                </c:pt>
                <c:pt idx="10954">
                  <c:v>72.7</c:v>
                </c:pt>
                <c:pt idx="10955">
                  <c:v>70</c:v>
                </c:pt>
                <c:pt idx="10956">
                  <c:v>74.099999999999994</c:v>
                </c:pt>
                <c:pt idx="10957">
                  <c:v>68.7</c:v>
                </c:pt>
                <c:pt idx="10958">
                  <c:v>76.099999999999994</c:v>
                </c:pt>
                <c:pt idx="10959">
                  <c:v>74.3</c:v>
                </c:pt>
                <c:pt idx="10960">
                  <c:v>78.400000000000006</c:v>
                </c:pt>
                <c:pt idx="10961">
                  <c:v>76.099999999999994</c:v>
                </c:pt>
                <c:pt idx="10962">
                  <c:v>73.2</c:v>
                </c:pt>
                <c:pt idx="10963">
                  <c:v>72</c:v>
                </c:pt>
                <c:pt idx="10964">
                  <c:v>75.2</c:v>
                </c:pt>
                <c:pt idx="10965">
                  <c:v>78.099999999999994</c:v>
                </c:pt>
                <c:pt idx="10966">
                  <c:v>72.099999999999994</c:v>
                </c:pt>
                <c:pt idx="10967">
                  <c:v>72.7</c:v>
                </c:pt>
                <c:pt idx="10968">
                  <c:v>73.599999999999994</c:v>
                </c:pt>
                <c:pt idx="10969">
                  <c:v>76.3</c:v>
                </c:pt>
                <c:pt idx="10970">
                  <c:v>79.2</c:v>
                </c:pt>
                <c:pt idx="10971">
                  <c:v>79.2</c:v>
                </c:pt>
                <c:pt idx="10972">
                  <c:v>79.900000000000006</c:v>
                </c:pt>
                <c:pt idx="10973">
                  <c:v>78.400000000000006</c:v>
                </c:pt>
                <c:pt idx="10974">
                  <c:v>74.3</c:v>
                </c:pt>
                <c:pt idx="10975">
                  <c:v>71.099999999999994</c:v>
                </c:pt>
                <c:pt idx="10976">
                  <c:v>69.599999999999994</c:v>
                </c:pt>
                <c:pt idx="10977">
                  <c:v>70.5</c:v>
                </c:pt>
                <c:pt idx="10978">
                  <c:v>69.3</c:v>
                </c:pt>
                <c:pt idx="10979">
                  <c:v>71.2</c:v>
                </c:pt>
                <c:pt idx="10980">
                  <c:v>72.099999999999994</c:v>
                </c:pt>
                <c:pt idx="10981">
                  <c:v>72.3</c:v>
                </c:pt>
                <c:pt idx="10982">
                  <c:v>72.099999999999994</c:v>
                </c:pt>
                <c:pt idx="10983">
                  <c:v>71.099999999999994</c:v>
                </c:pt>
                <c:pt idx="10984">
                  <c:v>68.7</c:v>
                </c:pt>
                <c:pt idx="10985">
                  <c:v>66.900000000000006</c:v>
                </c:pt>
                <c:pt idx="10986">
                  <c:v>64.8</c:v>
                </c:pt>
                <c:pt idx="10987">
                  <c:v>61.2</c:v>
                </c:pt>
                <c:pt idx="10988">
                  <c:v>59.4</c:v>
                </c:pt>
                <c:pt idx="10989">
                  <c:v>57.9</c:v>
                </c:pt>
                <c:pt idx="10990">
                  <c:v>56.7</c:v>
                </c:pt>
                <c:pt idx="10991">
                  <c:v>55.4</c:v>
                </c:pt>
                <c:pt idx="10992">
                  <c:v>54.7</c:v>
                </c:pt>
                <c:pt idx="10993">
                  <c:v>54</c:v>
                </c:pt>
                <c:pt idx="10994">
                  <c:v>53.2</c:v>
                </c:pt>
                <c:pt idx="10995">
                  <c:v>52.7</c:v>
                </c:pt>
                <c:pt idx="10996">
                  <c:v>52.5</c:v>
                </c:pt>
                <c:pt idx="10997">
                  <c:v>52.2</c:v>
                </c:pt>
                <c:pt idx="10998">
                  <c:v>51.6</c:v>
                </c:pt>
                <c:pt idx="10999">
                  <c:v>51.3</c:v>
                </c:pt>
                <c:pt idx="11000">
                  <c:v>50.9</c:v>
                </c:pt>
                <c:pt idx="11001">
                  <c:v>50.5</c:v>
                </c:pt>
                <c:pt idx="11002">
                  <c:v>50.2</c:v>
                </c:pt>
                <c:pt idx="11003">
                  <c:v>50</c:v>
                </c:pt>
                <c:pt idx="11004">
                  <c:v>49.8</c:v>
                </c:pt>
                <c:pt idx="11005">
                  <c:v>49.8</c:v>
                </c:pt>
                <c:pt idx="11006">
                  <c:v>49.6</c:v>
                </c:pt>
                <c:pt idx="11007">
                  <c:v>49.8</c:v>
                </c:pt>
                <c:pt idx="11008">
                  <c:v>49.8</c:v>
                </c:pt>
                <c:pt idx="11009">
                  <c:v>49.8</c:v>
                </c:pt>
                <c:pt idx="11010">
                  <c:v>49.8</c:v>
                </c:pt>
                <c:pt idx="11011">
                  <c:v>49.8</c:v>
                </c:pt>
                <c:pt idx="11012">
                  <c:v>49.6</c:v>
                </c:pt>
                <c:pt idx="11013">
                  <c:v>49.6</c:v>
                </c:pt>
                <c:pt idx="11014">
                  <c:v>49.6</c:v>
                </c:pt>
                <c:pt idx="11015">
                  <c:v>49.5</c:v>
                </c:pt>
                <c:pt idx="11016">
                  <c:v>49.5</c:v>
                </c:pt>
                <c:pt idx="11017">
                  <c:v>49.3</c:v>
                </c:pt>
                <c:pt idx="11018">
                  <c:v>49.1</c:v>
                </c:pt>
                <c:pt idx="11019">
                  <c:v>48.7</c:v>
                </c:pt>
                <c:pt idx="11020">
                  <c:v>48</c:v>
                </c:pt>
                <c:pt idx="11021">
                  <c:v>47.3</c:v>
                </c:pt>
                <c:pt idx="11022">
                  <c:v>46.6</c:v>
                </c:pt>
                <c:pt idx="11023">
                  <c:v>46</c:v>
                </c:pt>
                <c:pt idx="11024">
                  <c:v>45.9</c:v>
                </c:pt>
                <c:pt idx="11025">
                  <c:v>45.5</c:v>
                </c:pt>
                <c:pt idx="11026">
                  <c:v>45.5</c:v>
                </c:pt>
                <c:pt idx="11027">
                  <c:v>45.3</c:v>
                </c:pt>
                <c:pt idx="11028">
                  <c:v>45.1</c:v>
                </c:pt>
                <c:pt idx="11029">
                  <c:v>45</c:v>
                </c:pt>
                <c:pt idx="11030">
                  <c:v>44.4</c:v>
                </c:pt>
                <c:pt idx="11031">
                  <c:v>44.4</c:v>
                </c:pt>
                <c:pt idx="11032">
                  <c:v>44.6</c:v>
                </c:pt>
                <c:pt idx="11033">
                  <c:v>44.4</c:v>
                </c:pt>
                <c:pt idx="11034">
                  <c:v>44.2</c:v>
                </c:pt>
                <c:pt idx="11035">
                  <c:v>44.2</c:v>
                </c:pt>
                <c:pt idx="11036">
                  <c:v>44.4</c:v>
                </c:pt>
                <c:pt idx="11037">
                  <c:v>44.1</c:v>
                </c:pt>
                <c:pt idx="11038">
                  <c:v>43.9</c:v>
                </c:pt>
                <c:pt idx="11039">
                  <c:v>43.5</c:v>
                </c:pt>
                <c:pt idx="11040">
                  <c:v>43.5</c:v>
                </c:pt>
                <c:pt idx="11041">
                  <c:v>43.3</c:v>
                </c:pt>
                <c:pt idx="11042">
                  <c:v>43.2</c:v>
                </c:pt>
                <c:pt idx="11043">
                  <c:v>42.6</c:v>
                </c:pt>
                <c:pt idx="11044">
                  <c:v>42.1</c:v>
                </c:pt>
                <c:pt idx="11045">
                  <c:v>41.9</c:v>
                </c:pt>
                <c:pt idx="11046">
                  <c:v>41.4</c:v>
                </c:pt>
                <c:pt idx="11047">
                  <c:v>41.4</c:v>
                </c:pt>
                <c:pt idx="11048">
                  <c:v>41.5</c:v>
                </c:pt>
                <c:pt idx="11049">
                  <c:v>41.5</c:v>
                </c:pt>
                <c:pt idx="11050">
                  <c:v>41.5</c:v>
                </c:pt>
                <c:pt idx="11051">
                  <c:v>41.4</c:v>
                </c:pt>
                <c:pt idx="11052">
                  <c:v>41</c:v>
                </c:pt>
                <c:pt idx="11053">
                  <c:v>41.4</c:v>
                </c:pt>
                <c:pt idx="11054">
                  <c:v>41.9</c:v>
                </c:pt>
                <c:pt idx="11055">
                  <c:v>42.1</c:v>
                </c:pt>
                <c:pt idx="11056">
                  <c:v>41.9</c:v>
                </c:pt>
                <c:pt idx="11057">
                  <c:v>42.1</c:v>
                </c:pt>
                <c:pt idx="11058">
                  <c:v>42.4</c:v>
                </c:pt>
                <c:pt idx="11059">
                  <c:v>42.8</c:v>
                </c:pt>
                <c:pt idx="11060">
                  <c:v>43.2</c:v>
                </c:pt>
                <c:pt idx="11061">
                  <c:v>44.2</c:v>
                </c:pt>
                <c:pt idx="11062">
                  <c:v>44.6</c:v>
                </c:pt>
                <c:pt idx="11063">
                  <c:v>45.5</c:v>
                </c:pt>
                <c:pt idx="11064">
                  <c:v>46.4</c:v>
                </c:pt>
                <c:pt idx="11065">
                  <c:v>47.1</c:v>
                </c:pt>
                <c:pt idx="11066">
                  <c:v>47.3</c:v>
                </c:pt>
                <c:pt idx="11067">
                  <c:v>48.2</c:v>
                </c:pt>
                <c:pt idx="11068">
                  <c:v>51.3</c:v>
                </c:pt>
                <c:pt idx="11069">
                  <c:v>52.2</c:v>
                </c:pt>
                <c:pt idx="11070">
                  <c:v>52.2</c:v>
                </c:pt>
                <c:pt idx="11071">
                  <c:v>52</c:v>
                </c:pt>
                <c:pt idx="11072">
                  <c:v>53.8</c:v>
                </c:pt>
                <c:pt idx="11073">
                  <c:v>54.3</c:v>
                </c:pt>
                <c:pt idx="11074">
                  <c:v>57.2</c:v>
                </c:pt>
                <c:pt idx="11075">
                  <c:v>60.3</c:v>
                </c:pt>
                <c:pt idx="11076">
                  <c:v>63.7</c:v>
                </c:pt>
                <c:pt idx="11077">
                  <c:v>65.8</c:v>
                </c:pt>
                <c:pt idx="11078">
                  <c:v>66.2</c:v>
                </c:pt>
                <c:pt idx="11079">
                  <c:v>69.400000000000006</c:v>
                </c:pt>
                <c:pt idx="11080">
                  <c:v>71.599999999999994</c:v>
                </c:pt>
                <c:pt idx="11081">
                  <c:v>73.400000000000006</c:v>
                </c:pt>
                <c:pt idx="11082">
                  <c:v>74.8</c:v>
                </c:pt>
                <c:pt idx="11083">
                  <c:v>77.7</c:v>
                </c:pt>
                <c:pt idx="11084">
                  <c:v>80.099999999999994</c:v>
                </c:pt>
                <c:pt idx="11085">
                  <c:v>82.6</c:v>
                </c:pt>
                <c:pt idx="11086">
                  <c:v>84.6</c:v>
                </c:pt>
                <c:pt idx="11087">
                  <c:v>85.6</c:v>
                </c:pt>
                <c:pt idx="11088">
                  <c:v>87.1</c:v>
                </c:pt>
                <c:pt idx="11089">
                  <c:v>88.9</c:v>
                </c:pt>
                <c:pt idx="11090">
                  <c:v>88.7</c:v>
                </c:pt>
                <c:pt idx="11091">
                  <c:v>91.4</c:v>
                </c:pt>
                <c:pt idx="11092">
                  <c:v>93.6</c:v>
                </c:pt>
                <c:pt idx="11093">
                  <c:v>95.9</c:v>
                </c:pt>
                <c:pt idx="11094">
                  <c:v>94.3</c:v>
                </c:pt>
                <c:pt idx="11095">
                  <c:v>94.3</c:v>
                </c:pt>
                <c:pt idx="11096">
                  <c:v>96.3</c:v>
                </c:pt>
                <c:pt idx="11097">
                  <c:v>96.3</c:v>
                </c:pt>
                <c:pt idx="11098">
                  <c:v>89.4</c:v>
                </c:pt>
                <c:pt idx="11099">
                  <c:v>88.7</c:v>
                </c:pt>
                <c:pt idx="11100">
                  <c:v>95.4</c:v>
                </c:pt>
                <c:pt idx="11101">
                  <c:v>97.5</c:v>
                </c:pt>
                <c:pt idx="11102">
                  <c:v>97</c:v>
                </c:pt>
                <c:pt idx="11103">
                  <c:v>95.4</c:v>
                </c:pt>
                <c:pt idx="11104">
                  <c:v>96.8</c:v>
                </c:pt>
                <c:pt idx="11105">
                  <c:v>97.7</c:v>
                </c:pt>
                <c:pt idx="11106">
                  <c:v>97.7</c:v>
                </c:pt>
                <c:pt idx="11107">
                  <c:v>88.5</c:v>
                </c:pt>
                <c:pt idx="11108">
                  <c:v>86.5</c:v>
                </c:pt>
                <c:pt idx="11109">
                  <c:v>82.8</c:v>
                </c:pt>
                <c:pt idx="11110">
                  <c:v>82</c:v>
                </c:pt>
                <c:pt idx="11111">
                  <c:v>77.900000000000006</c:v>
                </c:pt>
                <c:pt idx="11112">
                  <c:v>76.5</c:v>
                </c:pt>
                <c:pt idx="11113">
                  <c:v>74.8</c:v>
                </c:pt>
                <c:pt idx="11114">
                  <c:v>74.099999999999994</c:v>
                </c:pt>
                <c:pt idx="11115">
                  <c:v>73.400000000000006</c:v>
                </c:pt>
                <c:pt idx="11116">
                  <c:v>72.099999999999994</c:v>
                </c:pt>
                <c:pt idx="11117">
                  <c:v>70.7</c:v>
                </c:pt>
                <c:pt idx="11118">
                  <c:v>70.900000000000006</c:v>
                </c:pt>
                <c:pt idx="11119">
                  <c:v>70.900000000000006</c:v>
                </c:pt>
                <c:pt idx="11120">
                  <c:v>70.5</c:v>
                </c:pt>
                <c:pt idx="11121">
                  <c:v>69.3</c:v>
                </c:pt>
                <c:pt idx="11122">
                  <c:v>68.400000000000006</c:v>
                </c:pt>
                <c:pt idx="11123">
                  <c:v>67.099999999999994</c:v>
                </c:pt>
                <c:pt idx="11124">
                  <c:v>66.400000000000006</c:v>
                </c:pt>
                <c:pt idx="11125">
                  <c:v>65.5</c:v>
                </c:pt>
                <c:pt idx="11126">
                  <c:v>64.599999999999994</c:v>
                </c:pt>
                <c:pt idx="11127">
                  <c:v>63.9</c:v>
                </c:pt>
                <c:pt idx="11128">
                  <c:v>63.1</c:v>
                </c:pt>
                <c:pt idx="11129">
                  <c:v>62.1</c:v>
                </c:pt>
                <c:pt idx="11130">
                  <c:v>61.2</c:v>
                </c:pt>
                <c:pt idx="11131">
                  <c:v>60.4</c:v>
                </c:pt>
                <c:pt idx="11132">
                  <c:v>59.5</c:v>
                </c:pt>
                <c:pt idx="11133">
                  <c:v>58.3</c:v>
                </c:pt>
                <c:pt idx="11134">
                  <c:v>57.4</c:v>
                </c:pt>
                <c:pt idx="11135">
                  <c:v>56.7</c:v>
                </c:pt>
                <c:pt idx="11136">
                  <c:v>56.1</c:v>
                </c:pt>
                <c:pt idx="11137">
                  <c:v>55.8</c:v>
                </c:pt>
                <c:pt idx="11138">
                  <c:v>55.4</c:v>
                </c:pt>
                <c:pt idx="11139">
                  <c:v>55.2</c:v>
                </c:pt>
                <c:pt idx="11140">
                  <c:v>55</c:v>
                </c:pt>
                <c:pt idx="11141">
                  <c:v>55</c:v>
                </c:pt>
                <c:pt idx="11142">
                  <c:v>55</c:v>
                </c:pt>
                <c:pt idx="11143">
                  <c:v>54.9</c:v>
                </c:pt>
                <c:pt idx="11144">
                  <c:v>54.5</c:v>
                </c:pt>
                <c:pt idx="11145">
                  <c:v>53.6</c:v>
                </c:pt>
                <c:pt idx="11146">
                  <c:v>53.1</c:v>
                </c:pt>
                <c:pt idx="11147">
                  <c:v>52.9</c:v>
                </c:pt>
                <c:pt idx="11148">
                  <c:v>52.7</c:v>
                </c:pt>
                <c:pt idx="11149">
                  <c:v>53.1</c:v>
                </c:pt>
                <c:pt idx="11150">
                  <c:v>53.1</c:v>
                </c:pt>
                <c:pt idx="11151">
                  <c:v>52.9</c:v>
                </c:pt>
                <c:pt idx="11152">
                  <c:v>52.3</c:v>
                </c:pt>
                <c:pt idx="11153">
                  <c:v>52</c:v>
                </c:pt>
                <c:pt idx="11154">
                  <c:v>52</c:v>
                </c:pt>
                <c:pt idx="11155">
                  <c:v>52</c:v>
                </c:pt>
                <c:pt idx="11156">
                  <c:v>51.8</c:v>
                </c:pt>
                <c:pt idx="11157">
                  <c:v>51.4</c:v>
                </c:pt>
                <c:pt idx="11158">
                  <c:v>50.2</c:v>
                </c:pt>
                <c:pt idx="11159">
                  <c:v>49.8</c:v>
                </c:pt>
                <c:pt idx="11160">
                  <c:v>50</c:v>
                </c:pt>
                <c:pt idx="11161">
                  <c:v>50.2</c:v>
                </c:pt>
                <c:pt idx="11162">
                  <c:v>49.6</c:v>
                </c:pt>
                <c:pt idx="11163">
                  <c:v>49.6</c:v>
                </c:pt>
                <c:pt idx="11164">
                  <c:v>49.6</c:v>
                </c:pt>
                <c:pt idx="11165">
                  <c:v>49.3</c:v>
                </c:pt>
                <c:pt idx="11166">
                  <c:v>48.7</c:v>
                </c:pt>
                <c:pt idx="11167">
                  <c:v>48.2</c:v>
                </c:pt>
                <c:pt idx="11168">
                  <c:v>47.7</c:v>
                </c:pt>
                <c:pt idx="11169">
                  <c:v>47.3</c:v>
                </c:pt>
                <c:pt idx="11170">
                  <c:v>47.1</c:v>
                </c:pt>
                <c:pt idx="11171">
                  <c:v>46.9</c:v>
                </c:pt>
                <c:pt idx="11172">
                  <c:v>46.6</c:v>
                </c:pt>
                <c:pt idx="11173">
                  <c:v>46.6</c:v>
                </c:pt>
                <c:pt idx="11174">
                  <c:v>46.2</c:v>
                </c:pt>
                <c:pt idx="11175">
                  <c:v>46.4</c:v>
                </c:pt>
                <c:pt idx="11176">
                  <c:v>46.4</c:v>
                </c:pt>
                <c:pt idx="11177">
                  <c:v>46.4</c:v>
                </c:pt>
                <c:pt idx="11178">
                  <c:v>46</c:v>
                </c:pt>
                <c:pt idx="11179">
                  <c:v>45.9</c:v>
                </c:pt>
                <c:pt idx="11180">
                  <c:v>45.9</c:v>
                </c:pt>
                <c:pt idx="11181">
                  <c:v>45.9</c:v>
                </c:pt>
                <c:pt idx="11182">
                  <c:v>45.9</c:v>
                </c:pt>
                <c:pt idx="11183">
                  <c:v>46.2</c:v>
                </c:pt>
                <c:pt idx="11184">
                  <c:v>46.8</c:v>
                </c:pt>
                <c:pt idx="11185">
                  <c:v>46.9</c:v>
                </c:pt>
                <c:pt idx="11186">
                  <c:v>47.3</c:v>
                </c:pt>
                <c:pt idx="11187">
                  <c:v>47.3</c:v>
                </c:pt>
                <c:pt idx="11188">
                  <c:v>46.9</c:v>
                </c:pt>
                <c:pt idx="11189">
                  <c:v>46.9</c:v>
                </c:pt>
                <c:pt idx="11190">
                  <c:v>46.4</c:v>
                </c:pt>
                <c:pt idx="11191">
                  <c:v>45.9</c:v>
                </c:pt>
                <c:pt idx="11192">
                  <c:v>45.1</c:v>
                </c:pt>
                <c:pt idx="11193">
                  <c:v>45</c:v>
                </c:pt>
                <c:pt idx="11194">
                  <c:v>44.8</c:v>
                </c:pt>
                <c:pt idx="11195">
                  <c:v>45</c:v>
                </c:pt>
                <c:pt idx="11196">
                  <c:v>45.3</c:v>
                </c:pt>
                <c:pt idx="11197">
                  <c:v>45.9</c:v>
                </c:pt>
                <c:pt idx="11198">
                  <c:v>46.4</c:v>
                </c:pt>
                <c:pt idx="11199">
                  <c:v>46.4</c:v>
                </c:pt>
                <c:pt idx="11200">
                  <c:v>46.4</c:v>
                </c:pt>
                <c:pt idx="11201">
                  <c:v>47.1</c:v>
                </c:pt>
                <c:pt idx="11202">
                  <c:v>47.8</c:v>
                </c:pt>
                <c:pt idx="11203">
                  <c:v>48.9</c:v>
                </c:pt>
                <c:pt idx="11204">
                  <c:v>50.9</c:v>
                </c:pt>
                <c:pt idx="11205">
                  <c:v>52.5</c:v>
                </c:pt>
                <c:pt idx="11206">
                  <c:v>54.7</c:v>
                </c:pt>
                <c:pt idx="11207">
                  <c:v>53.8</c:v>
                </c:pt>
                <c:pt idx="11208">
                  <c:v>58.3</c:v>
                </c:pt>
                <c:pt idx="11209">
                  <c:v>60.8</c:v>
                </c:pt>
                <c:pt idx="11210">
                  <c:v>61.5</c:v>
                </c:pt>
                <c:pt idx="11211">
                  <c:v>63</c:v>
                </c:pt>
                <c:pt idx="11212">
                  <c:v>64.2</c:v>
                </c:pt>
                <c:pt idx="11213">
                  <c:v>66.7</c:v>
                </c:pt>
                <c:pt idx="11214">
                  <c:v>66.900000000000006</c:v>
                </c:pt>
                <c:pt idx="11215">
                  <c:v>68.5</c:v>
                </c:pt>
                <c:pt idx="11216">
                  <c:v>70.7</c:v>
                </c:pt>
                <c:pt idx="11217">
                  <c:v>72.5</c:v>
                </c:pt>
                <c:pt idx="11218">
                  <c:v>75.2</c:v>
                </c:pt>
                <c:pt idx="11219">
                  <c:v>76.5</c:v>
                </c:pt>
                <c:pt idx="11220">
                  <c:v>77.900000000000006</c:v>
                </c:pt>
                <c:pt idx="11221">
                  <c:v>79.7</c:v>
                </c:pt>
                <c:pt idx="11222">
                  <c:v>81.7</c:v>
                </c:pt>
                <c:pt idx="11223">
                  <c:v>83.5</c:v>
                </c:pt>
                <c:pt idx="11224">
                  <c:v>85.6</c:v>
                </c:pt>
                <c:pt idx="11225">
                  <c:v>82.2</c:v>
                </c:pt>
                <c:pt idx="11226">
                  <c:v>79.5</c:v>
                </c:pt>
                <c:pt idx="11227">
                  <c:v>77.900000000000006</c:v>
                </c:pt>
                <c:pt idx="11228">
                  <c:v>77.5</c:v>
                </c:pt>
                <c:pt idx="11229">
                  <c:v>78.400000000000006</c:v>
                </c:pt>
                <c:pt idx="11230">
                  <c:v>79.900000000000006</c:v>
                </c:pt>
                <c:pt idx="11231">
                  <c:v>80.400000000000006</c:v>
                </c:pt>
                <c:pt idx="11232">
                  <c:v>79.900000000000006</c:v>
                </c:pt>
                <c:pt idx="11233">
                  <c:v>83.1</c:v>
                </c:pt>
                <c:pt idx="11234">
                  <c:v>84.4</c:v>
                </c:pt>
                <c:pt idx="11235">
                  <c:v>83.8</c:v>
                </c:pt>
                <c:pt idx="11236">
                  <c:v>86</c:v>
                </c:pt>
                <c:pt idx="11237">
                  <c:v>89.2</c:v>
                </c:pt>
                <c:pt idx="11238">
                  <c:v>88.5</c:v>
                </c:pt>
                <c:pt idx="11239">
                  <c:v>88</c:v>
                </c:pt>
                <c:pt idx="11240">
                  <c:v>87.6</c:v>
                </c:pt>
                <c:pt idx="11241">
                  <c:v>82.6</c:v>
                </c:pt>
                <c:pt idx="11242">
                  <c:v>79.900000000000006</c:v>
                </c:pt>
                <c:pt idx="11243">
                  <c:v>78.400000000000006</c:v>
                </c:pt>
                <c:pt idx="11244">
                  <c:v>77.7</c:v>
                </c:pt>
                <c:pt idx="11245">
                  <c:v>77</c:v>
                </c:pt>
                <c:pt idx="11246">
                  <c:v>76.3</c:v>
                </c:pt>
                <c:pt idx="11247">
                  <c:v>74.7</c:v>
                </c:pt>
                <c:pt idx="11248">
                  <c:v>74.099999999999994</c:v>
                </c:pt>
                <c:pt idx="11249">
                  <c:v>73.400000000000006</c:v>
                </c:pt>
                <c:pt idx="11250">
                  <c:v>73.2</c:v>
                </c:pt>
                <c:pt idx="11251">
                  <c:v>73.599999999999994</c:v>
                </c:pt>
                <c:pt idx="11252">
                  <c:v>75.2</c:v>
                </c:pt>
                <c:pt idx="11253">
                  <c:v>75.7</c:v>
                </c:pt>
                <c:pt idx="11254">
                  <c:v>76.5</c:v>
                </c:pt>
                <c:pt idx="11255">
                  <c:v>76.099999999999994</c:v>
                </c:pt>
                <c:pt idx="11256">
                  <c:v>75.900000000000006</c:v>
                </c:pt>
                <c:pt idx="11257">
                  <c:v>75.2</c:v>
                </c:pt>
                <c:pt idx="11258">
                  <c:v>75.2</c:v>
                </c:pt>
                <c:pt idx="11259">
                  <c:v>73.8</c:v>
                </c:pt>
                <c:pt idx="11260">
                  <c:v>73.2</c:v>
                </c:pt>
                <c:pt idx="11261">
                  <c:v>73.2</c:v>
                </c:pt>
                <c:pt idx="11262">
                  <c:v>76.5</c:v>
                </c:pt>
                <c:pt idx="11263">
                  <c:v>76.3</c:v>
                </c:pt>
                <c:pt idx="11264">
                  <c:v>76.5</c:v>
                </c:pt>
                <c:pt idx="11265">
                  <c:v>76.3</c:v>
                </c:pt>
                <c:pt idx="11266">
                  <c:v>75.599999999999994</c:v>
                </c:pt>
                <c:pt idx="11267">
                  <c:v>73.2</c:v>
                </c:pt>
                <c:pt idx="11268">
                  <c:v>71.099999999999994</c:v>
                </c:pt>
                <c:pt idx="11269">
                  <c:v>69.400000000000006</c:v>
                </c:pt>
                <c:pt idx="11270">
                  <c:v>67.599999999999994</c:v>
                </c:pt>
                <c:pt idx="11271">
                  <c:v>66.2</c:v>
                </c:pt>
                <c:pt idx="11272">
                  <c:v>64.8</c:v>
                </c:pt>
                <c:pt idx="11273">
                  <c:v>63.9</c:v>
                </c:pt>
                <c:pt idx="11274">
                  <c:v>63.3</c:v>
                </c:pt>
                <c:pt idx="11275">
                  <c:v>62.8</c:v>
                </c:pt>
                <c:pt idx="11276">
                  <c:v>61.9</c:v>
                </c:pt>
                <c:pt idx="11277">
                  <c:v>61.3</c:v>
                </c:pt>
                <c:pt idx="11278">
                  <c:v>60.6</c:v>
                </c:pt>
                <c:pt idx="11279">
                  <c:v>60.3</c:v>
                </c:pt>
                <c:pt idx="11280">
                  <c:v>59.5</c:v>
                </c:pt>
                <c:pt idx="11281">
                  <c:v>59.2</c:v>
                </c:pt>
                <c:pt idx="11282">
                  <c:v>58.6</c:v>
                </c:pt>
                <c:pt idx="11283">
                  <c:v>58.1</c:v>
                </c:pt>
                <c:pt idx="11284">
                  <c:v>57.7</c:v>
                </c:pt>
                <c:pt idx="11285">
                  <c:v>57.4</c:v>
                </c:pt>
                <c:pt idx="11286">
                  <c:v>57.2</c:v>
                </c:pt>
                <c:pt idx="11287">
                  <c:v>56.8</c:v>
                </c:pt>
                <c:pt idx="11288">
                  <c:v>56.5</c:v>
                </c:pt>
                <c:pt idx="11289">
                  <c:v>55.9</c:v>
                </c:pt>
                <c:pt idx="11290">
                  <c:v>55.6</c:v>
                </c:pt>
                <c:pt idx="11291">
                  <c:v>55</c:v>
                </c:pt>
                <c:pt idx="11292">
                  <c:v>54.3</c:v>
                </c:pt>
                <c:pt idx="11293">
                  <c:v>54.1</c:v>
                </c:pt>
                <c:pt idx="11294">
                  <c:v>53.6</c:v>
                </c:pt>
                <c:pt idx="11295">
                  <c:v>53.2</c:v>
                </c:pt>
                <c:pt idx="11296">
                  <c:v>52.7</c:v>
                </c:pt>
                <c:pt idx="11297">
                  <c:v>52.5</c:v>
                </c:pt>
                <c:pt idx="11298">
                  <c:v>52</c:v>
                </c:pt>
                <c:pt idx="11299">
                  <c:v>52.2</c:v>
                </c:pt>
                <c:pt idx="11300">
                  <c:v>52</c:v>
                </c:pt>
                <c:pt idx="11301">
                  <c:v>52</c:v>
                </c:pt>
                <c:pt idx="11302">
                  <c:v>51.8</c:v>
                </c:pt>
                <c:pt idx="11303">
                  <c:v>51.3</c:v>
                </c:pt>
                <c:pt idx="11304">
                  <c:v>51.1</c:v>
                </c:pt>
                <c:pt idx="11305">
                  <c:v>50.7</c:v>
                </c:pt>
                <c:pt idx="11306">
                  <c:v>50.5</c:v>
                </c:pt>
                <c:pt idx="11307">
                  <c:v>49.8</c:v>
                </c:pt>
                <c:pt idx="11308">
                  <c:v>48.7</c:v>
                </c:pt>
                <c:pt idx="11309">
                  <c:v>48.7</c:v>
                </c:pt>
                <c:pt idx="11310">
                  <c:v>48.4</c:v>
                </c:pt>
                <c:pt idx="11311">
                  <c:v>48.2</c:v>
                </c:pt>
                <c:pt idx="11312">
                  <c:v>47.7</c:v>
                </c:pt>
                <c:pt idx="11313">
                  <c:v>47.5</c:v>
                </c:pt>
                <c:pt idx="11314">
                  <c:v>47.3</c:v>
                </c:pt>
                <c:pt idx="11315">
                  <c:v>47.1</c:v>
                </c:pt>
                <c:pt idx="11316">
                  <c:v>46.9</c:v>
                </c:pt>
                <c:pt idx="11317">
                  <c:v>46.8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730752"/>
        <c:axId val="76732288"/>
      </c:scatterChart>
      <c:valAx>
        <c:axId val="76730752"/>
        <c:scaling>
          <c:orientation val="minMax"/>
          <c:min val="39814"/>
        </c:scaling>
        <c:delete val="0"/>
        <c:axPos val="b"/>
        <c:numFmt formatCode="[$-409]d\-mmm\-yy;@" sourceLinked="0"/>
        <c:majorTickMark val="out"/>
        <c:minorTickMark val="none"/>
        <c:tickLblPos val="nextTo"/>
        <c:crossAx val="76732288"/>
        <c:crosses val="autoZero"/>
        <c:crossBetween val="midCat"/>
        <c:majorUnit val="365"/>
      </c:valAx>
      <c:valAx>
        <c:axId val="767322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7673075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613855887661392E-2"/>
          <c:y val="3.5216869077805954E-2"/>
          <c:w val="0.82670924320857897"/>
          <c:h val="0.86587615107433591"/>
        </c:manualLayout>
      </c:layout>
      <c:scatterChart>
        <c:scatterStyle val="lineMarker"/>
        <c:varyColors val="0"/>
        <c:ser>
          <c:idx val="0"/>
          <c:order val="0"/>
          <c:tx>
            <c:v>Dec-09</c:v>
          </c:tx>
          <c:spPr>
            <a:ln w="28575">
              <a:noFill/>
            </a:ln>
          </c:spPr>
          <c:xVal>
            <c:numRef>
              <c:f>'NOAA Dec 2009'!$A$4:$A$34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xVal>
          <c:yVal>
            <c:numRef>
              <c:f>'NOAA Dec 2009'!$I$4:$I$34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7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1.7</c:v>
                </c:pt>
                <c:pt idx="11">
                  <c:v>3.6</c:v>
                </c:pt>
                <c:pt idx="12">
                  <c:v>0.1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0.5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0.70000000000000007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v>Dec-10</c:v>
          </c:tx>
          <c:spPr>
            <a:ln w="28575">
              <a:noFill/>
            </a:ln>
          </c:spPr>
          <c:xVal>
            <c:numRef>
              <c:f>'NOAA Dec 2010'!$A$4:$A$34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xVal>
          <c:yVal>
            <c:numRef>
              <c:f>'NOAA Dec 2010'!$I$4:$I$34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5.3</c:v>
                </c:pt>
                <c:pt idx="17">
                  <c:v>0</c:v>
                </c:pt>
                <c:pt idx="18">
                  <c:v>0.70000000000000007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0.8</c:v>
                </c:pt>
                <c:pt idx="29">
                  <c:v>0</c:v>
                </c:pt>
                <c:pt idx="30">
                  <c:v>0</c:v>
                </c:pt>
              </c:numCache>
            </c:numRef>
          </c:yVal>
          <c:smooth val="0"/>
        </c:ser>
        <c:ser>
          <c:idx val="2"/>
          <c:order val="2"/>
          <c:tx>
            <c:v>Dec-11</c:v>
          </c:tx>
          <c:spPr>
            <a:ln w="28575">
              <a:noFill/>
            </a:ln>
          </c:spPr>
          <c:xVal>
            <c:numRef>
              <c:f>'NOAA Dec 2011'!$A$4:$A$34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xVal>
          <c:yVal>
            <c:numRef>
              <c:f>'NOAA Dec 2011'!$I$4:$I$34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622144"/>
        <c:axId val="81623680"/>
      </c:scatterChart>
      <c:valAx>
        <c:axId val="81622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1623680"/>
        <c:crosses val="autoZero"/>
        <c:crossBetween val="midCat"/>
      </c:valAx>
      <c:valAx>
        <c:axId val="81623680"/>
        <c:scaling>
          <c:orientation val="minMax"/>
          <c:max val="12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622144"/>
        <c:crosses val="autoZero"/>
        <c:crossBetween val="midCat"/>
        <c:majorUnit val="1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298320077748468E-2"/>
          <c:y val="3.5207304595400161E-2"/>
          <c:w val="0.82275002148660892"/>
          <c:h val="0.87193491703367609"/>
        </c:manualLayout>
      </c:layout>
      <c:scatterChart>
        <c:scatterStyle val="lineMarker"/>
        <c:varyColors val="0"/>
        <c:ser>
          <c:idx val="0"/>
          <c:order val="0"/>
          <c:tx>
            <c:v>Jan-10</c:v>
          </c:tx>
          <c:spPr>
            <a:ln w="28575">
              <a:noFill/>
            </a:ln>
          </c:spPr>
          <c:xVal>
            <c:numRef>
              <c:f>'NOAA Jan 2010'!$A$4:$A$34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xVal>
          <c:yVal>
            <c:numRef>
              <c:f>'NOAA Jan 2010'!$I$4:$I$34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0.5</c:v>
                </c:pt>
                <c:pt idx="20">
                  <c:v>1.3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v>Jan-11</c:v>
          </c:tx>
          <c:spPr>
            <a:ln w="28575">
              <a:noFill/>
            </a:ln>
          </c:spPr>
          <c:xVal>
            <c:numRef>
              <c:f>'NOAA Jan 2011'!$A$4:$A$34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xVal>
          <c:yVal>
            <c:numRef>
              <c:f>'NOAA Jan 2011'!$I$4:$I$34</c:f>
              <c:numCache>
                <c:formatCode>General</c:formatCode>
                <c:ptCount val="31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yVal>
          <c:smooth val="0"/>
        </c:ser>
        <c:ser>
          <c:idx val="2"/>
          <c:order val="2"/>
          <c:tx>
            <c:v>Jan-12</c:v>
          </c:tx>
          <c:spPr>
            <a:ln w="28575">
              <a:noFill/>
            </a:ln>
          </c:spPr>
          <c:xVal>
            <c:numRef>
              <c:f>'NOAA Jan 2012'!$A$3:$A$33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xVal>
          <c:yVal>
            <c:numRef>
              <c:f>'NOAA Jan 2010'!$I$4:$I$34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0.5</c:v>
                </c:pt>
                <c:pt idx="20">
                  <c:v>1.3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660160"/>
        <c:axId val="81670144"/>
      </c:scatterChart>
      <c:valAx>
        <c:axId val="81660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1670144"/>
        <c:crosses val="autoZero"/>
        <c:crossBetween val="midCat"/>
      </c:valAx>
      <c:valAx>
        <c:axId val="81670144"/>
        <c:scaling>
          <c:orientation val="minMax"/>
          <c:max val="12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660160"/>
        <c:crosses val="autoZero"/>
        <c:crossBetween val="midCat"/>
        <c:majorUnit val="1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323555709382507E-2"/>
          <c:y val="3.2781707371324367E-2"/>
          <c:w val="0.8153951140722796"/>
          <c:h val="0.84209840295386829"/>
        </c:manualLayout>
      </c:layout>
      <c:scatterChart>
        <c:scatterStyle val="lineMarker"/>
        <c:varyColors val="0"/>
        <c:ser>
          <c:idx val="0"/>
          <c:order val="0"/>
          <c:tx>
            <c:v>Feb-10</c:v>
          </c:tx>
          <c:spPr>
            <a:ln w="28575">
              <a:noFill/>
            </a:ln>
          </c:spPr>
          <c:xVal>
            <c:numRef>
              <c:f>'NOAA Feb 2010'!$A$4:$A$31</c:f>
              <c:numCache>
                <c:formatCode>General</c:formatCode>
                <c:ptCount val="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</c:numCache>
            </c:numRef>
          </c:xVal>
          <c:yVal>
            <c:numRef>
              <c:f>'NOAA Feb 2010'!$I$4:$I$31</c:f>
              <c:numCache>
                <c:formatCode>General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4.2</c:v>
                </c:pt>
                <c:pt idx="20">
                  <c:v>10.9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1</c:v>
                </c:pt>
                <c:pt idx="27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v>Feb-11</c:v>
          </c:tx>
          <c:spPr>
            <a:ln w="28575">
              <a:noFill/>
            </a:ln>
          </c:spPr>
          <c:xVal>
            <c:numRef>
              <c:f>'NOAA Feb 2011'!$A$4:$A$31</c:f>
              <c:numCache>
                <c:formatCode>General</c:formatCode>
                <c:ptCount val="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</c:numCache>
            </c:numRef>
          </c:xVal>
          <c:yVal>
            <c:numRef>
              <c:f>'NOAA Feb 2011'!$I$4:$I$31</c:f>
              <c:numCache>
                <c:formatCode>General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2.2999999999999998</c:v>
                </c:pt>
                <c:pt idx="16">
                  <c:v>1.6</c:v>
                </c:pt>
                <c:pt idx="17">
                  <c:v>6.3</c:v>
                </c:pt>
                <c:pt idx="18">
                  <c:v>2.4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5.2</c:v>
                </c:pt>
                <c:pt idx="25">
                  <c:v>0.2</c:v>
                </c:pt>
                <c:pt idx="26">
                  <c:v>0</c:v>
                </c:pt>
                <c:pt idx="27">
                  <c:v>0</c:v>
                </c:pt>
              </c:numCache>
            </c:numRef>
          </c:yVal>
          <c:smooth val="0"/>
        </c:ser>
        <c:ser>
          <c:idx val="2"/>
          <c:order val="2"/>
          <c:tx>
            <c:v>Feb-12</c:v>
          </c:tx>
          <c:spPr>
            <a:ln w="28575">
              <a:noFill/>
            </a:ln>
          </c:spPr>
          <c:xVal>
            <c:numRef>
              <c:f>'NOAA Feb 2012'!$A$4:$A$32</c:f>
              <c:numCache>
                <c:formatCode>General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</c:numCache>
            </c:numRef>
          </c:xVal>
          <c:yVal>
            <c:numRef>
              <c:f>'NOAA Feb 2012'!$I$4:$I$32</c:f>
              <c:numCache>
                <c:formatCode>General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0.4</c:v>
                </c:pt>
                <c:pt idx="13">
                  <c:v>0</c:v>
                </c:pt>
                <c:pt idx="14">
                  <c:v>2.8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3.4</c:v>
                </c:pt>
                <c:pt idx="27">
                  <c:v>0</c:v>
                </c:pt>
                <c:pt idx="28">
                  <c:v>0.1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718272"/>
        <c:axId val="81724160"/>
      </c:scatterChart>
      <c:valAx>
        <c:axId val="8171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1724160"/>
        <c:crosses val="autoZero"/>
        <c:crossBetween val="midCat"/>
      </c:valAx>
      <c:valAx>
        <c:axId val="81724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718272"/>
        <c:crosses val="autoZero"/>
        <c:crossBetween val="midCat"/>
        <c:majorUnit val="1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37111707190447E-2"/>
          <c:y val="5.0938876284532232E-2"/>
          <c:w val="0.82781275417495859"/>
          <c:h val="0.83117910049379429"/>
        </c:manualLayout>
      </c:layout>
      <c:scatterChart>
        <c:scatterStyle val="lineMarker"/>
        <c:varyColors val="0"/>
        <c:ser>
          <c:idx val="0"/>
          <c:order val="0"/>
          <c:tx>
            <c:v>Mar-10</c:v>
          </c:tx>
          <c:spPr>
            <a:ln w="28575">
              <a:noFill/>
            </a:ln>
          </c:spPr>
          <c:xVal>
            <c:numRef>
              <c:f>'NOAA Mar 2010'!$A$4:$A$34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xVal>
          <c:yVal>
            <c:numRef>
              <c:f>'NOAA Mar 2010'!$I$4:$I$34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v>Mar-11</c:v>
          </c:tx>
          <c:spPr>
            <a:ln w="28575">
              <a:noFill/>
            </a:ln>
          </c:spPr>
          <c:xVal>
            <c:numRef>
              <c:f>'NOAA Mar 2011'!$A$4:$A$34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xVal>
          <c:yVal>
            <c:numRef>
              <c:f>'NOAA Mar 2011'!$I$4:$I$34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0.60000000000000009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0.30000000000000004</c:v>
                </c:pt>
                <c:pt idx="18">
                  <c:v>0.5</c:v>
                </c:pt>
                <c:pt idx="19">
                  <c:v>0.30000000000000004</c:v>
                </c:pt>
                <c:pt idx="20">
                  <c:v>0.5</c:v>
                </c:pt>
                <c:pt idx="21">
                  <c:v>0</c:v>
                </c:pt>
                <c:pt idx="22">
                  <c:v>0.60000000000000009</c:v>
                </c:pt>
                <c:pt idx="23">
                  <c:v>2.5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yVal>
          <c:smooth val="0"/>
        </c:ser>
        <c:ser>
          <c:idx val="2"/>
          <c:order val="2"/>
          <c:tx>
            <c:v>Mar-12</c:v>
          </c:tx>
          <c:spPr>
            <a:ln w="28575">
              <a:noFill/>
            </a:ln>
          </c:spPr>
          <c:xVal>
            <c:numRef>
              <c:f>'NOAA Mar 2012'!$A$4:$A$34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xVal>
          <c:yVal>
            <c:numRef>
              <c:f>'NOAA Mar 2012'!$I$4:$I$34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0.70000000000000007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780736"/>
        <c:axId val="81782272"/>
      </c:scatterChart>
      <c:valAx>
        <c:axId val="81780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1782272"/>
        <c:crosses val="autoZero"/>
        <c:crossBetween val="midCat"/>
      </c:valAx>
      <c:valAx>
        <c:axId val="81782272"/>
        <c:scaling>
          <c:orientation val="minMax"/>
          <c:max val="12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780736"/>
        <c:crosses val="autoZero"/>
        <c:crossBetween val="midCat"/>
        <c:majorUnit val="1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0.21978</cdr:x>
      <cdr:y>0.00756</cdr:y>
    </cdr:from>
    <cdr:to>
      <cdr:x>0.77473</cdr:x>
      <cdr:y>0.17769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04999" y="47625"/>
          <a:ext cx="4810125" cy="1071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en-US" sz="3600" b="1" dirty="0"/>
        </a:p>
      </cdr:txBody>
    </cdr:sp>
  </cdr:relSizeAnchor>
  <cdr:relSizeAnchor xmlns:cdr="http://schemas.openxmlformats.org/drawingml/2006/chartDrawing">
    <cdr:from>
      <cdr:x>0.39295</cdr:x>
      <cdr:y>0.0339</cdr:y>
    </cdr:from>
    <cdr:to>
      <cdr:x>0.60174</cdr:x>
      <cdr:y>0.14165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71800" y="152400"/>
          <a:ext cx="1579048" cy="4844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/>
            <a:t>January</a:t>
          </a:r>
          <a:r>
            <a:rPr lang="en-US" sz="1800" b="1" baseline="0" dirty="0"/>
            <a:t> - March</a:t>
          </a:r>
        </a:p>
        <a:p xmlns:a="http://schemas.openxmlformats.org/drawingml/2006/main">
          <a:pPr algn="ctr"/>
          <a:r>
            <a:rPr lang="en-US" sz="1800" b="1" baseline="0" dirty="0"/>
            <a:t>Sparks Blvd RWIS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</cdr:x>
      <cdr:y>0.40678</cdr:y>
    </cdr:from>
    <cdr:to>
      <cdr:x>0.05357</cdr:x>
      <cdr:y>0.65064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0" y="1828800"/>
          <a:ext cx="405141" cy="1096346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>
            <a:rot lat="0" lon="0" rev="5400000"/>
          </a:camera>
          <a:lightRig rig="threePt" dir="t"/>
        </a:scene3d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r>
            <a:rPr lang="en-US" sz="1100" dirty="0" smtClean="0"/>
            <a:t>Temperature (°F)</a:t>
          </a:r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0.00137</cdr:x>
      <cdr:y>0.02079</cdr:y>
    </cdr:from>
    <cdr:to>
      <cdr:x>0.10687</cdr:x>
      <cdr:y>0.16597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906" y="13096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0.25189</cdr:x>
      <cdr:y>0</cdr:y>
    </cdr:from>
    <cdr:to>
      <cdr:x>0.72991</cdr:x>
      <cdr:y>0.15254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05000" y="0"/>
          <a:ext cx="3615194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3600" b="1" dirty="0"/>
        </a:p>
      </cdr:txBody>
    </cdr:sp>
  </cdr:relSizeAnchor>
  <cdr:relSizeAnchor xmlns:cdr="http://schemas.openxmlformats.org/drawingml/2006/chartDrawing">
    <cdr:from>
      <cdr:x>0</cdr:x>
      <cdr:y>0.37288</cdr:y>
    </cdr:from>
    <cdr:to>
      <cdr:x>0.05357</cdr:x>
      <cdr:y>0.61674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0" y="1676400"/>
          <a:ext cx="405141" cy="1096346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>
            <a:rot lat="0" lon="0" rev="5400000"/>
          </a:camera>
          <a:lightRig rig="threePt" dir="t"/>
        </a:scene3d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dirty="0"/>
            <a:t>Show Fall (inches)</a:t>
          </a:r>
        </a:p>
      </cdr:txBody>
    </cdr:sp>
  </cdr:relSizeAnchor>
  <cdr:relSizeAnchor xmlns:cdr="http://schemas.openxmlformats.org/drawingml/2006/chartDrawing">
    <cdr:from>
      <cdr:x>0.43956</cdr:x>
      <cdr:y>0.95274</cdr:y>
    </cdr:from>
    <cdr:to>
      <cdr:x>0.56731</cdr:x>
      <cdr:y>0.99055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810001" y="6000750"/>
          <a:ext cx="1107281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/>
            <a:t>Day of the week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0.00281</cdr:x>
      <cdr:y>0.00387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0.2967</cdr:x>
      <cdr:y>0.04726</cdr:y>
    </cdr:from>
    <cdr:to>
      <cdr:x>0.70742</cdr:x>
      <cdr:y>0.14556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571749" y="297656"/>
          <a:ext cx="3559969" cy="619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en-US" sz="3600" b="1" dirty="0"/>
        </a:p>
      </cdr:txBody>
    </cdr:sp>
  </cdr:relSizeAnchor>
  <cdr:relSizeAnchor xmlns:cdr="http://schemas.openxmlformats.org/drawingml/2006/chartDrawing">
    <cdr:from>
      <cdr:x>0.01648</cdr:x>
      <cdr:y>0.37807</cdr:y>
    </cdr:from>
    <cdr:to>
      <cdr:x>0.07005</cdr:x>
      <cdr:y>0.62193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42874" y="2381250"/>
          <a:ext cx="464344" cy="1535906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>
            <a:rot lat="0" lon="0" rev="5400000"/>
          </a:camera>
          <a:lightRig rig="threePt" dir="t"/>
        </a:scene3d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/>
            <a:t>Show Fall (inches)</a:t>
          </a:r>
        </a:p>
      </cdr:txBody>
    </cdr:sp>
  </cdr:relSizeAnchor>
  <cdr:relSizeAnchor xmlns:cdr="http://schemas.openxmlformats.org/drawingml/2006/chartDrawing">
    <cdr:from>
      <cdr:x>0.43819</cdr:x>
      <cdr:y>0.94896</cdr:y>
    </cdr:from>
    <cdr:to>
      <cdr:x>0.56593</cdr:x>
      <cdr:y>0.98677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798095" y="5976938"/>
          <a:ext cx="1107281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/>
            <a:t>Day of the week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0.00281</cdr:x>
      <cdr:y>0.00387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0.30357</cdr:x>
      <cdr:y>0.06049</cdr:y>
    </cdr:from>
    <cdr:to>
      <cdr:x>0.69643</cdr:x>
      <cdr:y>0.15879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631282" y="381000"/>
          <a:ext cx="3405187" cy="619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3600" b="1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0.00281</cdr:x>
      <cdr:y>0.00387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0.00281</cdr:x>
      <cdr:y>0.00387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0.02747</cdr:x>
      <cdr:y>0.40643</cdr:y>
    </cdr:from>
    <cdr:to>
      <cdr:x>0.08104</cdr:x>
      <cdr:y>0.65028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38125" y="2559844"/>
          <a:ext cx="464344" cy="1535906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>
            <a:rot lat="0" lon="0" rev="5400000"/>
          </a:camera>
          <a:lightRig rig="threePt" dir="t"/>
        </a:scene3d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Show Fall (inches)</a:t>
          </a:r>
        </a:p>
      </cdr:txBody>
    </cdr:sp>
  </cdr:relSizeAnchor>
  <cdr:relSizeAnchor xmlns:cdr="http://schemas.openxmlformats.org/drawingml/2006/chartDrawing">
    <cdr:from>
      <cdr:x>0.43269</cdr:x>
      <cdr:y>0.93573</cdr:y>
    </cdr:from>
    <cdr:to>
      <cdr:x>0.56044</cdr:x>
      <cdr:y>0.97354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750469" y="5893594"/>
          <a:ext cx="1107281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/>
            <a:t>Day of the week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0.00137</cdr:x>
      <cdr:y>0.02079</cdr:y>
    </cdr:from>
    <cdr:to>
      <cdr:x>0.10687</cdr:x>
      <cdr:y>0.16597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906" y="13096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0.30495</cdr:x>
      <cdr:y>0.04915</cdr:y>
    </cdr:from>
    <cdr:to>
      <cdr:x>0.6978</cdr:x>
      <cdr:y>0.14745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43188" y="309562"/>
          <a:ext cx="3405187" cy="619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3600" b="1" dirty="0"/>
        </a:p>
      </cdr:txBody>
    </cdr:sp>
  </cdr:relSizeAnchor>
  <cdr:relSizeAnchor xmlns:cdr="http://schemas.openxmlformats.org/drawingml/2006/chartDrawing">
    <cdr:from>
      <cdr:x>0.44332</cdr:x>
      <cdr:y>0.9322</cdr:y>
    </cdr:from>
    <cdr:to>
      <cdr:x>0.57107</cdr:x>
      <cdr:y>0.98305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52800" y="4191000"/>
          <a:ext cx="966154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Day of the week</a:t>
          </a:r>
        </a:p>
      </cdr:txBody>
    </cdr:sp>
  </cdr:relSizeAnchor>
  <cdr:relSizeAnchor xmlns:cdr="http://schemas.openxmlformats.org/drawingml/2006/chartDrawing">
    <cdr:from>
      <cdr:x>0</cdr:x>
      <cdr:y>0.38983</cdr:y>
    </cdr:from>
    <cdr:to>
      <cdr:x>0.05357</cdr:x>
      <cdr:y>0.63369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0" y="1752600"/>
          <a:ext cx="405142" cy="1096345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>
            <a:rot lat="0" lon="0" rev="5400000"/>
          </a:camera>
          <a:lightRig rig="threePt" dir="t"/>
        </a:scene3d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Show Fall (inches)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0060"/>
          </a:xfrm>
          <a:prstGeom prst="rect">
            <a:avLst/>
          </a:prstGeom>
        </p:spPr>
        <p:txBody>
          <a:bodyPr vert="horz" lIns="96641" tIns="48321" rIns="96641" bIns="48321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9" y="2"/>
            <a:ext cx="3169920" cy="480060"/>
          </a:xfrm>
          <a:prstGeom prst="rect">
            <a:avLst/>
          </a:prstGeom>
        </p:spPr>
        <p:txBody>
          <a:bodyPr vert="horz" lIns="96641" tIns="48321" rIns="96641" bIns="48321" rtlCol="0"/>
          <a:lstStyle>
            <a:lvl1pPr algn="r">
              <a:defRPr sz="1100"/>
            </a:lvl1pPr>
          </a:lstStyle>
          <a:p>
            <a:fld id="{C24AFA19-55F3-4AC2-AE85-21993AC6DD4C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1" tIns="48321" rIns="96641" bIns="48321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9" y="9119474"/>
            <a:ext cx="3169920" cy="480060"/>
          </a:xfrm>
          <a:prstGeom prst="rect">
            <a:avLst/>
          </a:prstGeom>
        </p:spPr>
        <p:txBody>
          <a:bodyPr vert="horz" lIns="96641" tIns="48321" rIns="96641" bIns="48321" rtlCol="0" anchor="b"/>
          <a:lstStyle>
            <a:lvl1pPr algn="r">
              <a:defRPr sz="1100"/>
            </a:lvl1pPr>
          </a:lstStyle>
          <a:p>
            <a:fld id="{50A22BA0-61BB-472E-A2A6-566028B325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89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0060"/>
          </a:xfrm>
          <a:prstGeom prst="rect">
            <a:avLst/>
          </a:prstGeom>
        </p:spPr>
        <p:txBody>
          <a:bodyPr vert="horz" lIns="96641" tIns="48321" rIns="96641" bIns="48321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2"/>
            <a:ext cx="3169920" cy="480060"/>
          </a:xfrm>
          <a:prstGeom prst="rect">
            <a:avLst/>
          </a:prstGeom>
        </p:spPr>
        <p:txBody>
          <a:bodyPr vert="horz" lIns="96641" tIns="48321" rIns="96641" bIns="48321" rtlCol="0"/>
          <a:lstStyle>
            <a:lvl1pPr algn="r">
              <a:defRPr sz="1100"/>
            </a:lvl1pPr>
          </a:lstStyle>
          <a:p>
            <a:fld id="{2FAFF78A-DC10-4360-86A2-13EDA8D28E67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1" tIns="48321" rIns="96641" bIns="4832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2"/>
            <a:ext cx="5852160" cy="4320540"/>
          </a:xfrm>
          <a:prstGeom prst="rect">
            <a:avLst/>
          </a:prstGeom>
        </p:spPr>
        <p:txBody>
          <a:bodyPr vert="horz" lIns="96641" tIns="48321" rIns="96641" bIns="4832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1" tIns="48321" rIns="96641" bIns="48321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4"/>
            <a:ext cx="3169920" cy="480060"/>
          </a:xfrm>
          <a:prstGeom prst="rect">
            <a:avLst/>
          </a:prstGeom>
        </p:spPr>
        <p:txBody>
          <a:bodyPr vert="horz" lIns="96641" tIns="48321" rIns="96641" bIns="48321" rtlCol="0" anchor="b"/>
          <a:lstStyle>
            <a:lvl1pPr algn="r">
              <a:defRPr sz="1100"/>
            </a:lvl1pPr>
          </a:lstStyle>
          <a:p>
            <a:fld id="{FC17741A-3747-4B5D-B6A8-9A6AB58A4F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07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following closures are all on I80:</a:t>
            </a:r>
          </a:p>
          <a:p>
            <a:r>
              <a:rPr lang="en-US" dirty="0" smtClean="0"/>
              <a:t>02/16/11   Closed to trucks @ Gold Ranch             06:45</a:t>
            </a:r>
          </a:p>
          <a:p>
            <a:r>
              <a:rPr lang="en-US" dirty="0" smtClean="0"/>
              <a:t>06/16/11   Open to trucks at                                        15:30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02/17/11   Close to trucks @ Gold Ranch                00:30</a:t>
            </a:r>
          </a:p>
          <a:p>
            <a:r>
              <a:rPr lang="en-US" dirty="0" smtClean="0"/>
              <a:t>02/17/11   Open to trucks  at                                       08:00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02/17/11   Closed to all traffic @ Gold Ranch         16:10</a:t>
            </a:r>
          </a:p>
          <a:p>
            <a:r>
              <a:rPr lang="en-US" dirty="0" smtClean="0"/>
              <a:t>02/17/11   Open to all traffic                                         18:00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02/25/11   Closed to trucks @ Gold Ranch               02:05</a:t>
            </a:r>
          </a:p>
          <a:p>
            <a:r>
              <a:rPr lang="en-US" dirty="0" smtClean="0"/>
              <a:t>02/25/11   Closed to all traffic                                       09:30</a:t>
            </a:r>
          </a:p>
          <a:p>
            <a:r>
              <a:rPr lang="en-US" dirty="0" smtClean="0"/>
              <a:t>02/25/11   Open to cars only                                         15:30</a:t>
            </a:r>
          </a:p>
          <a:p>
            <a:r>
              <a:rPr lang="en-US" dirty="0" smtClean="0"/>
              <a:t>02/25/11   Open to all vehicles                                     22:24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03/18/11   Closed to all traffic at Gold Ranch         14:17  </a:t>
            </a:r>
          </a:p>
          <a:p>
            <a:r>
              <a:rPr lang="en-US" dirty="0" smtClean="0"/>
              <a:t>03/19/11   Open to cars only                                        01:00</a:t>
            </a:r>
          </a:p>
          <a:p>
            <a:r>
              <a:rPr lang="en-US" dirty="0" smtClean="0"/>
              <a:t>03/19/11   Open to all vehicles                                    05:30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03/20/11   Closed to all traffic at Gold Ranch         04:43</a:t>
            </a:r>
          </a:p>
          <a:p>
            <a:r>
              <a:rPr lang="en-US" dirty="0" smtClean="0"/>
              <a:t>03/20/11   Open to cars only                                        16:10</a:t>
            </a:r>
          </a:p>
          <a:p>
            <a:r>
              <a:rPr lang="en-US" dirty="0" smtClean="0"/>
              <a:t>03/20/11   Open to all vehicles                                    19:00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03/21/11   Closed to all traffic @ Truckee                19:55</a:t>
            </a:r>
          </a:p>
          <a:p>
            <a:r>
              <a:rPr lang="en-US" dirty="0" smtClean="0"/>
              <a:t>03/21/11   Open to cars only                                        20:43</a:t>
            </a:r>
          </a:p>
          <a:p>
            <a:r>
              <a:rPr lang="en-US" dirty="0" smtClean="0"/>
              <a:t>03/22/11   Open to all vehicles                                    04:00              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03/24/11   Closed to trucks @ Gold Ranch              08:55</a:t>
            </a:r>
          </a:p>
          <a:p>
            <a:r>
              <a:rPr lang="en-US" dirty="0" smtClean="0"/>
              <a:t>03/24/11   Closed to all vehicles                                  11:14</a:t>
            </a:r>
          </a:p>
          <a:p>
            <a:r>
              <a:rPr lang="en-US" dirty="0" smtClean="0"/>
              <a:t>03/25/11   Open to cars only                                        12:09</a:t>
            </a:r>
          </a:p>
          <a:p>
            <a:r>
              <a:rPr lang="en-US" dirty="0" smtClean="0"/>
              <a:t>03/25/11   Open to all vehicles                                    23:15   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03/26/11  Closed to trucks @Gold Ranch                07:27    </a:t>
            </a:r>
          </a:p>
          <a:p>
            <a:r>
              <a:rPr lang="en-US" dirty="0" smtClean="0"/>
              <a:t>03/26/11  Open to all vehicles                                     17:00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02/29/12  Closed to trucks at Boca                            06:35</a:t>
            </a:r>
          </a:p>
          <a:p>
            <a:r>
              <a:rPr lang="en-US" dirty="0" smtClean="0"/>
              <a:t>02/29/12  Open to all vehicles                                     12:50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03/18/12  Closed to all vehicles @ DLI                      18:45</a:t>
            </a:r>
          </a:p>
          <a:p>
            <a:r>
              <a:rPr lang="en-US" dirty="0" smtClean="0"/>
              <a:t>03/18/12  Open to all vehicles                                     22:30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7741A-3747-4B5D-B6A8-9A6AB58A4F7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Estimates</a:t>
            </a:r>
            <a:r>
              <a:rPr lang="en-US" baseline="0" dirty="0" smtClean="0"/>
              <a:t> show leasing/operate/maintain cost $55/hour and contracting cost </a:t>
            </a:r>
          </a:p>
          <a:p>
            <a:r>
              <a:rPr lang="en-US" baseline="0" dirty="0" smtClean="0"/>
              <a:t>Contracting out cost @215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7741A-3747-4B5D-B6A8-9A6AB58A4F7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Trunk</a:t>
            </a:r>
            <a:r>
              <a:rPr lang="en-US" baseline="0" dirty="0" smtClean="0"/>
              <a:t> line, flow detectors, ramp meters in three locations, corridor HAR, cameras, new DMS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7741A-3747-4B5D-B6A8-9A6AB58A4F7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for each District</a:t>
            </a:r>
          </a:p>
          <a:p>
            <a:r>
              <a:rPr lang="en-US" dirty="0" smtClean="0"/>
              <a:t>DII</a:t>
            </a:r>
            <a:r>
              <a:rPr lang="en-US" baseline="0" dirty="0" smtClean="0"/>
              <a:t> tow plow primarily assigned to I580 extension but will be used on I80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7741A-3747-4B5D-B6A8-9A6AB58A4F7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v2w.its.dot.state.nv.us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7741A-3747-4B5D-B6A8-9A6AB58A4F7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1" name="Picture 10" descr="I-80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29600" y="5943600"/>
            <a:ext cx="762000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24000"/>
            <a:ext cx="7562088" cy="4495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7714488" cy="4419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9/25/2012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4" name="Picture 13" descr="NDOT logo blue transparent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0600" y="6019800"/>
            <a:ext cx="1154084" cy="533400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219200" y="64008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66"/>
                </a:solidFill>
              </a:rPr>
              <a:t>District II</a:t>
            </a:r>
            <a:endParaRPr lang="en-US" sz="1200" dirty="0">
              <a:solidFill>
                <a:srgbClr val="000066"/>
              </a:solidFill>
            </a:endParaRPr>
          </a:p>
        </p:txBody>
      </p:sp>
      <p:pic>
        <p:nvPicPr>
          <p:cNvPr id="17" name="Picture 16" descr="I-80.bmp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8229600" y="5943600"/>
            <a:ext cx="762000" cy="76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nevadadot.com/cameras/default-Reno.asp" TargetMode="External"/><Relationship Id="rId2" Type="http://schemas.openxmlformats.org/officeDocument/2006/relationships/hyperlink" Target="http://bugatti.nvfast.org/Dashboard2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v2w.its.nv.gov/" TargetMode="External"/><Relationship Id="rId4" Type="http://schemas.openxmlformats.org/officeDocument/2006/relationships/hyperlink" Target="http://apps.nevadadot.com/RWI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mfuess@dot.state.nv.us" TargetMode="External"/><Relationship Id="rId2" Type="http://schemas.openxmlformats.org/officeDocument/2006/relationships/hyperlink" Target="mailto:tdyson@dot.state.nv.u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talbott@dot.state.nv.u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04800"/>
            <a:ext cx="7406640" cy="2819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I80 Corridor Coalition</a:t>
            </a:r>
            <a:br>
              <a:rPr lang="en-US" b="1" dirty="0" smtClean="0"/>
            </a:br>
            <a:r>
              <a:rPr lang="en-US" b="1" dirty="0" smtClean="0"/>
              <a:t>2012 NDOT DII Update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48768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Mike Fuess, PE, PTOE (NDOT)</a:t>
            </a:r>
          </a:p>
          <a:p>
            <a:pPr algn="ctr"/>
            <a:r>
              <a:rPr lang="en-US" sz="2400" dirty="0" smtClean="0"/>
              <a:t>Thor Dyson, PE, CPM (NDOT)</a:t>
            </a:r>
          </a:p>
        </p:txBody>
      </p:sp>
      <p:pic>
        <p:nvPicPr>
          <p:cNvPr id="6" name="Picture 5" descr="DSCF12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828800"/>
            <a:ext cx="4064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this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I80 Design Build Project</a:t>
            </a:r>
          </a:p>
          <a:p>
            <a:r>
              <a:rPr lang="en-US" dirty="0" smtClean="0"/>
              <a:t>NDOT Fernley Truck Parking Facility</a:t>
            </a:r>
          </a:p>
          <a:p>
            <a:r>
              <a:rPr lang="en-US" dirty="0" smtClean="0"/>
              <a:t>In the process of acquiring 2 tow plows for Northern Nevada</a:t>
            </a:r>
          </a:p>
          <a:p>
            <a:r>
              <a:rPr lang="en-US" dirty="0" smtClean="0"/>
              <a:t>Web access to NDOT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I80 Design Build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Pavement Reconstruction Keystone to 4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Full ITS deployment from Robb to Vista</a:t>
            </a:r>
          </a:p>
          <a:p>
            <a:r>
              <a:rPr lang="en-US" dirty="0" smtClean="0"/>
              <a:t>New overhead signs</a:t>
            </a:r>
          </a:p>
          <a:p>
            <a:r>
              <a:rPr lang="en-US" dirty="0" smtClean="0"/>
              <a:t>New auxiliary lanes</a:t>
            </a:r>
          </a:p>
          <a:p>
            <a:r>
              <a:rPr lang="en-US" dirty="0" smtClean="0"/>
              <a:t>Emphasis on contractor innovation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Proposed Leased Truck Parking Facilities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897" t="23729" r="1511" b="5085"/>
          <a:stretch>
            <a:fillRect/>
          </a:stretch>
        </p:blipFill>
        <p:spPr bwMode="auto">
          <a:xfrm>
            <a:off x="1066800" y="1524000"/>
            <a:ext cx="785948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 rot="2700000">
            <a:off x="897498" y="3793097"/>
            <a:ext cx="1066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5400000">
            <a:off x="6324600" y="1447800"/>
            <a:ext cx="1066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400000">
            <a:off x="4191000" y="3124200"/>
            <a:ext cx="1066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17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UDOT Tow Plow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9375" t="32258" r="3125" b="17204"/>
          <a:stretch>
            <a:fillRect/>
          </a:stretch>
        </p:blipFill>
        <p:spPr bwMode="auto">
          <a:xfrm>
            <a:off x="1095983" y="2362200"/>
            <a:ext cx="8048017" cy="337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 for this winter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plan as previous years</a:t>
            </a:r>
          </a:p>
          <a:p>
            <a:r>
              <a:rPr lang="en-US" dirty="0" smtClean="0"/>
              <a:t>May have more challenges than normal for major events</a:t>
            </a:r>
          </a:p>
          <a:p>
            <a:r>
              <a:rPr lang="en-US" dirty="0" smtClean="0"/>
              <a:t>Interstate conference call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NDOT DII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Reduced operating budgets</a:t>
            </a:r>
          </a:p>
          <a:p>
            <a:r>
              <a:rPr lang="en-US" dirty="0" smtClean="0"/>
              <a:t>Less maintenance resources</a:t>
            </a:r>
          </a:p>
          <a:p>
            <a:r>
              <a:rPr lang="en-US" dirty="0" smtClean="0"/>
              <a:t>Aging fleet &amp; no new vehicles in 4 years</a:t>
            </a:r>
          </a:p>
          <a:p>
            <a:r>
              <a:rPr lang="en-US" dirty="0" smtClean="0"/>
              <a:t>Retirements</a:t>
            </a:r>
          </a:p>
          <a:p>
            <a:r>
              <a:rPr lang="en-US" dirty="0" smtClean="0"/>
              <a:t>More than normal new hires</a:t>
            </a:r>
          </a:p>
          <a:p>
            <a:r>
              <a:rPr lang="en-US" dirty="0" smtClean="0"/>
              <a:t>Accelerated promotions</a:t>
            </a:r>
          </a:p>
          <a:p>
            <a:r>
              <a:rPr lang="en-US" dirty="0" smtClean="0"/>
              <a:t>Minimal winter weather last year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66800" y="0"/>
          <a:ext cx="8077199" cy="5868834"/>
        </p:xfrm>
        <a:graphic>
          <a:graphicData uri="http://schemas.openxmlformats.org/drawingml/2006/table">
            <a:tbl>
              <a:tblPr/>
              <a:tblGrid>
                <a:gridCol w="1189784"/>
                <a:gridCol w="669253"/>
                <a:gridCol w="1897501"/>
                <a:gridCol w="1900064"/>
                <a:gridCol w="1476974"/>
                <a:gridCol w="943623"/>
              </a:tblGrid>
              <a:tr h="166206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600" b="1" i="0" u="sng" strike="noStrike" dirty="0">
                          <a:latin typeface="Arial"/>
                        </a:rPr>
                        <a:t>Graduated Guidelines for Handling I-80 W/B Closures and Truck Prohibitions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6206">
                <a:tc>
                  <a:txBody>
                    <a:bodyPr/>
                    <a:lstStyle/>
                    <a:p>
                      <a:pPr algn="ctr" fontAlgn="b"/>
                      <a:endParaRPr lang="en-US" sz="900" b="1" i="0" u="sng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sng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sng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sng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sng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sng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11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 dirty="0">
                          <a:latin typeface="Arial"/>
                        </a:rPr>
                        <a:t>Level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 dirty="0">
                          <a:latin typeface="Arial"/>
                        </a:rPr>
                        <a:t>Estimated Closure Duration       (hrs)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700" b="1" i="1" u="none" strike="noStrike">
                          <a:latin typeface="Arial"/>
                        </a:rPr>
                        <a:t>Activate NDOT ITS Devices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>
                          <a:latin typeface="Arial"/>
                        </a:rPr>
                        <a:t>Manned Truck-</a:t>
                      </a:r>
                      <a:br>
                        <a:rPr lang="en-US" sz="1000" b="1" i="1" u="none" strike="noStrike">
                          <a:latin typeface="Arial"/>
                        </a:rPr>
                      </a:br>
                      <a:r>
                        <a:rPr lang="en-US" sz="1000" b="1" i="1" u="none" strike="noStrike">
                          <a:latin typeface="Arial"/>
                        </a:rPr>
                        <a:t>screening</a:t>
                      </a:r>
                      <a:br>
                        <a:rPr lang="en-US" sz="1000" b="1" i="1" u="none" strike="noStrike">
                          <a:latin typeface="Arial"/>
                        </a:rPr>
                      </a:br>
                      <a:r>
                        <a:rPr lang="en-US" sz="1000" b="1" i="1" u="none" strike="noStrike">
                          <a:latin typeface="Arial"/>
                        </a:rPr>
                        <a:t> E of Reno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1" u="none" strike="noStrike" dirty="0">
                          <a:latin typeface="Arial"/>
                        </a:rPr>
                        <a:t>Permanent DMSs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1" u="none" strike="noStrike" dirty="0">
                          <a:latin typeface="Arial"/>
                        </a:rPr>
                        <a:t>DMS Message</a:t>
                      </a:r>
                      <a:br>
                        <a:rPr lang="en-US" sz="1000" b="1" i="1" u="none" strike="noStrike" dirty="0">
                          <a:latin typeface="Arial"/>
                        </a:rPr>
                      </a:br>
                      <a:r>
                        <a:rPr lang="en-US" sz="1000" b="0" i="0" u="none" strike="noStrike" dirty="0">
                          <a:latin typeface="Arial"/>
                        </a:rPr>
                        <a:t>TRUCKS </a:t>
                      </a:r>
                      <a:br>
                        <a:rPr lang="en-US" sz="1000" b="0" i="0" u="none" strike="noStrike" dirty="0">
                          <a:latin typeface="Arial"/>
                        </a:rPr>
                      </a:br>
                      <a:r>
                        <a:rPr lang="en-US" sz="1000" b="0" i="0" u="none" strike="noStrike" dirty="0">
                          <a:latin typeface="Arial"/>
                        </a:rPr>
                        <a:t>or</a:t>
                      </a:r>
                      <a:br>
                        <a:rPr lang="en-US" sz="1000" b="0" i="0" u="none" strike="noStrike" dirty="0">
                          <a:latin typeface="Arial"/>
                        </a:rPr>
                      </a:br>
                      <a:r>
                        <a:rPr lang="en-US" sz="1000" b="0" i="0" u="none" strike="noStrike" dirty="0">
                          <a:latin typeface="Arial"/>
                        </a:rPr>
                        <a:t>ALL VEHICLES</a:t>
                      </a:r>
                      <a:endParaRPr lang="en-US" sz="1000" b="1" i="1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1" u="none" strike="noStrike" dirty="0">
                          <a:latin typeface="Arial"/>
                        </a:rPr>
                        <a:t>Activate "When Flashing"</a:t>
                      </a:r>
                      <a:br>
                        <a:rPr lang="en-US" sz="1000" b="1" i="1" u="none" strike="noStrike" dirty="0">
                          <a:latin typeface="Arial"/>
                        </a:rPr>
                      </a:br>
                      <a:r>
                        <a:rPr lang="en-US" sz="1000" b="1" i="1" u="none" strike="noStrike" dirty="0">
                          <a:latin typeface="Arial"/>
                        </a:rPr>
                        <a:t>signs at Trinity &amp; Wadsworth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26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latin typeface="Arial"/>
                        </a:rPr>
                        <a:t>I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&lt; 3 hrs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Arial"/>
                        </a:rPr>
                        <a:t>Reno (4 total),Fernley, </a:t>
                      </a:r>
                      <a:br>
                        <a:rPr lang="en-US" sz="1200" b="1" i="0" u="none" strike="noStrike" dirty="0">
                          <a:latin typeface="Arial"/>
                        </a:rPr>
                      </a:br>
                      <a:r>
                        <a:rPr lang="en-US" sz="1200" b="1" i="0" u="none" strike="noStrike" dirty="0">
                          <a:latin typeface="Arial"/>
                        </a:rPr>
                        <a:t>Trinity, Humboldt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latin typeface="Arial"/>
                        </a:rPr>
                        <a:t>TURNING TRUCKS </a:t>
                      </a:r>
                      <a:r>
                        <a:rPr lang="en-US" sz="800" b="1" i="0" u="sng" strike="noStrike" dirty="0">
                          <a:latin typeface="Arial"/>
                        </a:rPr>
                        <a:t>XX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MILES AHEAD</a:t>
                      </a:r>
                      <a:br>
                        <a:rPr lang="en-US" sz="800" b="1" i="0" u="none" strike="noStrike" dirty="0">
                          <a:latin typeface="Arial"/>
                        </a:rPr>
                      </a:br>
                      <a:r>
                        <a:rPr lang="en-US" sz="800" b="1" i="0" u="none" strike="noStrike" dirty="0">
                          <a:latin typeface="Arial"/>
                        </a:rPr>
                        <a:t>or</a:t>
                      </a:r>
                      <a:br>
                        <a:rPr lang="en-US" sz="800" b="1" i="0" u="none" strike="noStrike" dirty="0">
                          <a:latin typeface="Arial"/>
                        </a:rPr>
                      </a:br>
                      <a:r>
                        <a:rPr lang="en-US" sz="800" b="1" i="0" u="none" strike="noStrike" dirty="0">
                          <a:latin typeface="Arial"/>
                        </a:rPr>
                        <a:t>I-80 CLOSED AT CA STATELINE</a:t>
                      </a:r>
                      <a:br>
                        <a:rPr lang="en-US" sz="800" b="1" i="0" u="none" strike="noStrike" dirty="0">
                          <a:latin typeface="Arial"/>
                        </a:rPr>
                      </a:br>
                      <a:r>
                        <a:rPr lang="en-US" sz="800" b="1" i="0" u="none" strike="noStrike" dirty="0">
                          <a:latin typeface="Arial"/>
                        </a:rPr>
                        <a:t>CALL 511 FOR ROAD INFO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Arial"/>
                        </a:rPr>
                        <a:t>"I-80 Closed to Trucks at Stateline"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843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latin typeface="Arial"/>
                        </a:rPr>
                        <a:t>II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3 - 6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Arial"/>
                        </a:rPr>
                        <a:t>Elko, Winnemucca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latin typeface="Arial"/>
                        </a:rPr>
                        <a:t>I-80 CLOSED TO TRUCKS </a:t>
                      </a:r>
                      <a:br>
                        <a:rPr lang="en-US" sz="800" b="1" i="0" u="none" strike="noStrike" dirty="0">
                          <a:latin typeface="Arial"/>
                        </a:rPr>
                      </a:br>
                      <a:r>
                        <a:rPr lang="en-US" sz="800" b="1" i="0" u="none" strike="noStrike" dirty="0">
                          <a:latin typeface="Arial"/>
                        </a:rPr>
                        <a:t>AT CA STATE LINE</a:t>
                      </a:r>
                      <a:br>
                        <a:rPr lang="en-US" sz="800" b="1" i="0" u="none" strike="noStrike" dirty="0">
                          <a:latin typeface="Arial"/>
                        </a:rPr>
                      </a:br>
                      <a:r>
                        <a:rPr lang="en-US" sz="800" b="1" i="0" u="none" strike="noStrike" dirty="0">
                          <a:latin typeface="Arial"/>
                        </a:rPr>
                        <a:t>CALL 511 FOR ROAD INFO</a:t>
                      </a:r>
                      <a:br>
                        <a:rPr lang="en-US" sz="800" b="1" i="0" u="none" strike="noStrike" dirty="0">
                          <a:latin typeface="Arial"/>
                        </a:rPr>
                      </a:br>
                      <a:r>
                        <a:rPr lang="en-US" sz="800" b="1" i="0" u="none" strike="noStrike" dirty="0">
                          <a:latin typeface="Arial"/>
                        </a:rPr>
                        <a:t>or</a:t>
                      </a:r>
                      <a:br>
                        <a:rPr lang="en-US" sz="800" b="1" i="0" u="none" strike="noStrike" dirty="0">
                          <a:latin typeface="Arial"/>
                        </a:rPr>
                      </a:br>
                      <a:r>
                        <a:rPr lang="en-US" sz="800" b="1" i="0" u="none" strike="noStrike" dirty="0">
                          <a:latin typeface="Arial"/>
                        </a:rPr>
                        <a:t>I-80 CLOSED AT CA STATELINE</a:t>
                      </a:r>
                      <a:br>
                        <a:rPr lang="en-US" sz="800" b="1" i="0" u="none" strike="noStrike" dirty="0">
                          <a:latin typeface="Arial"/>
                        </a:rPr>
                      </a:br>
                      <a:r>
                        <a:rPr lang="en-US" sz="800" b="1" i="0" u="none" strike="noStrike" dirty="0">
                          <a:latin typeface="Arial"/>
                        </a:rPr>
                        <a:t>CALL 511 FOR ROAD INFO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Arial"/>
                        </a:rPr>
                        <a:t>"I-80 Closed to Trucks at Stateline"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843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latin typeface="Arial"/>
                        </a:rPr>
                        <a:t>III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6 - 12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latin typeface="Arial"/>
                        </a:rPr>
                        <a:t>Wendover</a:t>
                      </a:r>
                      <a:r>
                        <a:rPr lang="en-US" sz="1200" b="1" i="0" u="none" strike="noStrike" dirty="0">
                          <a:latin typeface="Arial"/>
                        </a:rPr>
                        <a:t>, Wells, </a:t>
                      </a:r>
                      <a:br>
                        <a:rPr lang="en-US" sz="1200" b="1" i="0" u="none" strike="noStrike" dirty="0">
                          <a:latin typeface="Arial"/>
                        </a:rPr>
                      </a:br>
                      <a:r>
                        <a:rPr lang="en-US" sz="1200" b="1" i="0" u="none" strike="noStrike" dirty="0">
                          <a:latin typeface="Arial"/>
                        </a:rPr>
                        <a:t>Elko, Winnemucca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latin typeface="Arial"/>
                        </a:rPr>
                        <a:t>I-80 CLOSED TO TRUCKS </a:t>
                      </a:r>
                      <a:br>
                        <a:rPr lang="en-US" sz="800" b="1" i="0" u="none" strike="noStrike" dirty="0">
                          <a:latin typeface="Arial"/>
                        </a:rPr>
                      </a:br>
                      <a:r>
                        <a:rPr lang="en-US" sz="800" b="1" i="0" u="none" strike="noStrike" dirty="0">
                          <a:latin typeface="Arial"/>
                        </a:rPr>
                        <a:t>AT CA STATE LINE</a:t>
                      </a:r>
                      <a:br>
                        <a:rPr lang="en-US" sz="800" b="1" i="0" u="none" strike="noStrike" dirty="0">
                          <a:latin typeface="Arial"/>
                        </a:rPr>
                      </a:br>
                      <a:r>
                        <a:rPr lang="en-US" sz="800" b="1" i="0" u="none" strike="noStrike" dirty="0">
                          <a:latin typeface="Arial"/>
                        </a:rPr>
                        <a:t>CALL 511 FOR ROAD INFO</a:t>
                      </a:r>
                      <a:br>
                        <a:rPr lang="en-US" sz="800" b="1" i="0" u="none" strike="noStrike" dirty="0">
                          <a:latin typeface="Arial"/>
                        </a:rPr>
                      </a:br>
                      <a:r>
                        <a:rPr lang="en-US" sz="800" b="1" i="0" u="none" strike="noStrike" dirty="0">
                          <a:latin typeface="Arial"/>
                        </a:rPr>
                        <a:t>or</a:t>
                      </a:r>
                      <a:br>
                        <a:rPr lang="en-US" sz="800" b="1" i="0" u="none" strike="noStrike" dirty="0">
                          <a:latin typeface="Arial"/>
                        </a:rPr>
                      </a:br>
                      <a:r>
                        <a:rPr lang="en-US" sz="800" b="1" i="0" u="none" strike="noStrike" dirty="0">
                          <a:latin typeface="Arial"/>
                        </a:rPr>
                        <a:t>I-80 CLOSED AT CA STATELINE</a:t>
                      </a:r>
                      <a:br>
                        <a:rPr lang="en-US" sz="800" b="1" i="0" u="none" strike="noStrike" dirty="0">
                          <a:latin typeface="Arial"/>
                        </a:rPr>
                      </a:br>
                      <a:r>
                        <a:rPr lang="en-US" sz="800" b="1" i="0" u="none" strike="noStrike" dirty="0">
                          <a:latin typeface="Arial"/>
                        </a:rPr>
                        <a:t>CALL 511 FOR ROAD INFO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"I-80 Closed to Trucks at Stateline"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084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latin typeface="Arial"/>
                        </a:rPr>
                        <a:t>IV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12 - 24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latin typeface="Arial"/>
                        </a:rPr>
                        <a:t>Wendover</a:t>
                      </a:r>
                      <a:r>
                        <a:rPr lang="en-US" sz="1200" b="1" i="0" u="none" strike="noStrike" dirty="0">
                          <a:latin typeface="Arial"/>
                        </a:rPr>
                        <a:t>, Wells, </a:t>
                      </a:r>
                      <a:br>
                        <a:rPr lang="en-US" sz="1200" b="1" i="0" u="none" strike="noStrike" dirty="0">
                          <a:latin typeface="Arial"/>
                        </a:rPr>
                      </a:br>
                      <a:r>
                        <a:rPr lang="en-US" sz="1200" b="1" i="0" u="none" strike="noStrike" dirty="0">
                          <a:latin typeface="Arial"/>
                        </a:rPr>
                        <a:t>Elko, Winnemucca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latin typeface="Arial"/>
                        </a:rPr>
                        <a:t>I-80 CLOSED TO TRUCKS </a:t>
                      </a:r>
                      <a:br>
                        <a:rPr lang="en-US" sz="800" b="1" i="0" u="none" strike="noStrike" dirty="0">
                          <a:latin typeface="Arial"/>
                        </a:rPr>
                      </a:br>
                      <a:r>
                        <a:rPr lang="en-US" sz="800" b="1" i="0" u="none" strike="noStrike" dirty="0">
                          <a:latin typeface="Arial"/>
                        </a:rPr>
                        <a:t>AT CA STATE LINE, USE ALT ROUTE</a:t>
                      </a:r>
                      <a:br>
                        <a:rPr lang="en-US" sz="800" b="1" i="0" u="none" strike="noStrike" dirty="0">
                          <a:latin typeface="Arial"/>
                        </a:rPr>
                      </a:br>
                      <a:r>
                        <a:rPr lang="en-US" sz="800" b="1" i="0" u="none" strike="noStrike" dirty="0">
                          <a:latin typeface="Arial"/>
                        </a:rPr>
                        <a:t>CALL 511 FOR ROAD INFO</a:t>
                      </a:r>
                      <a:br>
                        <a:rPr lang="en-US" sz="800" b="1" i="0" u="none" strike="noStrike" dirty="0">
                          <a:latin typeface="Arial"/>
                        </a:rPr>
                      </a:br>
                      <a:r>
                        <a:rPr lang="en-US" sz="800" b="0" i="0" u="none" strike="noStrike" dirty="0">
                          <a:latin typeface="Arial"/>
                        </a:rPr>
                        <a:t>or</a:t>
                      </a:r>
                      <a:br>
                        <a:rPr lang="en-US" sz="800" b="0" i="0" u="none" strike="noStrike" dirty="0">
                          <a:latin typeface="Arial"/>
                        </a:rPr>
                      </a:br>
                      <a:r>
                        <a:rPr lang="en-US" sz="800" b="1" i="0" u="none" strike="noStrike" dirty="0">
                          <a:latin typeface="Arial"/>
                        </a:rPr>
                        <a:t>I-80 CLOSED AT CA STATE LINE </a:t>
                      </a:r>
                      <a:br>
                        <a:rPr lang="en-US" sz="800" b="1" i="0" u="none" strike="noStrike" dirty="0">
                          <a:latin typeface="Arial"/>
                        </a:rPr>
                      </a:br>
                      <a:r>
                        <a:rPr lang="en-US" sz="800" b="1" i="0" u="none" strike="noStrike" dirty="0">
                          <a:latin typeface="Arial"/>
                        </a:rPr>
                        <a:t>USE ALT ROUTE</a:t>
                      </a:r>
                      <a:br>
                        <a:rPr lang="en-US" sz="800" b="1" i="0" u="none" strike="noStrike" dirty="0">
                          <a:latin typeface="Arial"/>
                        </a:rPr>
                      </a:br>
                      <a:r>
                        <a:rPr lang="en-US" sz="800" b="1" i="0" u="none" strike="noStrike" dirty="0">
                          <a:latin typeface="Arial"/>
                        </a:rPr>
                        <a:t>CALL 511 FOR ROAD INFO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"All Trucks Must Use Next Exit"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Yes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084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latin typeface="Arial"/>
                        </a:rPr>
                        <a:t>V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&gt; 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latin typeface="Arial"/>
                        </a:rPr>
                        <a:t>Wendover</a:t>
                      </a:r>
                      <a:r>
                        <a:rPr lang="en-US" sz="1200" b="1" i="0" u="none" strike="noStrike" dirty="0">
                          <a:latin typeface="Arial"/>
                        </a:rPr>
                        <a:t>, Wells, </a:t>
                      </a:r>
                      <a:br>
                        <a:rPr lang="en-US" sz="1200" b="1" i="0" u="none" strike="noStrike" dirty="0">
                          <a:latin typeface="Arial"/>
                        </a:rPr>
                      </a:br>
                      <a:r>
                        <a:rPr lang="en-US" sz="1200" b="1" i="0" u="none" strike="noStrike" dirty="0">
                          <a:latin typeface="Arial"/>
                        </a:rPr>
                        <a:t>Elko, Winnemucca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latin typeface="Arial"/>
                        </a:rPr>
                        <a:t>I-80 CLOSED TO TRUCKS </a:t>
                      </a:r>
                      <a:br>
                        <a:rPr lang="en-US" sz="800" b="1" i="0" u="none" strike="noStrike" dirty="0">
                          <a:latin typeface="Arial"/>
                        </a:rPr>
                      </a:br>
                      <a:r>
                        <a:rPr lang="en-US" sz="800" b="1" i="0" u="none" strike="noStrike" dirty="0">
                          <a:latin typeface="Arial"/>
                        </a:rPr>
                        <a:t>AT CA STATE LINE, USE ALT ROUTE</a:t>
                      </a:r>
                      <a:br>
                        <a:rPr lang="en-US" sz="800" b="1" i="0" u="none" strike="noStrike" dirty="0">
                          <a:latin typeface="Arial"/>
                        </a:rPr>
                      </a:br>
                      <a:r>
                        <a:rPr lang="en-US" sz="800" b="1" i="0" u="none" strike="noStrike" dirty="0">
                          <a:latin typeface="Arial"/>
                        </a:rPr>
                        <a:t>CALL 511 FOR ROAD INFO</a:t>
                      </a:r>
                      <a:br>
                        <a:rPr lang="en-US" sz="800" b="1" i="0" u="none" strike="noStrike" dirty="0">
                          <a:latin typeface="Arial"/>
                        </a:rPr>
                      </a:br>
                      <a:r>
                        <a:rPr lang="en-US" sz="800" b="0" i="0" u="none" strike="noStrike" dirty="0">
                          <a:latin typeface="Arial"/>
                        </a:rPr>
                        <a:t>or</a:t>
                      </a:r>
                      <a:br>
                        <a:rPr lang="en-US" sz="800" b="0" i="0" u="none" strike="noStrike" dirty="0">
                          <a:latin typeface="Arial"/>
                        </a:rPr>
                      </a:br>
                      <a:r>
                        <a:rPr lang="en-US" sz="800" b="1" i="0" u="none" strike="noStrike" dirty="0">
                          <a:latin typeface="Arial"/>
                        </a:rPr>
                        <a:t>I-80 CLOSED AT CA STATE LINE </a:t>
                      </a:r>
                      <a:br>
                        <a:rPr lang="en-US" sz="800" b="1" i="0" u="none" strike="noStrike" dirty="0">
                          <a:latin typeface="Arial"/>
                        </a:rPr>
                      </a:br>
                      <a:r>
                        <a:rPr lang="en-US" sz="800" b="1" i="0" u="none" strike="noStrike" dirty="0">
                          <a:latin typeface="Arial"/>
                        </a:rPr>
                        <a:t>USE ALT ROUTE</a:t>
                      </a:r>
                      <a:br>
                        <a:rPr lang="en-US" sz="800" b="1" i="0" u="none" strike="noStrike" dirty="0">
                          <a:latin typeface="Arial"/>
                        </a:rPr>
                      </a:br>
                      <a:r>
                        <a:rPr lang="en-US" sz="800" b="1" i="0" u="none" strike="noStrike" dirty="0">
                          <a:latin typeface="Arial"/>
                        </a:rPr>
                        <a:t>CALL 511 FOR ROAD INFO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"All Trucks Must Use Next Exit"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Yes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NDOT ITS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NDOT Dashboard for field device data:</a:t>
            </a:r>
          </a:p>
          <a:p>
            <a:pPr>
              <a:buNone/>
            </a:pPr>
            <a:r>
              <a:rPr lang="en-US" u="sng" dirty="0" smtClean="0">
                <a:hlinkClick r:id="rId2"/>
              </a:rPr>
              <a:t>	http://bugatti.nvfast.org/Dashboard2/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 </a:t>
            </a:r>
          </a:p>
          <a:p>
            <a:r>
              <a:rPr lang="en-US" dirty="0" smtClean="0"/>
              <a:t>NDOT Live Streaming Video:</a:t>
            </a:r>
          </a:p>
          <a:p>
            <a:pPr>
              <a:buNone/>
            </a:pPr>
            <a:r>
              <a:rPr lang="en-US" u="sng" dirty="0" smtClean="0">
                <a:hlinkClick r:id="rId3"/>
              </a:rPr>
              <a:t>	http://apps.nevadadot.com/cameras/default-Reno.asp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NDOT Weather Station Data:</a:t>
            </a:r>
          </a:p>
          <a:p>
            <a:pPr>
              <a:buNone/>
            </a:pPr>
            <a:r>
              <a:rPr lang="en-US" u="sng" dirty="0" smtClean="0">
                <a:hlinkClick r:id="rId4"/>
              </a:rPr>
              <a:t>	http://apps.nevadadot.com/RWIS/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r>
              <a:rPr lang="en-US" dirty="0" smtClean="0"/>
              <a:t>NDOT Video to Web (Password and Form required)</a:t>
            </a:r>
          </a:p>
          <a:p>
            <a:pPr>
              <a:buNone/>
            </a:pPr>
            <a:r>
              <a:rPr lang="en-US" u="sng" dirty="0" smtClean="0">
                <a:hlinkClick r:id="rId5"/>
              </a:rPr>
              <a:t>	http://v2w.its.nv.gov/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to Web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1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2400"/>
            <a:ext cx="9144000" cy="726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SCF09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RWIS Web Site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666" t="15254" r="32298" b="3390"/>
          <a:stretch>
            <a:fillRect/>
          </a:stretch>
        </p:blipFill>
        <p:spPr bwMode="auto">
          <a:xfrm>
            <a:off x="2438400" y="1447799"/>
            <a:ext cx="5715000" cy="527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II ITS Data Dashboard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707" y="1524000"/>
            <a:ext cx="598663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Thor Dyson, PE, CPM</a:t>
            </a:r>
          </a:p>
          <a:p>
            <a:r>
              <a:rPr lang="en-US" dirty="0" smtClean="0"/>
              <a:t>District Engineer</a:t>
            </a:r>
          </a:p>
          <a:p>
            <a:pPr>
              <a:buNone/>
            </a:pPr>
            <a:r>
              <a:rPr lang="en-US" dirty="0" smtClean="0"/>
              <a:t>	775.834.8300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2"/>
              </a:rPr>
              <a:t>tdyson@dot.state.nv.us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Mike Fuess, PE, PTOE</a:t>
            </a:r>
          </a:p>
          <a:p>
            <a:r>
              <a:rPr lang="en-US" dirty="0" smtClean="0"/>
              <a:t>District Traffic Engineer</a:t>
            </a:r>
          </a:p>
          <a:p>
            <a:pPr>
              <a:buNone/>
            </a:pPr>
            <a:r>
              <a:rPr lang="en-US" dirty="0" smtClean="0"/>
              <a:t>	775.834.8300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3"/>
              </a:rPr>
              <a:t>mfuess@dot.state.nv.us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John </a:t>
            </a:r>
            <a:r>
              <a:rPr lang="en-US" dirty="0" err="1" smtClean="0"/>
              <a:t>Talbott</a:t>
            </a:r>
            <a:endParaRPr lang="en-US" dirty="0" smtClean="0"/>
          </a:p>
          <a:p>
            <a:r>
              <a:rPr lang="en-US" dirty="0" smtClean="0"/>
              <a:t>NNROC Supervisor</a:t>
            </a:r>
          </a:p>
          <a:p>
            <a:pPr>
              <a:buNone/>
            </a:pPr>
            <a:r>
              <a:rPr lang="en-US" dirty="0" smtClean="0"/>
              <a:t>	775.834.8365</a:t>
            </a:r>
          </a:p>
          <a:p>
            <a:pPr>
              <a:buNone/>
            </a:pPr>
            <a:r>
              <a:rPr lang="en-US" smtClean="0"/>
              <a:t>	</a:t>
            </a:r>
            <a:r>
              <a:rPr lang="en-US" smtClean="0">
                <a:hlinkClick r:id="rId4"/>
              </a:rPr>
              <a:t>jtalbott@dot.state.nv.us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3732" name="Picture 4" descr="DSCF09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914400" y="0"/>
            <a:ext cx="3511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Caltrans Turning Trucks at Exit 1</a:t>
            </a:r>
          </a:p>
          <a:p>
            <a:r>
              <a:rPr lang="en-US"/>
              <a:t>02/03/08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2011/2012 ~ I80 Interstate Winter Weather 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71600" y="1600200"/>
          <a:ext cx="7467600" cy="175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1524000"/>
                <a:gridCol w="1676400"/>
              </a:tblGrid>
              <a:tr h="558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 – Mar 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 – Mar 2012</a:t>
                      </a:r>
                      <a:endParaRPr lang="en-US" dirty="0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Truck Prohibitions</a:t>
                      </a:r>
                      <a:r>
                        <a:rPr lang="en-US" baseline="0" dirty="0" smtClean="0"/>
                        <a:t> on I80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freeway</a:t>
                      </a:r>
                      <a:r>
                        <a:rPr lang="en-US" baseline="0" dirty="0" smtClean="0"/>
                        <a:t> closures on I80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71600" y="3962400"/>
          <a:ext cx="7467600" cy="175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1524000"/>
                <a:gridCol w="1676400"/>
              </a:tblGrid>
              <a:tr h="558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 – Mar 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 – Mar 2012</a:t>
                      </a:r>
                      <a:endParaRPr lang="en-US" dirty="0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r>
                        <a:rPr lang="en-US" dirty="0" smtClean="0"/>
                        <a:t>Duration of Truck Prohibitions</a:t>
                      </a:r>
                      <a:r>
                        <a:rPr lang="en-US" baseline="0" dirty="0" smtClean="0"/>
                        <a:t> on I80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113hr</a:t>
                      </a:r>
                      <a:r>
                        <a:rPr lang="en-US" baseline="0" dirty="0" smtClean="0"/>
                        <a:t> 52min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10hr</a:t>
                      </a:r>
                      <a:endParaRPr lang="en-US" dirty="0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r>
                        <a:rPr lang="en-US" dirty="0" smtClean="0"/>
                        <a:t>Duration of freeway</a:t>
                      </a:r>
                      <a:r>
                        <a:rPr lang="en-US" baseline="0" dirty="0" smtClean="0"/>
                        <a:t> closures on I80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53hr 53min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 smtClean="0"/>
              <a:t>Pavement Temperature</a:t>
            </a:r>
            <a:br>
              <a:rPr lang="en-US" sz="4400" b="1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71600" y="1524000"/>
          <a:ext cx="756285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December Snow Fall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371600" y="1524000"/>
          <a:ext cx="756285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January Snow Fall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71600" y="1524000"/>
          <a:ext cx="756285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February Snow Fall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71600" y="1524000"/>
          <a:ext cx="756285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March Snow Fall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71600" y="1524000"/>
          <a:ext cx="756285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6513</TotalTime>
  <Words>497</Words>
  <Application>Microsoft Office PowerPoint</Application>
  <PresentationFormat>On-screen Show (4:3)</PresentationFormat>
  <Paragraphs>183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Solstice</vt:lpstr>
      <vt:lpstr>I80 Corridor Coalition 2012 NDOT DII Update  </vt:lpstr>
      <vt:lpstr>PowerPoint Presentation</vt:lpstr>
      <vt:lpstr>PowerPoint Presentation</vt:lpstr>
      <vt:lpstr>2011/2012 ~ I80 Interstate Winter Weather Coordination</vt:lpstr>
      <vt:lpstr>Pavement Temperature </vt:lpstr>
      <vt:lpstr>December Snow Fall</vt:lpstr>
      <vt:lpstr>January Snow Fall</vt:lpstr>
      <vt:lpstr>February Snow Fall</vt:lpstr>
      <vt:lpstr>March Snow Fall</vt:lpstr>
      <vt:lpstr>Progress this year</vt:lpstr>
      <vt:lpstr>I80 Design Build Project</vt:lpstr>
      <vt:lpstr>Proposed Leased Truck Parking Facilities</vt:lpstr>
      <vt:lpstr>PowerPoint Presentation</vt:lpstr>
      <vt:lpstr>UDOT Tow Plow</vt:lpstr>
      <vt:lpstr>Expectations for this winter</vt:lpstr>
      <vt:lpstr>NDOT DII Challenges</vt:lpstr>
      <vt:lpstr>PowerPoint Presentation</vt:lpstr>
      <vt:lpstr>NDOT ITS Links</vt:lpstr>
      <vt:lpstr>Video to Web</vt:lpstr>
      <vt:lpstr>RWIS Web Site</vt:lpstr>
      <vt:lpstr>District II ITS Data Dashboard</vt:lpstr>
      <vt:lpstr>Questions?</vt:lpstr>
      <vt:lpstr>Contact Info</vt:lpstr>
    </vt:vector>
  </TitlesOfParts>
  <Company>Nevada 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J Fuess</dc:creator>
  <cp:lastModifiedBy>Haase, Deanna</cp:lastModifiedBy>
  <cp:revision>194</cp:revision>
  <dcterms:created xsi:type="dcterms:W3CDTF">2011-05-17T02:21:37Z</dcterms:created>
  <dcterms:modified xsi:type="dcterms:W3CDTF">2012-09-25T15:24:42Z</dcterms:modified>
</cp:coreProperties>
</file>